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Amatic SC" panose="020B0604020202020204" charset="-79"/>
      <p:regular r:id="rId17"/>
      <p:bold r:id="rId18"/>
    </p:embeddedFont>
    <p:embeddedFont>
      <p:font typeface="Source Code Pro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32" autoAdjust="0"/>
  </p:normalViewPr>
  <p:slideViewPr>
    <p:cSldViewPr snapToGrid="0">
      <p:cViewPr varScale="1">
        <p:scale>
          <a:sx n="122" d="100"/>
          <a:sy n="122" d="100"/>
        </p:scale>
        <p:origin x="12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03939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81478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9479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2800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2279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AutoNum type="arabicParenR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13445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479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3068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73278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60890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4709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32234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0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608555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9735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5074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SNAP MAP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Team: Donuts and Data Division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Ari Anisfeld, Jasmin Dial, Emma Peterson, Joan Wang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Challenge: Google API + Javascript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475" y="1128074"/>
            <a:ext cx="5097899" cy="360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Challenge: How to get a map to speak to a database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100" y="1160100"/>
            <a:ext cx="6500235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Challenge: FrontEnd to BackEnd Communication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0" y="1040550"/>
            <a:ext cx="5158424" cy="362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823" y="2303950"/>
            <a:ext cx="5096775" cy="265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of snapmap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109100"/>
            <a:ext cx="8520600" cy="354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400" dirty="0">
                <a:solidFill>
                  <a:srgbClr val="000000"/>
                </a:solidFill>
              </a:rPr>
              <a:t>Improved accuracy of retailer information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400" dirty="0">
                <a:solidFill>
                  <a:srgbClr val="000000"/>
                </a:solidFill>
              </a:rPr>
              <a:t>Leverage user input for important features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400" dirty="0">
                <a:solidFill>
                  <a:srgbClr val="000000"/>
                </a:solidFill>
              </a:rPr>
              <a:t>Tailored grocery list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400" dirty="0">
                <a:solidFill>
                  <a:srgbClr val="000000"/>
                </a:solidFill>
              </a:rPr>
              <a:t>More field research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400" dirty="0">
                <a:solidFill>
                  <a:srgbClr val="000000"/>
                </a:solidFill>
              </a:rPr>
              <a:t>Expand to other cities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400" dirty="0">
                <a:solidFill>
                  <a:srgbClr val="000000"/>
                </a:solidFill>
              </a:rPr>
              <a:t>Automatic refreshing of source data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400" dirty="0">
                <a:solidFill>
                  <a:srgbClr val="000000"/>
                </a:solidFill>
              </a:rPr>
              <a:t>Migrate to PostGre/PostGIS and make site public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 Input?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Goal</a:t>
            </a:r>
          </a:p>
          <a:p>
            <a:pPr marL="457200" lvl="0" indent="-2286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Outcome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Technical details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 sz="1400">
                <a:solidFill>
                  <a:srgbClr val="000000"/>
                </a:solidFill>
              </a:rPr>
              <a:t>Data sources</a:t>
            </a:r>
          </a:p>
          <a:p>
            <a:pPr marL="914400" lvl="1" indent="-2286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App structure</a:t>
            </a:r>
          </a:p>
          <a:p>
            <a:pPr marL="457200" lvl="0" indent="-2286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Struggles and lessons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Future improvements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we started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2180875"/>
            <a:ext cx="8520600" cy="133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Create a tool that eases the process of locating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and utilizing</a:t>
            </a:r>
            <a:r>
              <a:rPr lang="en"/>
              <a:t> </a:t>
            </a:r>
            <a:r>
              <a:rPr lang="en" b="1">
                <a:solidFill>
                  <a:srgbClr val="45818E"/>
                </a:solidFill>
              </a:rPr>
              <a:t>community-resources for low-income individuals.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Focus on locating </a:t>
            </a:r>
            <a:r>
              <a:rPr lang="en" b="1">
                <a:solidFill>
                  <a:srgbClr val="45818E"/>
                </a:solidFill>
              </a:rPr>
              <a:t>retailers that accept SNAP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(Supplemental Nutrition Assistance Program) benefits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Create tool that helps users optimize value of SNAP benefits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DEMO TIME!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Outcome – Mapping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73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655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Improved accuracy of retailer information</a:t>
            </a:r>
          </a:p>
          <a:p>
            <a:pPr marL="457200" lvl="0" indent="-33655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Additional information when available </a:t>
            </a:r>
          </a:p>
          <a:p>
            <a:pPr marL="457200" lvl="0" indent="-33655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Search/filter options</a:t>
            </a:r>
          </a:p>
          <a:p>
            <a:pPr marL="457200" lvl="0" indent="-33655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Flexible geographic search options through SpatiaLite</a:t>
            </a:r>
          </a:p>
          <a:p>
            <a:pPr marL="457200" lvl="0" indent="-33655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Improved Farmer’s Market data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Outcome – Grocery List &amp; Price Contributions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84375" y="1253900"/>
            <a:ext cx="3834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More specific price estimates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Dimensions: store type &amp; price level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Field research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Regression to estimate multipliers 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User-contributed prices to improve accuracy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150" y="1253899"/>
            <a:ext cx="3724499" cy="15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1150" y="3654505"/>
            <a:ext cx="4380449" cy="1356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Structure</a:t>
            </a:r>
          </a:p>
        </p:txBody>
      </p:sp>
      <p:pic>
        <p:nvPicPr>
          <p:cNvPr id="100" name="Shape 100" descr="Picture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75" y="1093850"/>
            <a:ext cx="7945448" cy="374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Challenge: Record Linkage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724" y="1347400"/>
            <a:ext cx="2952150" cy="33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On-screen Show (16:9)</PresentationFormat>
  <Paragraphs>43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Amatic SC</vt:lpstr>
      <vt:lpstr>Source Code Pro</vt:lpstr>
      <vt:lpstr>Arial</vt:lpstr>
      <vt:lpstr>beach-day</vt:lpstr>
      <vt:lpstr>SNAP MAP</vt:lpstr>
      <vt:lpstr>Agenda</vt:lpstr>
      <vt:lpstr>Where we started</vt:lpstr>
      <vt:lpstr>Goal</vt:lpstr>
      <vt:lpstr>DEMO TIME! </vt:lpstr>
      <vt:lpstr>Outcome – Mapping</vt:lpstr>
      <vt:lpstr>Outcome – Grocery List &amp; Price Contributions</vt:lpstr>
      <vt:lpstr>Structure</vt:lpstr>
      <vt:lpstr>Challenge: Record Linkage</vt:lpstr>
      <vt:lpstr>Challenge: Google API + Javascript</vt:lpstr>
      <vt:lpstr>Challenge: How to get a map to speak to a database</vt:lpstr>
      <vt:lpstr>Challenge: FrontEnd to BackEnd Communication  </vt:lpstr>
      <vt:lpstr>Future of snapmap</vt:lpstr>
      <vt:lpstr>Questions? Input?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 MAP</dc:title>
  <cp:lastModifiedBy>Joan Wang</cp:lastModifiedBy>
  <cp:revision>1</cp:revision>
  <dcterms:modified xsi:type="dcterms:W3CDTF">2017-03-14T21:57:00Z</dcterms:modified>
</cp:coreProperties>
</file>