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Amatic SC" panose="020B0604020202020204" charset="-79"/>
      <p:regular r:id="rId19"/>
      <p:bold r:id="rId20"/>
    </p:embeddedFont>
    <p:embeddedFont>
      <p:font typeface="Source Code Pr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32" autoAdjust="0"/>
  </p:normalViewPr>
  <p:slideViewPr>
    <p:cSldViewPr snapToGrid="0">
      <p:cViewPr varScale="1">
        <p:scale>
          <a:sx n="120" d="100"/>
          <a:sy n="120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3939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47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47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80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2279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arenR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1344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47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068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327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6089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70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3223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0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0855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73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074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SNAP MAP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Team: Donuts and Data Division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Ari Anisfeld, Jasmin Dial, Emma Peterson, Joan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pic>
        <p:nvPicPr>
          <p:cNvPr id="100" name="Shape 100" descr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75" y="1093850"/>
            <a:ext cx="7945448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Record Linkage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24" y="1347400"/>
            <a:ext cx="2952150" cy="33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Google API + Javascript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75" y="1128074"/>
            <a:ext cx="5097899" cy="360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Challenge: How to get a map to speak to a database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00" y="1160100"/>
            <a:ext cx="650023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Challenge: FrontEnd to BackEnd Communication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040550"/>
            <a:ext cx="5158424" cy="36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823" y="2303950"/>
            <a:ext cx="5096775" cy="26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of snapmap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09100"/>
            <a:ext cx="8520600" cy="354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Improved accuracy of retailer information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Leverage user input for important features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Tailored grocery list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More field research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Expand to other cities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Automatic refreshing of source data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>
                <a:solidFill>
                  <a:srgbClr val="000000"/>
                </a:solidFill>
              </a:rPr>
              <a:t>Migrate to PostGre/PostGIS and make site public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Input?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Goal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Outcome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Technical details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Data sources</a:t>
            </a:r>
          </a:p>
          <a:p>
            <a:pPr marL="914400" lvl="1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App structure</a:t>
            </a:r>
          </a:p>
          <a:p>
            <a:pPr marL="457200" lvl="0" indent="-228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Struggles and lessons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Future improvements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we started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2180875"/>
            <a:ext cx="8520600" cy="133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 tool that eases the process of locating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and utilizing</a:t>
            </a:r>
            <a:r>
              <a:rPr lang="en"/>
              <a:t> </a:t>
            </a:r>
            <a:r>
              <a:rPr lang="en" b="1">
                <a:solidFill>
                  <a:srgbClr val="45818E"/>
                </a:solidFill>
              </a:rPr>
              <a:t>community-resources for low-income individuals.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Focus on locating </a:t>
            </a:r>
            <a:r>
              <a:rPr lang="en" b="1">
                <a:solidFill>
                  <a:srgbClr val="45818E"/>
                </a:solidFill>
              </a:rPr>
              <a:t>retailers that accept SNAP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(Supplemental Nutrition Assistance Program) benefits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Create tool that helps users optimize value of SNAP benefits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TIME!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B222E2-BBB2-4534-9285-02030172D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"/>
          <a:stretch/>
        </p:blipFill>
        <p:spPr>
          <a:xfrm>
            <a:off x="8888" y="309247"/>
            <a:ext cx="9126224" cy="44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0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B86986-29FF-4860-9956-CCFF0F6C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612"/>
            <a:ext cx="9144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 – Mapping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73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Improved accuracy of retailer information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Additional information when available 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Search/filter options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Flexible geographic search options through SpatiaLite</a:t>
            </a:r>
          </a:p>
          <a:p>
            <a:pPr marL="457200" lvl="0" indent="-336550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Improved Farmer’s Market data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 – Grocery List &amp; Price Contributions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84375" y="1253900"/>
            <a:ext cx="3834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More specific price estimates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Dimensions: store type &amp; price level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Field research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Regression to estimate multipliers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User-contributed prices to improve accuracy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50" y="1253899"/>
            <a:ext cx="3724499" cy="1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50" y="3654505"/>
            <a:ext cx="4380449" cy="135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199</Words>
  <Application>Microsoft Office PowerPoint</Application>
  <PresentationFormat>On-screen Show (16:9)</PresentationFormat>
  <Paragraphs>43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Amatic SC</vt:lpstr>
      <vt:lpstr>Source Code Pro</vt:lpstr>
      <vt:lpstr>beach-day</vt:lpstr>
      <vt:lpstr>SNAP MAP</vt:lpstr>
      <vt:lpstr>Agenda</vt:lpstr>
      <vt:lpstr>Where we started</vt:lpstr>
      <vt:lpstr>Goal</vt:lpstr>
      <vt:lpstr>DEMO TIME! </vt:lpstr>
      <vt:lpstr>PowerPoint Presentation</vt:lpstr>
      <vt:lpstr>PowerPoint Presentation</vt:lpstr>
      <vt:lpstr>Outcome – Mapping</vt:lpstr>
      <vt:lpstr>Outcome – Grocery List &amp; Price Contributions</vt:lpstr>
      <vt:lpstr>Structure</vt:lpstr>
      <vt:lpstr>Challenge: Record Linkage</vt:lpstr>
      <vt:lpstr>Challenge: Google API + Javascript</vt:lpstr>
      <vt:lpstr>Challenge: How to get a map to speak to a database</vt:lpstr>
      <vt:lpstr>Challenge: FrontEnd to BackEnd Communication  </vt:lpstr>
      <vt:lpstr>Future of snapmap</vt:lpstr>
      <vt:lpstr>Questions? Input?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MAP</dc:title>
  <dc:creator>JoanWang</dc:creator>
  <cp:lastModifiedBy>Joan Wang</cp:lastModifiedBy>
  <cp:revision>4</cp:revision>
  <dcterms:modified xsi:type="dcterms:W3CDTF">2018-02-08T04:51:48Z</dcterms:modified>
</cp:coreProperties>
</file>