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Wanted a pretty interactive map -- looked into leaflet for a long time and tried to learn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realized that in order to use Google places autocomplete, which we really wanted to improve user experience, needed to use a google map (per restrictions in their documentation)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-- Lesson: read documentation carefully earlier 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Then, found great example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Understanding sample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Trying to customize to django for our specific non-google needs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-- Lesson: taking samples is never as easy as it seems...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Capturing form data to send to backend (filter) - pass on to Ari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of the first challenges we considered -- How do we get a map to speak to a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Background in using mapping software, so I had it in my head that we needed a geodatabase.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Desired outcome, do better than haversine function -- want to get data for whole map seen, let users zoom etc arbitrarily.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Grocery list page and price submission page require taking user input and pulling data from the database and then updating the page that the user is interacting with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Javascript/ajax: ability to access the information currently on the page and update it immediately based on the user’s selections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Utilized console log messages and print statements in various places in the code in order to help visualize the process and understand where it’s getting stuck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Record linkage, remove duplicates, add website for Farmer’s Market or when data not available, 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user input to recalculate prices for individual stores and multipliers for categories,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-user input to indicate whether stores not in business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-user input to indicate fresh produce or relevant specials (e.g. bargain produce)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 user input to determine the correct store prices (weight more recent data points more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3) determine foods typically available for each type of store (field research)?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-more reasonable units for foods (e.g. oz vs lbs)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-user input for special exceptions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-Use city-specific CPI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5) make a wedapp that people can actually use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Automatic refreshing: Google Places info, USDA prices,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Jazz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Jazz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Jazz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-Talk about how Charlie said there’s a need for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-input from reddit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-based on easily available data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Jazz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Emma</a:t>
            </a: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arenR"/>
            </a:pPr>
            <a:r>
              <a:rPr lang="en" sz="900"/>
              <a:t>Names and addresses were wrong/weirdly formatted</a:t>
            </a:r>
          </a:p>
          <a:p>
            <a:pPr indent="-285750" lvl="0" marL="457200" rtl="0">
              <a:lnSpc>
                <a:spcPct val="115000"/>
              </a:lnSpc>
              <a:spcBef>
                <a:spcPts val="1400"/>
              </a:spcBef>
              <a:buSzPct val="100000"/>
              <a:buAutoNum type="arabicParenR"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(contact info, hours, category, review score, cost, website)</a:t>
            </a:r>
          </a:p>
          <a:p>
            <a:pPr indent="-285750" lvl="0" marL="457200" rtl="0">
              <a:lnSpc>
                <a:spcPct val="115000"/>
              </a:lnSpc>
              <a:spcBef>
                <a:spcPts val="1400"/>
              </a:spcBef>
              <a:buSzPct val="100000"/>
              <a:buFont typeface="Source Code Pro"/>
              <a:buAutoNum type="arabicParenR"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Filter by category, cost, rating</a:t>
            </a:r>
          </a:p>
          <a:p>
            <a:pPr indent="-285750" lvl="0" marL="457200" rtl="0">
              <a:lnSpc>
                <a:spcPct val="115000"/>
              </a:lnSpc>
              <a:spcBef>
                <a:spcPts val="1400"/>
              </a:spcBef>
              <a:buSzPct val="100000"/>
              <a:buFont typeface="Source Code Pro"/>
              <a:buAutoNum type="arabicParenR"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Use google autocomplete to allow search by neighborhood, address without zipcode (not available on govt website)</a:t>
            </a:r>
          </a:p>
          <a:p>
            <a:pPr indent="-285750" lvl="0" marL="457200" rtl="0">
              <a:lnSpc>
                <a:spcPct val="115000"/>
              </a:lnSpc>
              <a:spcBef>
                <a:spcPts val="1400"/>
              </a:spcBef>
              <a:buSzPct val="100000"/>
              <a:buFont typeface="Source Code Pro"/>
              <a:buAutoNum type="arabicParenR"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Add farmer’s markets that weren’t listed by USDA and highlights those accepting double value coupons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Emma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Joan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Intro: in attempt to make price estimates at stores more accurate, we employed a few different mechanisms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Allows users to create and calculate total cost of grocery list of common eligible food items 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Prices for individual stores estimated according to CPI prices, type of retailer, and price category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Visited a few different types of stores of varying price categories to help inform our regression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Regression allowed us to fill the database with estimated prices for each food type at each of the 2000+ stores, prior to user input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Accepts user-submitted price data to improve accuracy of food costs for individual stores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Until a sufficient number of users submit a price for a particular food at a particular store, the initial estimate is weighted more heavily to ensure that it’s relatively consistent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 BENEFITS: totals calculated w/o tax (SNAP user’s don’t pay tax), grocery lists specific to items ELIGIBLE for SNAP (helps users navigate system)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-Farmer’s Markets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-Google API troubles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SNAP MAP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Donuts and Data Division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Ari Anisfeld, Jasmin Dial, Emma Peterson, Joan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Google API + Javascript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75" y="1128074"/>
            <a:ext cx="5097899" cy="36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How to get a map to speak to a database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00" y="1160100"/>
            <a:ext cx="650023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FrontEnd to BackEnd Communication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040550"/>
            <a:ext cx="5158424" cy="36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823" y="2303950"/>
            <a:ext cx="5096775" cy="26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of snapmap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09100"/>
            <a:ext cx="8520600" cy="354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Improved accuracy of retailer information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Leverage user input for important 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Tailored grocery list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More field research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Expand to other cities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Automatic refreshing of source 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Migrate to PostGre/PostGIS and make site public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Input?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Goal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Outcome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Technical details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Data sources</a:t>
            </a:r>
          </a:p>
          <a:p>
            <a:pPr indent="-228600" lvl="1" marL="9144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App structure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Struggles and lessons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Future improvements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we started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2180875"/>
            <a:ext cx="8520600" cy="133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reate a tool that eases the process of locating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utilizing</a:t>
            </a:r>
            <a:r>
              <a:rPr lang="en"/>
              <a:t> </a:t>
            </a:r>
            <a:r>
              <a:rPr b="1" lang="en">
                <a:solidFill>
                  <a:srgbClr val="45818E"/>
                </a:solidFill>
              </a:rPr>
              <a:t>community-resources for low-income individuals.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Focus on locating </a:t>
            </a:r>
            <a:r>
              <a:rPr b="1" lang="en">
                <a:solidFill>
                  <a:srgbClr val="45818E"/>
                </a:solidFill>
              </a:rPr>
              <a:t>r</a:t>
            </a:r>
            <a:r>
              <a:rPr b="1" lang="en">
                <a:solidFill>
                  <a:srgbClr val="45818E"/>
                </a:solidFill>
              </a:rPr>
              <a:t>etailers that accept SNAP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(Supplemental Nutrition Assistance Program) </a:t>
            </a:r>
            <a:r>
              <a:rPr lang="en">
                <a:solidFill>
                  <a:srgbClr val="000000"/>
                </a:solidFill>
              </a:rPr>
              <a:t>benefits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Create</a:t>
            </a:r>
            <a:r>
              <a:rPr lang="en">
                <a:solidFill>
                  <a:srgbClr val="000000"/>
                </a:solidFill>
              </a:rPr>
              <a:t> tool that helps users optimize value of SNAP benefits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TIME!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Mapping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076275"/>
            <a:ext cx="8520600" cy="373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accuracy of retailer information</a:t>
            </a:r>
          </a:p>
          <a:p>
            <a:pPr indent="-33655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Additional information when available </a:t>
            </a:r>
          </a:p>
          <a:p>
            <a:pPr indent="-33655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Search/filter options</a:t>
            </a:r>
          </a:p>
          <a:p>
            <a:pPr indent="-33655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Flexible geographic search options through SpatiaLite</a:t>
            </a:r>
          </a:p>
          <a:p>
            <a:pPr indent="-336550" lvl="0" marL="45720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Farmer’s Market data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Grocery List &amp; Price Contributions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84375" y="1253900"/>
            <a:ext cx="3834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More specific </a:t>
            </a:r>
            <a:r>
              <a:rPr lang="en">
                <a:solidFill>
                  <a:srgbClr val="000000"/>
                </a:solidFill>
              </a:rPr>
              <a:t>price estimates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Dimensions: store type &amp; price level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Field research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Regression to estimate multipliers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User-contributed prices to improve accuracy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50" y="1253899"/>
            <a:ext cx="3724499" cy="1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50" y="3654505"/>
            <a:ext cx="4380449" cy="135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pic>
        <p:nvPicPr>
          <p:cNvPr descr="Picture1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75" y="1093850"/>
            <a:ext cx="7945448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Record Linkage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24" y="1347400"/>
            <a:ext cx="2952150" cy="33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