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641F1EE-6BD3-E385-A22E-ED19302AE80B}"/>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88DD60BA-1BF4-D2B6-0E18-0A46EF5E1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5C6B1C08-F71D-03D1-98E8-FDA02D4B61DB}"/>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F1BD2C4A-C72E-367D-8650-786D4A70F0A5}"/>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3DC13C72-E590-C0B6-B8D9-729EBAEB495F}"/>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1786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108B797-7296-232F-570E-AA854F77D455}"/>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E6CA1FA3-D625-B4C4-D3AE-D088DC073211}"/>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CDCCB985-831B-AA0A-C2AF-5D7B872EE071}"/>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697C476A-6650-96C1-43D3-7FB7B0D63ADC}"/>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6F897711-25A1-9B4B-BE9C-75B89A903AA6}"/>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402723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8194227B-CD9B-8D2F-E53E-29398AC6BB79}"/>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0163E2F2-5066-5AC3-0A70-BF9825A310DD}"/>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81A65D0F-B7F4-D18C-A776-DB5EFEC2C042}"/>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1B238C3B-0229-D1B9-6E12-DA3B3A741C9F}"/>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ADA74E14-8333-50DF-ED72-2504C7CA8505}"/>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130076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A32008E-0CC8-D806-89A9-B1F12101C05E}"/>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BBAB4690-9DE8-039E-C549-AB74BE74E3E0}"/>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3F85CFC9-C19A-E758-CDBA-59A4E66C6465}"/>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026AEAB9-02F4-BFD2-AB6A-4C47EA24A10A}"/>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39C64C20-AF3B-4A51-B602-A70FA6F79C68}"/>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35395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54AEE7-3E32-0E52-FBF0-822D7BF86E96}"/>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BF57937A-5E5D-163B-BADF-DBDCD3731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CA6DB418-B6F7-E1E8-8CF0-F0E4CF25DE5D}"/>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17A319BD-7A7C-BE7C-FC13-DA3C58EAEE13}"/>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5B8E68C9-5E4C-A2EC-CC54-66CC28CBA46D}"/>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91807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FED42D-A119-DC81-66A6-14ADA5FC2A51}"/>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224F9F05-0F12-9EEE-AFBD-FE39E3EEE563}"/>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73ED5CC1-A634-1EF7-E358-5D2C6F081DA5}"/>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CEE4D02C-8011-D793-2B4C-3DF60E81E935}"/>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6" name="Substituent subsol 5">
            <a:extLst>
              <a:ext uri="{FF2B5EF4-FFF2-40B4-BE49-F238E27FC236}">
                <a16:creationId xmlns:a16="http://schemas.microsoft.com/office/drawing/2014/main" id="{ADB9C2AE-DFFF-76B9-89EC-7DD9C6554C19}"/>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DE276FC8-4502-16B0-DD99-93FC4EE4131A}"/>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108500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7DC7286-8A3D-8E97-0360-B01F901A5FC7}"/>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98FEE0BE-8CBC-CDF4-1AE3-190074500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FB67D17E-658A-A034-672A-B2B92AAA3EA0}"/>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6F7B3EFF-E8F3-EF81-739C-2B280ECC1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825380C6-0315-17EC-5DA2-9AC979A432E8}"/>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368B002F-59F8-0E42-48E5-5191A1564CFB}"/>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8" name="Substituent subsol 7">
            <a:extLst>
              <a:ext uri="{FF2B5EF4-FFF2-40B4-BE49-F238E27FC236}">
                <a16:creationId xmlns:a16="http://schemas.microsoft.com/office/drawing/2014/main" id="{B237F225-556F-8F89-A903-1D3EB8F8CD4A}"/>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72A37571-A4BF-E857-3256-2A7F6B86D0D2}"/>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296864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5EBC9E0-9342-7248-DF5A-EA79C3E6C7A9}"/>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9C4E11DA-9BE4-0542-3FDC-545A9F1C4391}"/>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4" name="Substituent subsol 3">
            <a:extLst>
              <a:ext uri="{FF2B5EF4-FFF2-40B4-BE49-F238E27FC236}">
                <a16:creationId xmlns:a16="http://schemas.microsoft.com/office/drawing/2014/main" id="{41C531AB-830F-E1DD-9F4F-FE3FE422EAEB}"/>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A2E14576-8C1B-00DA-8BB7-DA4371628C04}"/>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14485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3DF32B3D-36A2-9701-CD55-0981892C3FC0}"/>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3" name="Substituent subsol 2">
            <a:extLst>
              <a:ext uri="{FF2B5EF4-FFF2-40B4-BE49-F238E27FC236}">
                <a16:creationId xmlns:a16="http://schemas.microsoft.com/office/drawing/2014/main" id="{B468BB98-136D-54D1-FCB7-A9CBDCE4F52A}"/>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1D2E147D-3D5D-8196-F3A7-C8C851DDA0A6}"/>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380378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C7460A0-9551-DFED-100A-C9BD2A228F07}"/>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5321D6EA-8A0C-D8D2-B9AD-788CDC03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1F075A79-03DE-338F-BAE4-284B6FBDC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7D67405F-E51D-5260-CE61-5F93311E0C1A}"/>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6" name="Substituent subsol 5">
            <a:extLst>
              <a:ext uri="{FF2B5EF4-FFF2-40B4-BE49-F238E27FC236}">
                <a16:creationId xmlns:a16="http://schemas.microsoft.com/office/drawing/2014/main" id="{0AA0F5EA-52E8-FB4C-8CC3-C2B57AE6F19B}"/>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1642A053-D9AA-CA35-7DA2-9AC17048E851}"/>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164154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F254DDB-84E2-C24A-3EB1-F30ADFA285A1}"/>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A3491645-9B7E-D22A-C11D-6A3B45321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E7FD8389-F7D0-C29F-ABFF-B85953530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11BF1465-E5B6-0BC4-4677-D7E746A97FD6}"/>
              </a:ext>
            </a:extLst>
          </p:cNvPr>
          <p:cNvSpPr>
            <a:spLocks noGrp="1"/>
          </p:cNvSpPr>
          <p:nvPr>
            <p:ph type="dt" sz="half" idx="10"/>
          </p:nvPr>
        </p:nvSpPr>
        <p:spPr/>
        <p:txBody>
          <a:bodyPr/>
          <a:lstStyle/>
          <a:p>
            <a:fld id="{0F4F250D-CEC1-47A4-8DFE-32EB5F34F559}" type="datetimeFigureOut">
              <a:rPr lang="ro-RO" smtClean="0"/>
              <a:t>28.10.2022</a:t>
            </a:fld>
            <a:endParaRPr lang="ro-RO"/>
          </a:p>
        </p:txBody>
      </p:sp>
      <p:sp>
        <p:nvSpPr>
          <p:cNvPr id="6" name="Substituent subsol 5">
            <a:extLst>
              <a:ext uri="{FF2B5EF4-FFF2-40B4-BE49-F238E27FC236}">
                <a16:creationId xmlns:a16="http://schemas.microsoft.com/office/drawing/2014/main" id="{4A2965B1-483D-DD87-1889-0DB79F0DA32C}"/>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1135793F-EA21-D0CA-BD46-68EAE5071E69}"/>
              </a:ext>
            </a:extLst>
          </p:cNvPr>
          <p:cNvSpPr>
            <a:spLocks noGrp="1"/>
          </p:cNvSpPr>
          <p:nvPr>
            <p:ph type="sldNum" sz="quarter" idx="12"/>
          </p:nvPr>
        </p:nvSpPr>
        <p:spPr/>
        <p:txBody>
          <a:bodyPr/>
          <a:lstStyle/>
          <a:p>
            <a:fld id="{F692AD5B-2BD1-489D-8C81-23C67E8D514F}" type="slidenum">
              <a:rPr lang="ro-RO" smtClean="0"/>
              <a:t>‹#›</a:t>
            </a:fld>
            <a:endParaRPr lang="ro-RO"/>
          </a:p>
        </p:txBody>
      </p:sp>
    </p:spTree>
    <p:extLst>
      <p:ext uri="{BB962C8B-B14F-4D97-AF65-F5344CB8AC3E}">
        <p14:creationId xmlns:p14="http://schemas.microsoft.com/office/powerpoint/2010/main" val="313724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918BC7FD-1D6A-0674-DC14-D4B0331EF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F541D1A6-70C5-A895-81C8-9D94C8754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06F7FCC2-C1B4-ED5D-E14D-2A3085921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F250D-CEC1-47A4-8DFE-32EB5F34F559}" type="datetimeFigureOut">
              <a:rPr lang="ro-RO" smtClean="0"/>
              <a:t>28.10.2022</a:t>
            </a:fld>
            <a:endParaRPr lang="ro-RO"/>
          </a:p>
        </p:txBody>
      </p:sp>
      <p:sp>
        <p:nvSpPr>
          <p:cNvPr id="5" name="Substituent subsol 4">
            <a:extLst>
              <a:ext uri="{FF2B5EF4-FFF2-40B4-BE49-F238E27FC236}">
                <a16:creationId xmlns:a16="http://schemas.microsoft.com/office/drawing/2014/main" id="{452BB305-E640-4924-6F36-354378EDA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a:extLst>
              <a:ext uri="{FF2B5EF4-FFF2-40B4-BE49-F238E27FC236}">
                <a16:creationId xmlns:a16="http://schemas.microsoft.com/office/drawing/2014/main" id="{3BB1C892-5E7D-D692-64FA-37B12AB00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2AD5B-2BD1-489D-8C81-23C67E8D514F}" type="slidenum">
              <a:rPr lang="ro-RO" smtClean="0"/>
              <a:t>‹#›</a:t>
            </a:fld>
            <a:endParaRPr lang="ro-RO"/>
          </a:p>
        </p:txBody>
      </p:sp>
    </p:spTree>
    <p:extLst>
      <p:ext uri="{BB962C8B-B14F-4D97-AF65-F5344CB8AC3E}">
        <p14:creationId xmlns:p14="http://schemas.microsoft.com/office/powerpoint/2010/main" val="113879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u 2">
            <a:extLst>
              <a:ext uri="{FF2B5EF4-FFF2-40B4-BE49-F238E27FC236}">
                <a16:creationId xmlns:a16="http://schemas.microsoft.com/office/drawing/2014/main" id="{280EBF27-4740-14A8-8768-99A3C1462038}"/>
              </a:ext>
            </a:extLst>
          </p:cNvPr>
          <p:cNvSpPr>
            <a:spLocks noGrp="1"/>
          </p:cNvSpPr>
          <p:nvPr>
            <p:ph type="subTitle" idx="1"/>
          </p:nvPr>
        </p:nvSpPr>
        <p:spPr>
          <a:xfrm>
            <a:off x="342900" y="142875"/>
            <a:ext cx="5524500" cy="6124575"/>
          </a:xfrm>
        </p:spPr>
        <p:txBody>
          <a:bodyPr>
            <a:normAutofit fontScale="92500" lnSpcReduction="10000"/>
          </a:bodyPr>
          <a:lstStyle/>
          <a:p>
            <a:r>
              <a:rPr lang="ro-RO" dirty="0"/>
              <a:t>Pentru optimizare trafic ceva care </a:t>
            </a:r>
            <a:r>
              <a:rPr lang="ro-RO" dirty="0" err="1"/>
              <a:t>iti</a:t>
            </a:r>
            <a:r>
              <a:rPr lang="ro-RO" dirty="0"/>
              <a:t> arata emisiile </a:t>
            </a:r>
            <a:r>
              <a:rPr lang="ro-RO" dirty="0" err="1"/>
              <a:t>daaa</a:t>
            </a:r>
            <a:r>
              <a:rPr lang="ro-RO" dirty="0"/>
              <a:t> si </a:t>
            </a:r>
            <a:r>
              <a:rPr lang="ro-RO" dirty="0" err="1"/>
              <a:t>adica</a:t>
            </a:r>
            <a:r>
              <a:rPr lang="ro-RO" dirty="0"/>
              <a:t> daca sunt nu </a:t>
            </a:r>
            <a:r>
              <a:rPr lang="ro-RO" dirty="0" err="1"/>
              <a:t>stiu</a:t>
            </a:r>
            <a:r>
              <a:rPr lang="ro-RO" dirty="0"/>
              <a:t> foarte multe </a:t>
            </a:r>
            <a:r>
              <a:rPr lang="ro-RO" dirty="0" err="1"/>
              <a:t>masini</a:t>
            </a:r>
            <a:r>
              <a:rPr lang="ro-RO" dirty="0"/>
              <a:t> poate sa </a:t>
            </a:r>
            <a:r>
              <a:rPr lang="ro-RO" dirty="0" err="1"/>
              <a:t>ocolesti</a:t>
            </a:r>
            <a:r>
              <a:rPr lang="ro-RO" dirty="0"/>
              <a:t> pe altundeva sa nu mai stai </a:t>
            </a:r>
            <a:r>
              <a:rPr lang="ro-RO" dirty="0" err="1"/>
              <a:t>atata</a:t>
            </a:r>
            <a:r>
              <a:rPr lang="ro-RO" dirty="0"/>
              <a:t> in trafic sa poluezi nu </a:t>
            </a:r>
            <a:r>
              <a:rPr lang="ro-RO" dirty="0" err="1"/>
              <a:t>stiu</a:t>
            </a:r>
            <a:r>
              <a:rPr lang="ro-RO" dirty="0"/>
              <a:t> mi se pare horror</a:t>
            </a:r>
          </a:p>
          <a:p>
            <a:r>
              <a:rPr lang="ro-RO" dirty="0"/>
              <a:t>Legat de vreme, </a:t>
            </a:r>
            <a:r>
              <a:rPr lang="ro-RO" dirty="0" err="1"/>
              <a:t>adica</a:t>
            </a:r>
            <a:r>
              <a:rPr lang="ro-RO" dirty="0"/>
              <a:t> ce haine sa </a:t>
            </a:r>
            <a:r>
              <a:rPr lang="ro-RO" dirty="0" err="1"/>
              <a:t>porti</a:t>
            </a:r>
            <a:r>
              <a:rPr lang="ro-RO" dirty="0"/>
              <a:t> in ziua aia in </a:t>
            </a:r>
            <a:r>
              <a:rPr lang="ro-RO" dirty="0" err="1"/>
              <a:t>functie</a:t>
            </a:r>
            <a:r>
              <a:rPr lang="ro-RO" dirty="0"/>
              <a:t> de vremea de afara nu </a:t>
            </a:r>
            <a:r>
              <a:rPr lang="ro-RO" dirty="0" err="1"/>
              <a:t>stiu</a:t>
            </a:r>
            <a:r>
              <a:rPr lang="ro-RO" dirty="0"/>
              <a:t> daca are </a:t>
            </a:r>
            <a:r>
              <a:rPr lang="ro-RO" dirty="0" err="1"/>
              <a:t>legatura</a:t>
            </a:r>
            <a:r>
              <a:rPr lang="ro-RO" dirty="0"/>
              <a:t> cu </a:t>
            </a:r>
            <a:r>
              <a:rPr lang="ro-RO" dirty="0" err="1"/>
              <a:t>climatu</a:t>
            </a:r>
            <a:r>
              <a:rPr lang="ro-RO" dirty="0"/>
              <a:t> </a:t>
            </a:r>
            <a:r>
              <a:rPr lang="ro-RO" dirty="0" err="1"/>
              <a:t>iti</a:t>
            </a:r>
            <a:r>
              <a:rPr lang="ro-RO" dirty="0"/>
              <a:t> zice cum sa te </a:t>
            </a:r>
            <a:r>
              <a:rPr lang="ro-RO" dirty="0" err="1"/>
              <a:t>imbraci</a:t>
            </a:r>
            <a:r>
              <a:rPr lang="ro-RO" dirty="0"/>
              <a:t>, magazin online din haine reciclate problema e ca cine se pune sa </a:t>
            </a:r>
            <a:r>
              <a:rPr lang="ro-RO" dirty="0" err="1"/>
              <a:t>produca</a:t>
            </a:r>
            <a:r>
              <a:rPr lang="ro-RO" dirty="0"/>
              <a:t> haine reciclate nu avem </a:t>
            </a:r>
            <a:r>
              <a:rPr lang="ro-RO" dirty="0" err="1"/>
              <a:t>producatori</a:t>
            </a:r>
            <a:r>
              <a:rPr lang="ro-RO" dirty="0"/>
              <a:t> de </a:t>
            </a:r>
            <a:r>
              <a:rPr lang="ro-RO" dirty="0" err="1"/>
              <a:t>asa</a:t>
            </a:r>
            <a:r>
              <a:rPr lang="ro-RO" dirty="0"/>
              <a:t> ceva e o oportunitate in </a:t>
            </a:r>
            <a:r>
              <a:rPr lang="ro-RO" dirty="0" err="1"/>
              <a:t>piata</a:t>
            </a:r>
            <a:r>
              <a:rPr lang="ro-RO" dirty="0"/>
              <a:t> dar pentru cine nu </a:t>
            </a:r>
            <a:r>
              <a:rPr lang="ro-RO" dirty="0" err="1"/>
              <a:t>stiu</a:t>
            </a:r>
            <a:r>
              <a:rPr lang="ro-RO" dirty="0"/>
              <a:t> nu </a:t>
            </a:r>
            <a:r>
              <a:rPr lang="ro-RO" dirty="0" err="1"/>
              <a:t>stiu</a:t>
            </a:r>
            <a:r>
              <a:rPr lang="ro-RO" dirty="0"/>
              <a:t> </a:t>
            </a:r>
          </a:p>
          <a:p>
            <a:r>
              <a:rPr lang="ro-RO" dirty="0"/>
              <a:t>In ce fel ajuta tehnologia cu </a:t>
            </a:r>
            <a:r>
              <a:rPr lang="ro-RO" dirty="0" err="1"/>
              <a:t>climatu</a:t>
            </a:r>
            <a:r>
              <a:rPr lang="ro-RO" dirty="0"/>
              <a:t> verde</a:t>
            </a:r>
          </a:p>
          <a:p>
            <a:r>
              <a:rPr lang="ro-RO" dirty="0" err="1"/>
              <a:t>Blockchain</a:t>
            </a:r>
            <a:r>
              <a:rPr lang="ro-RO" dirty="0"/>
              <a:t> este </a:t>
            </a:r>
            <a:r>
              <a:rPr lang="ro-RO" dirty="0" err="1"/>
              <a:t>environmentally</a:t>
            </a:r>
            <a:r>
              <a:rPr lang="ro-RO" dirty="0"/>
              <a:t> </a:t>
            </a:r>
            <a:r>
              <a:rPr lang="ro-RO" dirty="0" err="1"/>
              <a:t>friendly</a:t>
            </a:r>
            <a:r>
              <a:rPr lang="ro-RO" dirty="0"/>
              <a:t>?</a:t>
            </a:r>
          </a:p>
          <a:p>
            <a:r>
              <a:rPr lang="ro-RO" dirty="0"/>
              <a:t>Dar </a:t>
            </a:r>
            <a:r>
              <a:rPr lang="ro-RO" dirty="0" err="1"/>
              <a:t>foloseste</a:t>
            </a:r>
            <a:r>
              <a:rPr lang="ro-RO" dirty="0"/>
              <a:t> </a:t>
            </a:r>
            <a:r>
              <a:rPr lang="ro-RO" dirty="0" err="1"/>
              <a:t>ethereum</a:t>
            </a:r>
            <a:r>
              <a:rPr lang="ro-RO" dirty="0"/>
              <a:t> energie solara ca sa </a:t>
            </a:r>
            <a:r>
              <a:rPr lang="ro-RO" dirty="0" err="1"/>
              <a:t>isi</a:t>
            </a:r>
            <a:r>
              <a:rPr lang="ro-RO" dirty="0"/>
              <a:t> alimenteze </a:t>
            </a:r>
            <a:r>
              <a:rPr lang="ro-RO" dirty="0" err="1"/>
              <a:t>reteaua</a:t>
            </a:r>
            <a:r>
              <a:rPr lang="ro-RO" dirty="0"/>
              <a:t> de computere? Nu cred eu </a:t>
            </a:r>
            <a:r>
              <a:rPr lang="ro-RO" dirty="0" err="1"/>
              <a:t>stiam</a:t>
            </a:r>
            <a:r>
              <a:rPr lang="ro-RO" dirty="0"/>
              <a:t> ca au centrale d-astea atomice </a:t>
            </a:r>
          </a:p>
          <a:p>
            <a:r>
              <a:rPr lang="ro-RO" dirty="0"/>
              <a:t>Sa optimizam astea cu </a:t>
            </a:r>
            <a:r>
              <a:rPr lang="ro-RO" dirty="0" err="1"/>
              <a:t>gunoiu</a:t>
            </a:r>
            <a:r>
              <a:rPr lang="ro-RO" dirty="0"/>
              <a:t> dar noi facem site </a:t>
            </a:r>
          </a:p>
        </p:txBody>
      </p:sp>
      <p:sp>
        <p:nvSpPr>
          <p:cNvPr id="4" name="CasetăText 3">
            <a:extLst>
              <a:ext uri="{FF2B5EF4-FFF2-40B4-BE49-F238E27FC236}">
                <a16:creationId xmlns:a16="http://schemas.microsoft.com/office/drawing/2014/main" id="{581BA982-19AB-A949-399F-ED26381FBF0D}"/>
              </a:ext>
            </a:extLst>
          </p:cNvPr>
          <p:cNvSpPr txBox="1"/>
          <p:nvPr/>
        </p:nvSpPr>
        <p:spPr>
          <a:xfrm>
            <a:off x="8296275" y="356592"/>
            <a:ext cx="3552825" cy="6463308"/>
          </a:xfrm>
          <a:prstGeom prst="rect">
            <a:avLst/>
          </a:prstGeom>
          <a:noFill/>
        </p:spPr>
        <p:txBody>
          <a:bodyPr wrap="square" rtlCol="0">
            <a:spAutoFit/>
          </a:bodyPr>
          <a:lstStyle/>
          <a:p>
            <a:r>
              <a:rPr lang="ro-RO" dirty="0"/>
              <a:t>Poate putem sa facem o </a:t>
            </a:r>
            <a:r>
              <a:rPr lang="ro-RO" dirty="0" err="1"/>
              <a:t>aplicatie</a:t>
            </a:r>
            <a:r>
              <a:rPr lang="ro-RO" dirty="0"/>
              <a:t> care sa ofere sugestii pentru diferite tipuri de produse de orice fel (ex sucuri, haine gen magazine de sucuri, haine, dar si branduri care au cel mai mic CO2 impact) si </a:t>
            </a:r>
            <a:r>
              <a:rPr lang="ro-RO" dirty="0" err="1"/>
              <a:t>recomandari</a:t>
            </a:r>
            <a:r>
              <a:rPr lang="ro-RO" dirty="0"/>
              <a:t> de produse(site-uri) din materiale reciclate</a:t>
            </a:r>
          </a:p>
          <a:p>
            <a:r>
              <a:rPr lang="ro-RO" dirty="0"/>
              <a:t>Si </a:t>
            </a:r>
            <a:r>
              <a:rPr lang="ro-RO" dirty="0" err="1"/>
              <a:t>aplicatia</a:t>
            </a:r>
            <a:r>
              <a:rPr lang="ro-RO" dirty="0"/>
              <a:t> sa personalizeze in fiecare zi sugestiile in </a:t>
            </a:r>
            <a:r>
              <a:rPr lang="ro-RO" dirty="0" err="1"/>
              <a:t>functie</a:t>
            </a:r>
            <a:r>
              <a:rPr lang="ro-RO" dirty="0"/>
              <a:t> de rutina celui care intra pe ea.</a:t>
            </a:r>
          </a:p>
          <a:p>
            <a:r>
              <a:rPr lang="ro-RO" dirty="0"/>
              <a:t>Sunt sigur ca pot </a:t>
            </a:r>
            <a:r>
              <a:rPr lang="ro-RO" dirty="0" err="1"/>
              <a:t>aparea</a:t>
            </a:r>
            <a:r>
              <a:rPr lang="ro-RO" dirty="0"/>
              <a:t> produse noi si faine cum ar fi </a:t>
            </a:r>
            <a:r>
              <a:rPr lang="ro-RO" dirty="0" err="1"/>
              <a:t>botanical</a:t>
            </a:r>
            <a:r>
              <a:rPr lang="ro-RO" dirty="0"/>
              <a:t> cola ca recomandare, in </a:t>
            </a:r>
            <a:r>
              <a:rPr lang="ro-RO" dirty="0" err="1"/>
              <a:t>functie</a:t>
            </a:r>
            <a:r>
              <a:rPr lang="ro-RO" dirty="0"/>
              <a:t> de linkurile </a:t>
            </a:r>
            <a:r>
              <a:rPr lang="ro-RO" dirty="0" err="1"/>
              <a:t>apasate</a:t>
            </a:r>
            <a:r>
              <a:rPr lang="ro-RO" dirty="0"/>
              <a:t> (ex. algoritmul </a:t>
            </a:r>
            <a:r>
              <a:rPr lang="ro-RO" dirty="0" err="1"/>
              <a:t>instagram</a:t>
            </a:r>
            <a:r>
              <a:rPr lang="ro-RO" dirty="0"/>
              <a:t>)</a:t>
            </a:r>
          </a:p>
          <a:p>
            <a:r>
              <a:rPr lang="ro-RO" dirty="0" err="1"/>
              <a:t>Aplicatia</a:t>
            </a:r>
            <a:r>
              <a:rPr lang="ro-RO" dirty="0"/>
              <a:t> </a:t>
            </a:r>
            <a:r>
              <a:rPr lang="ro-RO" dirty="0" err="1"/>
              <a:t>functioneaza</a:t>
            </a:r>
            <a:r>
              <a:rPr lang="ro-RO" dirty="0"/>
              <a:t> ca un </a:t>
            </a:r>
            <a:r>
              <a:rPr lang="ro-RO" dirty="0" err="1"/>
              <a:t>daily</a:t>
            </a:r>
            <a:r>
              <a:rPr lang="ro-RO" dirty="0"/>
              <a:t> </a:t>
            </a:r>
            <a:r>
              <a:rPr lang="ro-RO" dirty="0" err="1"/>
              <a:t>assistant</a:t>
            </a:r>
            <a:r>
              <a:rPr lang="ro-RO" dirty="0"/>
              <a:t>, e o </a:t>
            </a:r>
            <a:r>
              <a:rPr lang="ro-RO" dirty="0" err="1"/>
              <a:t>aplicatie</a:t>
            </a:r>
            <a:r>
              <a:rPr lang="ro-RO" dirty="0"/>
              <a:t> mobile, ceva gen pune </a:t>
            </a:r>
            <a:r>
              <a:rPr lang="ro-RO" dirty="0" err="1"/>
              <a:t>intrebari</a:t>
            </a:r>
            <a:r>
              <a:rPr lang="ro-RO" dirty="0"/>
              <a:t> gen </a:t>
            </a:r>
            <a:r>
              <a:rPr lang="ro-RO" dirty="0" err="1"/>
              <a:t>how</a:t>
            </a:r>
            <a:r>
              <a:rPr lang="ro-RO" dirty="0"/>
              <a:t> are </a:t>
            </a:r>
            <a:r>
              <a:rPr lang="ro-RO" dirty="0" err="1"/>
              <a:t>you</a:t>
            </a:r>
            <a:r>
              <a:rPr lang="ro-RO" dirty="0"/>
              <a:t> </a:t>
            </a:r>
            <a:r>
              <a:rPr lang="ro-RO" dirty="0" err="1"/>
              <a:t>feeling</a:t>
            </a:r>
            <a:r>
              <a:rPr lang="ro-RO" dirty="0"/>
              <a:t> </a:t>
            </a:r>
            <a:r>
              <a:rPr lang="ro-RO" dirty="0" err="1"/>
              <a:t>today</a:t>
            </a:r>
            <a:r>
              <a:rPr lang="ro-RO" dirty="0"/>
              <a:t> dar in loc sa nu </a:t>
            </a:r>
            <a:r>
              <a:rPr lang="ro-RO" dirty="0" err="1"/>
              <a:t>iti</a:t>
            </a:r>
            <a:r>
              <a:rPr lang="ro-RO" dirty="0"/>
              <a:t> dea </a:t>
            </a:r>
            <a:r>
              <a:rPr lang="ro-RO" dirty="0" err="1"/>
              <a:t>raspuns</a:t>
            </a:r>
            <a:r>
              <a:rPr lang="ro-RO" dirty="0"/>
              <a:t>, </a:t>
            </a:r>
            <a:r>
              <a:rPr lang="ro-RO" dirty="0" err="1"/>
              <a:t>cand</a:t>
            </a:r>
            <a:r>
              <a:rPr lang="ro-RO" dirty="0"/>
              <a:t> dai pe notificare </a:t>
            </a:r>
            <a:r>
              <a:rPr lang="ro-RO" dirty="0" err="1"/>
              <a:t>iti</a:t>
            </a:r>
            <a:r>
              <a:rPr lang="ro-RO" dirty="0"/>
              <a:t> da sugestii pentru ce sa bei sau sa faci sau articole</a:t>
            </a:r>
          </a:p>
        </p:txBody>
      </p:sp>
    </p:spTree>
    <p:extLst>
      <p:ext uri="{BB962C8B-B14F-4D97-AF65-F5344CB8AC3E}">
        <p14:creationId xmlns:p14="http://schemas.microsoft.com/office/powerpoint/2010/main" val="244564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3">
            <a:extLst>
              <a:ext uri="{FF2B5EF4-FFF2-40B4-BE49-F238E27FC236}">
                <a16:creationId xmlns:a16="http://schemas.microsoft.com/office/drawing/2014/main" id="{42FDD11A-DBBB-AAB8-31AA-4DC64C46026F}"/>
              </a:ext>
            </a:extLst>
          </p:cNvPr>
          <p:cNvSpPr txBox="1"/>
          <p:nvPr/>
        </p:nvSpPr>
        <p:spPr>
          <a:xfrm>
            <a:off x="1095375" y="197346"/>
            <a:ext cx="3552825" cy="6463308"/>
          </a:xfrm>
          <a:prstGeom prst="rect">
            <a:avLst/>
          </a:prstGeom>
          <a:noFill/>
        </p:spPr>
        <p:txBody>
          <a:bodyPr wrap="square" rtlCol="0">
            <a:spAutoFit/>
          </a:bodyPr>
          <a:lstStyle/>
          <a:p>
            <a:r>
              <a:rPr lang="ro-RO" dirty="0"/>
              <a:t>Poate putem sa facem o </a:t>
            </a:r>
            <a:r>
              <a:rPr lang="ro-RO" dirty="0" err="1"/>
              <a:t>aplicatie</a:t>
            </a:r>
            <a:r>
              <a:rPr lang="ro-RO" dirty="0"/>
              <a:t> care sa ofere sugestii pentru diferite tipuri de produse de orice fel (ex sucuri, haine gen magazine de sucuri, haine, dar si branduri care au cel mai mic CO2 impact) si </a:t>
            </a:r>
            <a:r>
              <a:rPr lang="ro-RO" dirty="0" err="1"/>
              <a:t>recomandari</a:t>
            </a:r>
            <a:r>
              <a:rPr lang="ro-RO" dirty="0"/>
              <a:t> de produse(site-uri) din materiale reciclate</a:t>
            </a:r>
          </a:p>
          <a:p>
            <a:r>
              <a:rPr lang="ro-RO" dirty="0"/>
              <a:t>Si </a:t>
            </a:r>
            <a:r>
              <a:rPr lang="ro-RO" dirty="0" err="1"/>
              <a:t>aplicatia</a:t>
            </a:r>
            <a:r>
              <a:rPr lang="ro-RO" dirty="0"/>
              <a:t> sa personalizeze in fiecare zi sugestiile in </a:t>
            </a:r>
            <a:r>
              <a:rPr lang="ro-RO" dirty="0" err="1"/>
              <a:t>functie</a:t>
            </a:r>
            <a:r>
              <a:rPr lang="ro-RO" dirty="0"/>
              <a:t> de rutina celui care intra pe ea.</a:t>
            </a:r>
          </a:p>
          <a:p>
            <a:r>
              <a:rPr lang="ro-RO" dirty="0"/>
              <a:t>Sunt sigur ca pot </a:t>
            </a:r>
            <a:r>
              <a:rPr lang="ro-RO" dirty="0" err="1"/>
              <a:t>aparea</a:t>
            </a:r>
            <a:r>
              <a:rPr lang="ro-RO" dirty="0"/>
              <a:t> produse noi si faine cum ar fi </a:t>
            </a:r>
            <a:r>
              <a:rPr lang="ro-RO" dirty="0" err="1"/>
              <a:t>botanical</a:t>
            </a:r>
            <a:r>
              <a:rPr lang="ro-RO" dirty="0"/>
              <a:t> cola ca recomandare, in </a:t>
            </a:r>
            <a:r>
              <a:rPr lang="ro-RO" dirty="0" err="1"/>
              <a:t>functie</a:t>
            </a:r>
            <a:r>
              <a:rPr lang="ro-RO" dirty="0"/>
              <a:t> de linkurile </a:t>
            </a:r>
            <a:r>
              <a:rPr lang="ro-RO" dirty="0" err="1"/>
              <a:t>apasate</a:t>
            </a:r>
            <a:r>
              <a:rPr lang="ro-RO" dirty="0"/>
              <a:t> (ex. algoritmul </a:t>
            </a:r>
            <a:r>
              <a:rPr lang="ro-RO" dirty="0" err="1"/>
              <a:t>instagram</a:t>
            </a:r>
            <a:r>
              <a:rPr lang="ro-RO" dirty="0"/>
              <a:t>)</a:t>
            </a:r>
          </a:p>
          <a:p>
            <a:r>
              <a:rPr lang="ro-RO" dirty="0" err="1"/>
              <a:t>Aplicatia</a:t>
            </a:r>
            <a:r>
              <a:rPr lang="ro-RO" dirty="0"/>
              <a:t> </a:t>
            </a:r>
            <a:r>
              <a:rPr lang="ro-RO" dirty="0" err="1"/>
              <a:t>functioneaza</a:t>
            </a:r>
            <a:r>
              <a:rPr lang="ro-RO" dirty="0"/>
              <a:t> ca un </a:t>
            </a:r>
            <a:r>
              <a:rPr lang="ro-RO" dirty="0" err="1"/>
              <a:t>daily</a:t>
            </a:r>
            <a:r>
              <a:rPr lang="ro-RO" dirty="0"/>
              <a:t> </a:t>
            </a:r>
            <a:r>
              <a:rPr lang="ro-RO" dirty="0" err="1"/>
              <a:t>assistant</a:t>
            </a:r>
            <a:r>
              <a:rPr lang="ro-RO" dirty="0"/>
              <a:t>, e o </a:t>
            </a:r>
            <a:r>
              <a:rPr lang="ro-RO" dirty="0" err="1"/>
              <a:t>aplicatie</a:t>
            </a:r>
            <a:r>
              <a:rPr lang="ro-RO" dirty="0"/>
              <a:t> mobile, ceva gen pune </a:t>
            </a:r>
            <a:r>
              <a:rPr lang="ro-RO" dirty="0" err="1"/>
              <a:t>intrebari</a:t>
            </a:r>
            <a:r>
              <a:rPr lang="ro-RO" dirty="0"/>
              <a:t> gen </a:t>
            </a:r>
            <a:r>
              <a:rPr lang="ro-RO" dirty="0" err="1"/>
              <a:t>how</a:t>
            </a:r>
            <a:r>
              <a:rPr lang="ro-RO" dirty="0"/>
              <a:t> are </a:t>
            </a:r>
            <a:r>
              <a:rPr lang="ro-RO" dirty="0" err="1"/>
              <a:t>you</a:t>
            </a:r>
            <a:r>
              <a:rPr lang="ro-RO" dirty="0"/>
              <a:t> </a:t>
            </a:r>
            <a:r>
              <a:rPr lang="ro-RO" dirty="0" err="1"/>
              <a:t>feeling</a:t>
            </a:r>
            <a:r>
              <a:rPr lang="ro-RO" dirty="0"/>
              <a:t> </a:t>
            </a:r>
            <a:r>
              <a:rPr lang="ro-RO" dirty="0" err="1"/>
              <a:t>today</a:t>
            </a:r>
            <a:r>
              <a:rPr lang="ro-RO" dirty="0"/>
              <a:t> dar in loc sa nu </a:t>
            </a:r>
            <a:r>
              <a:rPr lang="ro-RO" dirty="0" err="1"/>
              <a:t>iti</a:t>
            </a:r>
            <a:r>
              <a:rPr lang="ro-RO" dirty="0"/>
              <a:t> dea </a:t>
            </a:r>
            <a:r>
              <a:rPr lang="ro-RO" dirty="0" err="1"/>
              <a:t>raspuns</a:t>
            </a:r>
            <a:r>
              <a:rPr lang="ro-RO" dirty="0"/>
              <a:t>, </a:t>
            </a:r>
            <a:r>
              <a:rPr lang="ro-RO" dirty="0" err="1"/>
              <a:t>cand</a:t>
            </a:r>
            <a:r>
              <a:rPr lang="ro-RO" dirty="0"/>
              <a:t> dai pe notificare </a:t>
            </a:r>
            <a:r>
              <a:rPr lang="ro-RO" dirty="0" err="1"/>
              <a:t>iti</a:t>
            </a:r>
            <a:r>
              <a:rPr lang="ro-RO" dirty="0"/>
              <a:t> da sugestii pentru ce sa bei sau sa faci sau articole</a:t>
            </a:r>
          </a:p>
        </p:txBody>
      </p:sp>
      <p:sp>
        <p:nvSpPr>
          <p:cNvPr id="5" name="CasetăText 4">
            <a:extLst>
              <a:ext uri="{FF2B5EF4-FFF2-40B4-BE49-F238E27FC236}">
                <a16:creationId xmlns:a16="http://schemas.microsoft.com/office/drawing/2014/main" id="{21669C21-4832-973F-200F-E55C01C3D89C}"/>
              </a:ext>
            </a:extLst>
          </p:cNvPr>
          <p:cNvSpPr txBox="1"/>
          <p:nvPr/>
        </p:nvSpPr>
        <p:spPr>
          <a:xfrm>
            <a:off x="7267575" y="197346"/>
            <a:ext cx="3829050" cy="2308324"/>
          </a:xfrm>
          <a:prstGeom prst="rect">
            <a:avLst/>
          </a:prstGeom>
          <a:noFill/>
        </p:spPr>
        <p:txBody>
          <a:bodyPr wrap="square" rtlCol="0">
            <a:spAutoFit/>
          </a:bodyPr>
          <a:lstStyle/>
          <a:p>
            <a:r>
              <a:rPr lang="ro-RO" dirty="0"/>
              <a:t>Gen nu trebuie sa dea </a:t>
            </a:r>
            <a:r>
              <a:rPr lang="ro-RO" dirty="0" err="1"/>
              <a:t>hate</a:t>
            </a:r>
            <a:r>
              <a:rPr lang="ro-RO" dirty="0"/>
              <a:t> la alte branduri, doar sa promoveze </a:t>
            </a:r>
            <a:r>
              <a:rPr lang="ro-RO" dirty="0" err="1"/>
              <a:t>green</a:t>
            </a:r>
            <a:r>
              <a:rPr lang="ro-RO" dirty="0"/>
              <a:t> </a:t>
            </a:r>
            <a:r>
              <a:rPr lang="ro-RO" dirty="0" err="1"/>
              <a:t>things</a:t>
            </a:r>
            <a:endParaRPr lang="ro-RO" dirty="0"/>
          </a:p>
          <a:p>
            <a:endParaRPr lang="ro-RO" dirty="0"/>
          </a:p>
          <a:p>
            <a:r>
              <a:rPr lang="ro-RO" dirty="0"/>
              <a:t>Sa </a:t>
            </a:r>
            <a:r>
              <a:rPr lang="ro-RO" dirty="0" err="1"/>
              <a:t>contina</a:t>
            </a:r>
            <a:r>
              <a:rPr lang="ro-RO" dirty="0"/>
              <a:t> linkuri utile si </a:t>
            </a:r>
            <a:r>
              <a:rPr lang="ro-RO" dirty="0" err="1"/>
              <a:t>informatii</a:t>
            </a:r>
            <a:r>
              <a:rPr lang="ro-RO" dirty="0"/>
              <a:t> pe care vrea sa le </a:t>
            </a:r>
            <a:r>
              <a:rPr lang="ro-RO" dirty="0" err="1"/>
              <a:t>stie</a:t>
            </a:r>
            <a:r>
              <a:rPr lang="ro-RO" dirty="0"/>
              <a:t> toata lumea </a:t>
            </a:r>
            <a:r>
              <a:rPr lang="ro-RO" dirty="0" err="1"/>
              <a:t>intr</a:t>
            </a:r>
            <a:r>
              <a:rPr lang="ro-RO" dirty="0"/>
              <a:t>-un singur loc, precum cum sa faci un </a:t>
            </a:r>
            <a:r>
              <a:rPr lang="ro-RO" dirty="0" err="1"/>
              <a:t>qr</a:t>
            </a:r>
            <a:r>
              <a:rPr lang="ro-RO" dirty="0"/>
              <a:t> code</a:t>
            </a:r>
          </a:p>
        </p:txBody>
      </p:sp>
    </p:spTree>
    <p:extLst>
      <p:ext uri="{BB962C8B-B14F-4D97-AF65-F5344CB8AC3E}">
        <p14:creationId xmlns:p14="http://schemas.microsoft.com/office/powerpoint/2010/main" val="125887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FCAD18-866A-9924-C0B6-94F29C471B9E}"/>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4BD1E5CA-3144-FD37-6E83-FA14C4CC5D5B}"/>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594270467"/>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475</Words>
  <Application>Microsoft Office PowerPoint</Application>
  <PresentationFormat>Ecran lat</PresentationFormat>
  <Paragraphs>17</Paragraphs>
  <Slides>3</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3</vt:i4>
      </vt:variant>
    </vt:vector>
  </HeadingPairs>
  <TitlesOfParts>
    <vt:vector size="7" baseType="lpstr">
      <vt:lpstr>Arial</vt:lpstr>
      <vt:lpstr>Calibri</vt:lpstr>
      <vt:lpstr>Calibri Light</vt:lpstr>
      <vt:lpstr>Temă Office</vt:lpstr>
      <vt:lpstr>Prezentare PowerPoint</vt:lpstr>
      <vt:lpstr>Prezentare PowerPoint</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Ionut Hodoroaga</dc:creator>
  <cp:lastModifiedBy>Ionut Hodoroaga</cp:lastModifiedBy>
  <cp:revision>1</cp:revision>
  <dcterms:created xsi:type="dcterms:W3CDTF">2022-10-28T11:03:08Z</dcterms:created>
  <dcterms:modified xsi:type="dcterms:W3CDTF">2022-10-28T13:44:32Z</dcterms:modified>
</cp:coreProperties>
</file>