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8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A0FB4A-C0E6-FEC2-7D81-B55E2E42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07" y="157530"/>
            <a:ext cx="3603524" cy="970450"/>
          </a:xfrm>
        </p:spPr>
        <p:txBody>
          <a:bodyPr>
            <a:normAutofit/>
          </a:bodyPr>
          <a:lstStyle/>
          <a:p>
            <a:r>
              <a:rPr lang="ro-RO" sz="3000" b="1" i="0" u="none" strike="noStrike" dirty="0">
                <a:effectLst/>
                <a:latin typeface="Calibri" panose="020F0502020204030204" pitchFamily="34" charset="0"/>
              </a:rPr>
              <a:t>5.Research de </a:t>
            </a:r>
            <a:r>
              <a:rPr lang="ro-RO" sz="3000" b="1" i="0" u="none" strike="noStrike" dirty="0" err="1">
                <a:effectLst/>
                <a:latin typeface="Calibri" panose="020F0502020204030204" pitchFamily="34" charset="0"/>
              </a:rPr>
              <a:t>piaţă</a:t>
            </a:r>
            <a:endParaRPr lang="ro-RO" sz="30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E3B773E-3506-8C2D-18CA-22845635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83" y="1232908"/>
            <a:ext cx="4494306" cy="17162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Analiz</a:t>
            </a:r>
            <a:r>
              <a:rPr lang="ro-RO" dirty="0"/>
              <a:t>ă</a:t>
            </a:r>
            <a:r>
              <a:rPr lang="en-US" dirty="0"/>
              <a:t> SWOT</a:t>
            </a:r>
          </a:p>
        </p:txBody>
      </p:sp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EFAB0FBA-F4A8-98AC-A064-086FA61C62EC}"/>
              </a:ext>
            </a:extLst>
          </p:cNvPr>
          <p:cNvSpPr txBox="1">
            <a:spLocks/>
          </p:cNvSpPr>
          <p:nvPr/>
        </p:nvSpPr>
        <p:spPr>
          <a:xfrm>
            <a:off x="4099962" y="1423002"/>
            <a:ext cx="3894953" cy="1746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Puncte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tari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Echipa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hotarata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determinat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Activitati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definite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Spirit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entuziast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5C48E3D9-316B-0C3D-4B0F-7234301A1CBA}"/>
              </a:ext>
            </a:extLst>
          </p:cNvPr>
          <p:cNvSpPr txBox="1">
            <a:spLocks/>
          </p:cNvSpPr>
          <p:nvPr/>
        </p:nvSpPr>
        <p:spPr>
          <a:xfrm>
            <a:off x="7994915" y="2802512"/>
            <a:ext cx="3980777" cy="166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Amenin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țări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Participantii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online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Posibil interes </a:t>
            </a: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scazut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fata de eveniment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Concurenta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55C8D9F0-2785-5180-4936-070BFF573EE7}"/>
              </a:ext>
            </a:extLst>
          </p:cNvPr>
          <p:cNvSpPr txBox="1">
            <a:spLocks/>
          </p:cNvSpPr>
          <p:nvPr/>
        </p:nvSpPr>
        <p:spPr>
          <a:xfrm>
            <a:off x="8094206" y="1084863"/>
            <a:ext cx="3603524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Puncte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Lipsa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continuitatii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time management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finalizarea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proiectului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490622E-9135-DD95-3300-EF37BB099334}"/>
              </a:ext>
            </a:extLst>
          </p:cNvPr>
          <p:cNvSpPr txBox="1">
            <a:spLocks/>
          </p:cNvSpPr>
          <p:nvPr/>
        </p:nvSpPr>
        <p:spPr>
          <a:xfrm>
            <a:off x="4562150" y="4604822"/>
            <a:ext cx="3769139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Oportunit</a:t>
            </a: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ăți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Interesul crescut al </a:t>
            </a: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studentilor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fata de </a:t>
            </a: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asociatie</a:t>
            </a: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Studentii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vor avea acces la metode practice si eficiente de consultanta in </a:t>
            </a:r>
            <a:r>
              <a:rPr kumimoji="0" lang="ro-R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  <a:r>
              <a:rPr kumimoji="0" lang="ro-R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79CC6FD-BB40-EC10-3240-17263DD74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8" y="2437028"/>
            <a:ext cx="3894953" cy="38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1" grpId="0"/>
      <p:bldP spid="13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Temă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ă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74</Words>
  <Application>Microsoft Office PowerPoint</Application>
  <PresentationFormat>Ecran lat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5.Research de piaţă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5.Research de piaţă</dc:title>
  <dc:creator>Ionut Hodoroaga</dc:creator>
  <cp:lastModifiedBy>Ionut Hodoroaga</cp:lastModifiedBy>
  <cp:revision>2</cp:revision>
  <dcterms:created xsi:type="dcterms:W3CDTF">2022-10-28T08:28:08Z</dcterms:created>
  <dcterms:modified xsi:type="dcterms:W3CDTF">2022-10-28T11:04:55Z</dcterms:modified>
</cp:coreProperties>
</file>