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Open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DC3787-E387-422B-AA98-A7B66B5FD6F5}">
  <a:tblStyle styleId="{6EDC3787-E387-422B-AA98-A7B66B5FD6F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8" autoAdjust="0"/>
    <p:restoredTop sz="86026" autoAdjust="0"/>
  </p:normalViewPr>
  <p:slideViewPr>
    <p:cSldViewPr snapToGrid="0">
      <p:cViewPr varScale="1">
        <p:scale>
          <a:sx n="70" d="100"/>
          <a:sy n="70" d="100"/>
        </p:scale>
        <p:origin x="1325" y="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d2ef94f1d7_4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9" name="Google Shape;929;gd2ef94f1d7_4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d41c5d2b52_0_1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dk1"/>
                </a:solidFill>
                <a:highlight>
                  <a:schemeClr val="lt1"/>
                </a:highlight>
                <a:latin typeface="Open Sans"/>
                <a:ea typeface="Open Sans"/>
                <a:cs typeface="Open Sans"/>
                <a:sym typeface="Open Sans"/>
              </a:rPr>
              <a:t>First 2 minutes</a:t>
            </a:r>
            <a:r>
              <a:rPr lang="en" sz="1200">
                <a:solidFill>
                  <a:schemeClr val="dk1"/>
                </a:solidFill>
                <a:highlight>
                  <a:schemeClr val="lt1"/>
                </a:highlight>
                <a:latin typeface="Open Sans"/>
                <a:ea typeface="Open Sans"/>
                <a:cs typeface="Open Sans"/>
                <a:sym typeface="Open Sans"/>
              </a:rPr>
              <a:t> of your presentation: You may then want to BRIEFLY present relevant Exploratory Data Analysis and observations.</a:t>
            </a:r>
            <a:endParaRPr sz="1200">
              <a:solidFill>
                <a:schemeClr val="dk1"/>
              </a:solidFill>
              <a:highlight>
                <a:schemeClr val="lt1"/>
              </a:highlight>
              <a:latin typeface="Open Sans"/>
              <a:ea typeface="Open Sans"/>
              <a:cs typeface="Open Sans"/>
              <a:sym typeface="Open Sans"/>
            </a:endParaRPr>
          </a:p>
          <a:p>
            <a:pPr marL="0" lvl="0" indent="0" algn="l" rtl="0">
              <a:lnSpc>
                <a:spcPct val="100000"/>
              </a:lnSpc>
              <a:spcBef>
                <a:spcPts val="0"/>
              </a:spcBef>
              <a:spcAft>
                <a:spcPts val="0"/>
              </a:spcAft>
              <a:buNone/>
            </a:pPr>
            <a:r>
              <a:rPr lang="en" sz="1200">
                <a:solidFill>
                  <a:schemeClr val="dk1"/>
                </a:solidFill>
                <a:highlight>
                  <a:schemeClr val="lt1"/>
                </a:highlight>
                <a:latin typeface="Open Sans"/>
                <a:ea typeface="Open Sans"/>
                <a:cs typeface="Open Sans"/>
                <a:sym typeface="Open Sans"/>
              </a:rPr>
              <a:t>This is an example of one of the Moving Averages line plotted with the daily closing price of AAPL over 100 days. </a:t>
            </a:r>
            <a:endParaRPr sz="1200">
              <a:solidFill>
                <a:schemeClr val="dk1"/>
              </a:solidFill>
              <a:highlight>
                <a:schemeClr val="lt1"/>
              </a:highlight>
              <a:latin typeface="Open Sans"/>
              <a:ea typeface="Open Sans"/>
              <a:cs typeface="Open Sans"/>
              <a:sym typeface="Open Sans"/>
            </a:endParaRPr>
          </a:p>
        </p:txBody>
      </p:sp>
      <p:sp>
        <p:nvSpPr>
          <p:cNvPr id="997" name="Google Shape;997;gd41c5d2b52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d42922c016_0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dk1"/>
                </a:solidFill>
                <a:highlight>
                  <a:schemeClr val="lt1"/>
                </a:highlight>
                <a:latin typeface="Open Sans"/>
                <a:ea typeface="Open Sans"/>
                <a:cs typeface="Open Sans"/>
                <a:sym typeface="Open Sans"/>
              </a:rPr>
              <a:t>Next 3 Mins: </a:t>
            </a:r>
            <a:r>
              <a:rPr lang="en" sz="1200">
                <a:solidFill>
                  <a:schemeClr val="dk1"/>
                </a:solidFill>
                <a:highlight>
                  <a:schemeClr val="lt1"/>
                </a:highlight>
                <a:latin typeface="Open Sans"/>
                <a:ea typeface="Open Sans"/>
                <a:cs typeface="Open Sans"/>
                <a:sym typeface="Open Sans"/>
              </a:rPr>
              <a:t>If you used ML (regression, classification, or something else); mention mainly WHICH one(s).</a:t>
            </a:r>
            <a:endParaRPr sz="1200">
              <a:solidFill>
                <a:schemeClr val="dk1"/>
              </a:solidFill>
              <a:highlight>
                <a:schemeClr val="lt1"/>
              </a:highlight>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200">
                <a:solidFill>
                  <a:schemeClr val="dk1"/>
                </a:solidFill>
                <a:highlight>
                  <a:schemeClr val="lt1"/>
                </a:highlight>
                <a:latin typeface="Open Sans"/>
                <a:ea typeface="Open Sans"/>
                <a:cs typeface="Open Sans"/>
                <a:sym typeface="Open Sans"/>
              </a:rPr>
              <a:t>You may now briefly CLARIFY why and how the ML problem(s) aim(s) to solve your objective.</a:t>
            </a:r>
            <a:endParaRPr sz="1200" b="1">
              <a:solidFill>
                <a:schemeClr val="dk1"/>
              </a:solidFill>
              <a:highlight>
                <a:schemeClr val="lt1"/>
              </a:highlight>
              <a:latin typeface="Open Sans"/>
              <a:ea typeface="Open Sans"/>
              <a:cs typeface="Open Sans"/>
              <a:sym typeface="Open Sans"/>
            </a:endParaRPr>
          </a:p>
        </p:txBody>
      </p:sp>
      <p:sp>
        <p:nvSpPr>
          <p:cNvPr id="1004" name="Google Shape;1004;gd42922c01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42922c016_0_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chemeClr val="dk1"/>
                </a:solidFill>
                <a:highlight>
                  <a:schemeClr val="lt1"/>
                </a:highlight>
                <a:latin typeface="Open Sans"/>
                <a:ea typeface="Open Sans"/>
                <a:cs typeface="Open Sans"/>
                <a:sym typeface="Open Sans"/>
              </a:rPr>
              <a:t>Next 3 Mins: </a:t>
            </a:r>
            <a:r>
              <a:rPr lang="en" sz="1200">
                <a:solidFill>
                  <a:schemeClr val="dk1"/>
                </a:solidFill>
                <a:highlight>
                  <a:schemeClr val="lt1"/>
                </a:highlight>
                <a:latin typeface="Open Sans"/>
                <a:ea typeface="Open Sans"/>
                <a:cs typeface="Open Sans"/>
                <a:sym typeface="Open Sans"/>
              </a:rPr>
              <a:t>If you used ML (regression, classification, or something else); mention mainly WHICH one(s).</a:t>
            </a:r>
            <a:endParaRPr sz="1200">
              <a:solidFill>
                <a:schemeClr val="dk1"/>
              </a:solidFill>
              <a:highlight>
                <a:schemeClr val="lt1"/>
              </a:highlight>
              <a:latin typeface="Open Sans"/>
              <a:ea typeface="Open Sans"/>
              <a:cs typeface="Open Sans"/>
              <a:sym typeface="Open Sans"/>
            </a:endParaRPr>
          </a:p>
          <a:p>
            <a:pPr marL="0" lvl="0" indent="0" algn="l" rtl="0">
              <a:lnSpc>
                <a:spcPct val="100000"/>
              </a:lnSpc>
              <a:spcBef>
                <a:spcPts val="0"/>
              </a:spcBef>
              <a:spcAft>
                <a:spcPts val="0"/>
              </a:spcAft>
              <a:buNone/>
            </a:pPr>
            <a:r>
              <a:rPr lang="en" sz="1200">
                <a:solidFill>
                  <a:schemeClr val="dk1"/>
                </a:solidFill>
                <a:highlight>
                  <a:schemeClr val="lt1"/>
                </a:highlight>
                <a:latin typeface="Open Sans"/>
                <a:ea typeface="Open Sans"/>
                <a:cs typeface="Open Sans"/>
                <a:sym typeface="Open Sans"/>
              </a:rPr>
              <a:t>You may now briefly CLARIFY why and how the ML problem(s) aim(s) to solve your objective.</a:t>
            </a:r>
            <a:endParaRPr sz="1200">
              <a:solidFill>
                <a:schemeClr val="dk1"/>
              </a:solidFill>
              <a:highlight>
                <a:schemeClr val="lt1"/>
              </a:highlight>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200" b="1">
                <a:solidFill>
                  <a:schemeClr val="dk1"/>
                </a:solidFill>
                <a:highlight>
                  <a:schemeClr val="lt1"/>
                </a:highlight>
                <a:latin typeface="Open Sans"/>
                <a:ea typeface="Open Sans"/>
                <a:cs typeface="Open Sans"/>
                <a:sym typeface="Open Sans"/>
              </a:rPr>
              <a:t> </a:t>
            </a:r>
            <a:r>
              <a:rPr lang="en" sz="1350">
                <a:solidFill>
                  <a:srgbClr val="111111"/>
                </a:solidFill>
                <a:highlight>
                  <a:schemeClr val="lt1"/>
                </a:highlight>
                <a:latin typeface="Open Sans"/>
                <a:ea typeface="Open Sans"/>
                <a:cs typeface="Open Sans"/>
                <a:sym typeface="Open Sans"/>
              </a:rPr>
              <a:t>How did you apply ML technique(s) to SOLVE your problem? Which model(s), how and why?</a:t>
            </a:r>
            <a:endParaRPr sz="800">
              <a:solidFill>
                <a:schemeClr val="dk1"/>
              </a:solidFill>
              <a:highlight>
                <a:schemeClr val="lt1"/>
              </a:highlight>
            </a:endParaRPr>
          </a:p>
        </p:txBody>
      </p:sp>
      <p:sp>
        <p:nvSpPr>
          <p:cNvPr id="1010" name="Google Shape;1010;gd42922c016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d42922c016_0_2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highlight>
                  <a:schemeClr val="lt1"/>
                </a:highlight>
                <a:latin typeface="Open Sans"/>
                <a:ea typeface="Open Sans"/>
                <a:cs typeface="Open Sans"/>
                <a:sym typeface="Open Sans"/>
              </a:rPr>
              <a:t>Next 3 Mins: </a:t>
            </a:r>
            <a:r>
              <a:rPr lang="en" sz="1200">
                <a:solidFill>
                  <a:schemeClr val="dk1"/>
                </a:solidFill>
                <a:highlight>
                  <a:schemeClr val="lt1"/>
                </a:highlight>
                <a:latin typeface="Open Sans"/>
                <a:ea typeface="Open Sans"/>
                <a:cs typeface="Open Sans"/>
                <a:sym typeface="Open Sans"/>
              </a:rPr>
              <a:t>If you used ML (regression, classification, or something else); mention mainly WHICH one(s).</a:t>
            </a:r>
            <a:endParaRPr sz="1200">
              <a:solidFill>
                <a:schemeClr val="dk1"/>
              </a:solidFill>
              <a:highlight>
                <a:schemeClr val="lt1"/>
              </a:highlight>
              <a:latin typeface="Open Sans"/>
              <a:ea typeface="Open Sans"/>
              <a:cs typeface="Open Sans"/>
              <a:sym typeface="Open Sans"/>
            </a:endParaRPr>
          </a:p>
          <a:p>
            <a:pPr marL="0" lvl="0" indent="0" algn="l" rtl="0">
              <a:spcBef>
                <a:spcPts val="0"/>
              </a:spcBef>
              <a:spcAft>
                <a:spcPts val="0"/>
              </a:spcAft>
              <a:buNone/>
            </a:pPr>
            <a:r>
              <a:rPr lang="en" sz="1200">
                <a:solidFill>
                  <a:schemeClr val="dk1"/>
                </a:solidFill>
                <a:highlight>
                  <a:schemeClr val="lt1"/>
                </a:highlight>
                <a:latin typeface="Open Sans"/>
                <a:ea typeface="Open Sans"/>
                <a:cs typeface="Open Sans"/>
                <a:sym typeface="Open Sans"/>
              </a:rPr>
              <a:t>You may now briefly CLARIFY why and how the ML problem(s) aim(s) to solve your objective.</a:t>
            </a:r>
            <a:endParaRPr sz="1200" b="1">
              <a:solidFill>
                <a:schemeClr val="dk1"/>
              </a:solidFill>
              <a:highlight>
                <a:schemeClr val="lt1"/>
              </a:highlight>
              <a:latin typeface="Open Sans"/>
              <a:ea typeface="Open Sans"/>
              <a:cs typeface="Open Sans"/>
              <a:sym typeface="Open Sans"/>
            </a:endParaRPr>
          </a:p>
        </p:txBody>
      </p:sp>
      <p:sp>
        <p:nvSpPr>
          <p:cNvPr id="1021" name="Google Shape;1021;gd42922c016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d41c5d2b52_0_3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dirty="0">
                <a:solidFill>
                  <a:schemeClr val="dk1"/>
                </a:solidFill>
                <a:highlight>
                  <a:schemeClr val="lt1"/>
                </a:highlight>
                <a:latin typeface="Open Sans"/>
                <a:ea typeface="Open Sans"/>
                <a:cs typeface="Open Sans"/>
                <a:sym typeface="Open Sans"/>
              </a:rPr>
              <a:t>Next 3 Mins: </a:t>
            </a:r>
            <a:r>
              <a:rPr lang="en" sz="1200" dirty="0">
                <a:solidFill>
                  <a:schemeClr val="dk1"/>
                </a:solidFill>
                <a:highlight>
                  <a:schemeClr val="lt1"/>
                </a:highlight>
                <a:latin typeface="Open Sans"/>
                <a:ea typeface="Open Sans"/>
                <a:cs typeface="Open Sans"/>
                <a:sym typeface="Open Sans"/>
              </a:rPr>
              <a:t>If you used ML (regression, classification, or something else); mention mainly WHICH one(s).</a:t>
            </a:r>
            <a:endParaRPr sz="1200" dirty="0">
              <a:solidFill>
                <a:schemeClr val="dk1"/>
              </a:solidFill>
              <a:highlight>
                <a:schemeClr val="lt1"/>
              </a:highlight>
              <a:latin typeface="Open Sans"/>
              <a:ea typeface="Open Sans"/>
              <a:cs typeface="Open Sans"/>
              <a:sym typeface="Open Sans"/>
            </a:endParaRPr>
          </a:p>
          <a:p>
            <a:pPr marL="0" lvl="0" indent="0" algn="l" rtl="0">
              <a:lnSpc>
                <a:spcPct val="100000"/>
              </a:lnSpc>
              <a:spcBef>
                <a:spcPts val="0"/>
              </a:spcBef>
              <a:spcAft>
                <a:spcPts val="0"/>
              </a:spcAft>
              <a:buNone/>
            </a:pPr>
            <a:r>
              <a:rPr lang="en" sz="1200" dirty="0">
                <a:solidFill>
                  <a:schemeClr val="dk1"/>
                </a:solidFill>
                <a:highlight>
                  <a:schemeClr val="lt1"/>
                </a:highlight>
                <a:latin typeface="Open Sans"/>
                <a:ea typeface="Open Sans"/>
                <a:cs typeface="Open Sans"/>
                <a:sym typeface="Open Sans"/>
              </a:rPr>
              <a:t>You may now briefly CLARIFY why and how the ML problem(s) aim(s) to solve your objective.</a:t>
            </a:r>
            <a:endParaRPr sz="1200" dirty="0">
              <a:solidFill>
                <a:schemeClr val="dk1"/>
              </a:solidFill>
              <a:highlight>
                <a:schemeClr val="lt1"/>
              </a:highlight>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200" b="1" dirty="0">
                <a:solidFill>
                  <a:schemeClr val="dk1"/>
                </a:solidFill>
                <a:highlight>
                  <a:schemeClr val="lt1"/>
                </a:highlight>
                <a:latin typeface="Open Sans"/>
                <a:ea typeface="Open Sans"/>
                <a:cs typeface="Open Sans"/>
                <a:sym typeface="Open Sans"/>
              </a:rPr>
              <a:t> </a:t>
            </a:r>
            <a:r>
              <a:rPr lang="en" sz="1350" dirty="0">
                <a:solidFill>
                  <a:srgbClr val="111111"/>
                </a:solidFill>
                <a:highlight>
                  <a:schemeClr val="lt1"/>
                </a:highlight>
                <a:latin typeface="Open Sans"/>
                <a:ea typeface="Open Sans"/>
                <a:cs typeface="Open Sans"/>
                <a:sym typeface="Open Sans"/>
              </a:rPr>
              <a:t>How did you apply ML technique(s) to SOLVE your problem? Which model(s), how and why?</a:t>
            </a:r>
            <a:endParaRPr sz="1200" dirty="0">
              <a:solidFill>
                <a:schemeClr val="dk1"/>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800" dirty="0">
              <a:solidFill>
                <a:schemeClr val="dk1"/>
              </a:solidFill>
              <a:highlight>
                <a:schemeClr val="lt1"/>
              </a:highlight>
            </a:endParaRPr>
          </a:p>
        </p:txBody>
      </p:sp>
      <p:sp>
        <p:nvSpPr>
          <p:cNvPr id="1027" name="Google Shape;1027;gd41c5d2b52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d2ef94f1d7_8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292100" lvl="0" indent="0" algn="l" rtl="0">
              <a:lnSpc>
                <a:spcPct val="115000"/>
              </a:lnSpc>
              <a:spcBef>
                <a:spcPts val="0"/>
              </a:spcBef>
              <a:spcAft>
                <a:spcPts val="0"/>
              </a:spcAft>
              <a:buNone/>
            </a:pPr>
            <a:r>
              <a:rPr lang="en" sz="1200" b="1">
                <a:solidFill>
                  <a:schemeClr val="dk1"/>
                </a:solidFill>
                <a:latin typeface="Open Sans"/>
                <a:ea typeface="Open Sans"/>
                <a:cs typeface="Open Sans"/>
                <a:sym typeface="Open Sans"/>
              </a:rPr>
              <a:t>Last 2 minutes</a:t>
            </a:r>
            <a:r>
              <a:rPr lang="en" sz="1200">
                <a:solidFill>
                  <a:schemeClr val="dk1"/>
                </a:solidFill>
                <a:latin typeface="Open Sans"/>
                <a:ea typeface="Open Sans"/>
                <a:cs typeface="Open Sans"/>
                <a:sym typeface="Open Sans"/>
              </a:rPr>
              <a:t> of your presentation: What is the OUTCOME of your project? Did it solve your original problem? Anything interesting?</a:t>
            </a:r>
            <a:endParaRPr sz="1200">
              <a:solidFill>
                <a:schemeClr val="dk1"/>
              </a:solidFill>
              <a:latin typeface="Open Sans"/>
              <a:ea typeface="Open Sans"/>
              <a:cs typeface="Open Sans"/>
              <a:sym typeface="Open Sans"/>
            </a:endParaRPr>
          </a:p>
          <a:p>
            <a:pPr marL="292100" lvl="0" indent="0" algn="l" rtl="0">
              <a:lnSpc>
                <a:spcPct val="115000"/>
              </a:lnSpc>
              <a:spcBef>
                <a:spcPts val="0"/>
              </a:spcBef>
              <a:spcAft>
                <a:spcPts val="0"/>
              </a:spcAft>
              <a:buNone/>
            </a:pPr>
            <a:r>
              <a:rPr lang="en" sz="1200">
                <a:solidFill>
                  <a:schemeClr val="dk1"/>
                </a:solidFill>
                <a:latin typeface="Open Sans"/>
                <a:ea typeface="Open Sans"/>
                <a:cs typeface="Open Sans"/>
                <a:sym typeface="Open Sans"/>
              </a:rPr>
              <a:t>What are your data-driven INSIGHTS and recommendations/views towards the target problem?</a:t>
            </a:r>
            <a:endParaRPr sz="1200">
              <a:solidFill>
                <a:schemeClr val="dk1"/>
              </a:solidFill>
            </a:endParaRPr>
          </a:p>
        </p:txBody>
      </p:sp>
      <p:sp>
        <p:nvSpPr>
          <p:cNvPr id="1034" name="Google Shape;1034;gd2ef94f1d7_8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d2ef94f1d7_8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292100" lvl="0" indent="0" algn="l" rtl="0">
              <a:lnSpc>
                <a:spcPct val="115000"/>
              </a:lnSpc>
              <a:spcBef>
                <a:spcPts val="0"/>
              </a:spcBef>
              <a:spcAft>
                <a:spcPts val="0"/>
              </a:spcAft>
              <a:buNone/>
            </a:pPr>
            <a:r>
              <a:rPr lang="en" sz="1200" b="1">
                <a:solidFill>
                  <a:schemeClr val="dk1"/>
                </a:solidFill>
                <a:latin typeface="Open Sans"/>
                <a:ea typeface="Open Sans"/>
                <a:cs typeface="Open Sans"/>
                <a:sym typeface="Open Sans"/>
              </a:rPr>
              <a:t>Last 2 minutes</a:t>
            </a:r>
            <a:r>
              <a:rPr lang="en" sz="1200">
                <a:solidFill>
                  <a:schemeClr val="dk1"/>
                </a:solidFill>
                <a:latin typeface="Open Sans"/>
                <a:ea typeface="Open Sans"/>
                <a:cs typeface="Open Sans"/>
                <a:sym typeface="Open Sans"/>
              </a:rPr>
              <a:t> of your presentation: What is the OUTCOME of your project? Did it solve your original problem? Anything interesting?</a:t>
            </a:r>
            <a:endParaRPr sz="1200">
              <a:solidFill>
                <a:schemeClr val="dk1"/>
              </a:solidFill>
              <a:latin typeface="Open Sans"/>
              <a:ea typeface="Open Sans"/>
              <a:cs typeface="Open Sans"/>
              <a:sym typeface="Open Sans"/>
            </a:endParaRPr>
          </a:p>
          <a:p>
            <a:pPr marL="292100" lvl="0" indent="0" algn="l" rtl="0">
              <a:lnSpc>
                <a:spcPct val="115000"/>
              </a:lnSpc>
              <a:spcBef>
                <a:spcPts val="0"/>
              </a:spcBef>
              <a:spcAft>
                <a:spcPts val="0"/>
              </a:spcAft>
              <a:buNone/>
            </a:pPr>
            <a:r>
              <a:rPr lang="en" sz="1200">
                <a:solidFill>
                  <a:schemeClr val="dk1"/>
                </a:solidFill>
                <a:latin typeface="Open Sans"/>
                <a:ea typeface="Open Sans"/>
                <a:cs typeface="Open Sans"/>
                <a:sym typeface="Open Sans"/>
              </a:rPr>
              <a:t>What are your data-driven INSIGHTS and recommendations/views towards the target problem?</a:t>
            </a:r>
            <a:endParaRPr sz="1200">
              <a:solidFill>
                <a:schemeClr val="dk1"/>
              </a:solidFill>
            </a:endParaRPr>
          </a:p>
        </p:txBody>
      </p:sp>
      <p:sp>
        <p:nvSpPr>
          <p:cNvPr id="1034" name="Google Shape;1034;gd2ef94f1d7_8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41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d42922c01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d42922c01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d2ef94f1d7_8_18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References</a:t>
            </a:r>
            <a:endParaRPr/>
          </a:p>
          <a:p>
            <a:pPr marL="0" lvl="0" indent="0" algn="l" rtl="0">
              <a:spcBef>
                <a:spcPts val="0"/>
              </a:spcBef>
              <a:spcAft>
                <a:spcPts val="0"/>
              </a:spcAft>
              <a:buNone/>
            </a:pPr>
            <a:endParaRPr/>
          </a:p>
        </p:txBody>
      </p:sp>
      <p:sp>
        <p:nvSpPr>
          <p:cNvPr id="1052" name="Google Shape;1052;gd2ef94f1d7_8_1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d2ef94f1d7_8_17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dk1"/>
                </a:solidFill>
                <a:highlight>
                  <a:schemeClr val="lt1"/>
                </a:highlight>
                <a:latin typeface="Open Sans"/>
                <a:ea typeface="Open Sans"/>
                <a:cs typeface="Open Sans"/>
                <a:sym typeface="Open Sans"/>
              </a:rPr>
              <a:t>Last 2 minutes of your presentation You MUST conclude by clearly mentioning who in your team worked on which portion of work.</a:t>
            </a:r>
            <a:endParaRPr sz="1200" b="1">
              <a:solidFill>
                <a:schemeClr val="dk1"/>
              </a:solidFill>
              <a:highlight>
                <a:schemeClr val="lt1"/>
              </a:highlight>
              <a:latin typeface="Open Sans"/>
              <a:ea typeface="Open Sans"/>
              <a:cs typeface="Open Sans"/>
              <a:sym typeface="Open Sans"/>
            </a:endParaRPr>
          </a:p>
          <a:p>
            <a:pPr marL="0" lvl="0" indent="0" algn="l" rtl="0">
              <a:spcBef>
                <a:spcPts val="0"/>
              </a:spcBef>
              <a:spcAft>
                <a:spcPts val="0"/>
              </a:spcAft>
              <a:buNone/>
            </a:pPr>
            <a:r>
              <a:rPr lang="en" sz="1200">
                <a:solidFill>
                  <a:schemeClr val="dk1"/>
                </a:solidFill>
                <a:highlight>
                  <a:schemeClr val="lt1"/>
                </a:highlight>
              </a:rPr>
              <a:t>Reshuffled.</a:t>
            </a:r>
            <a:endParaRPr sz="1200">
              <a:solidFill>
                <a:schemeClr val="dk1"/>
              </a:solidFill>
              <a:highlight>
                <a:schemeClr val="lt1"/>
              </a:highlight>
            </a:endParaRPr>
          </a:p>
        </p:txBody>
      </p:sp>
      <p:sp>
        <p:nvSpPr>
          <p:cNvPr id="935" name="Google Shape;935;gd2ef94f1d7_8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d30cf378e8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highlight>
                  <a:schemeClr val="lt1"/>
                </a:highlight>
                <a:latin typeface="Open Sans"/>
                <a:ea typeface="Open Sans"/>
                <a:cs typeface="Open Sans"/>
                <a:sym typeface="Open Sans"/>
              </a:rPr>
              <a:t>Next 3 Mins: </a:t>
            </a:r>
            <a:r>
              <a:rPr lang="en" sz="1350">
                <a:solidFill>
                  <a:srgbClr val="111111"/>
                </a:solidFill>
                <a:highlight>
                  <a:schemeClr val="lt1"/>
                </a:highlight>
                <a:latin typeface="Open Sans"/>
                <a:ea typeface="Open Sans"/>
                <a:cs typeface="Open Sans"/>
                <a:sym typeface="Open Sans"/>
              </a:rPr>
              <a:t>Did you only use tools and techniques learned in this course? What ELSE did you learn/try?</a:t>
            </a:r>
            <a:endParaRPr sz="1350">
              <a:solidFill>
                <a:srgbClr val="111111"/>
              </a:solidFill>
              <a:highlight>
                <a:schemeClr val="lt1"/>
              </a:highlight>
              <a:latin typeface="Open Sans"/>
              <a:ea typeface="Open Sans"/>
              <a:cs typeface="Open Sans"/>
              <a:sym typeface="Open Sans"/>
            </a:endParaRPr>
          </a:p>
          <a:p>
            <a:pPr marL="0" lvl="0" indent="0" algn="l" rtl="0">
              <a:spcBef>
                <a:spcPts val="0"/>
              </a:spcBef>
              <a:spcAft>
                <a:spcPts val="0"/>
              </a:spcAft>
              <a:buNone/>
            </a:pPr>
            <a:r>
              <a:rPr lang="en" sz="1350">
                <a:solidFill>
                  <a:srgbClr val="111111"/>
                </a:solidFill>
                <a:highlight>
                  <a:schemeClr val="lt1"/>
                </a:highlight>
                <a:latin typeface="Open Sans"/>
                <a:ea typeface="Open Sans"/>
                <a:cs typeface="Open Sans"/>
                <a:sym typeface="Open Sans"/>
              </a:rPr>
              <a:t>Reshuffled</a:t>
            </a:r>
            <a:endParaRPr sz="1350">
              <a:solidFill>
                <a:srgbClr val="111111"/>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200" b="1">
              <a:solidFill>
                <a:schemeClr val="dk1"/>
              </a:solidFill>
              <a:highlight>
                <a:schemeClr val="lt1"/>
              </a:highlight>
              <a:latin typeface="Open Sans"/>
              <a:ea typeface="Open Sans"/>
              <a:cs typeface="Open Sans"/>
              <a:sym typeface="Open Sans"/>
            </a:endParaRPr>
          </a:p>
        </p:txBody>
      </p:sp>
      <p:sp>
        <p:nvSpPr>
          <p:cNvPr id="944" name="Google Shape;944;gd30cf378e8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d2ef94f1d7_4_9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Open Sans"/>
                <a:ea typeface="Open Sans"/>
                <a:cs typeface="Open Sans"/>
                <a:sym typeface="Open Sans"/>
              </a:rPr>
              <a:t>First 2 minutes</a:t>
            </a:r>
            <a:r>
              <a:rPr lang="en" sz="1200">
                <a:solidFill>
                  <a:schemeClr val="dk1"/>
                </a:solidFill>
                <a:latin typeface="Open Sans"/>
                <a:ea typeface="Open Sans"/>
                <a:cs typeface="Open Sans"/>
                <a:sym typeface="Open Sans"/>
              </a:rPr>
              <a:t> of your presentation</a:t>
            </a:r>
            <a:endParaRPr/>
          </a:p>
        </p:txBody>
      </p:sp>
      <p:sp>
        <p:nvSpPr>
          <p:cNvPr id="953" name="Google Shape;953;gd2ef94f1d7_4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d2ef94f1d7_8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d2ef94f1d7_8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d2ef94f1d7_4_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chemeClr val="dk1"/>
                </a:solidFill>
                <a:latin typeface="Open Sans"/>
                <a:ea typeface="Open Sans"/>
                <a:cs typeface="Open Sans"/>
                <a:sym typeface="Open Sans"/>
              </a:rPr>
              <a:t>First 2 minutes</a:t>
            </a:r>
            <a:r>
              <a:rPr lang="en" sz="1200">
                <a:solidFill>
                  <a:schemeClr val="dk1"/>
                </a:solidFill>
                <a:latin typeface="Open Sans"/>
                <a:ea typeface="Open Sans"/>
                <a:cs typeface="Open Sans"/>
                <a:sym typeface="Open Sans"/>
              </a:rPr>
              <a:t> of your presentation: You MUST then mention how you collected, curated, and prepared the data for your problem.</a:t>
            </a:r>
            <a:endParaRPr sz="1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chemeClr val="dk1"/>
                </a:solidFill>
                <a:latin typeface="Open Sans"/>
                <a:ea typeface="Open Sans"/>
                <a:cs typeface="Open Sans"/>
                <a:sym typeface="Open Sans"/>
              </a:rPr>
              <a:t>Collection of data is done by requesting data from the website through an API request.</a:t>
            </a:r>
            <a:endParaRPr sz="1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chemeClr val="dk1"/>
                </a:solidFill>
                <a:latin typeface="Open Sans"/>
                <a:ea typeface="Open Sans"/>
                <a:cs typeface="Open Sans"/>
                <a:sym typeface="Open Sans"/>
              </a:rPr>
              <a:t>We defined parameters to use in our API request so that it is easier for us to request different data.</a:t>
            </a:r>
            <a:endParaRPr sz="1200">
              <a:solidFill>
                <a:schemeClr val="dk1"/>
              </a:solidFill>
              <a:latin typeface="Open Sans"/>
              <a:ea typeface="Open Sans"/>
              <a:cs typeface="Open Sans"/>
              <a:sym typeface="Open Sans"/>
            </a:endParaRPr>
          </a:p>
          <a:p>
            <a:pPr marL="0" lvl="0" indent="0" algn="l" rtl="0">
              <a:lnSpc>
                <a:spcPct val="115000"/>
              </a:lnSpc>
              <a:spcBef>
                <a:spcPts val="1100"/>
              </a:spcBef>
              <a:spcAft>
                <a:spcPts val="0"/>
              </a:spcAft>
              <a:buNone/>
            </a:pPr>
            <a:endParaRPr sz="1200">
              <a:solidFill>
                <a:schemeClr val="dk1"/>
              </a:solidFill>
              <a:latin typeface="Open Sans"/>
              <a:ea typeface="Open Sans"/>
              <a:cs typeface="Open Sans"/>
              <a:sym typeface="Open Sans"/>
            </a:endParaRPr>
          </a:p>
          <a:p>
            <a:pPr marL="0" lvl="0" indent="0" algn="l" rtl="0">
              <a:lnSpc>
                <a:spcPct val="115000"/>
              </a:lnSpc>
              <a:spcBef>
                <a:spcPts val="1100"/>
              </a:spcBef>
              <a:spcAft>
                <a:spcPts val="1100"/>
              </a:spcAft>
              <a:buNone/>
            </a:pPr>
            <a:endParaRPr sz="1200">
              <a:solidFill>
                <a:schemeClr val="dk1"/>
              </a:solidFill>
              <a:latin typeface="Open Sans"/>
              <a:ea typeface="Open Sans"/>
              <a:cs typeface="Open Sans"/>
              <a:sym typeface="Open Sans"/>
            </a:endParaRPr>
          </a:p>
        </p:txBody>
      </p:sp>
      <p:sp>
        <p:nvSpPr>
          <p:cNvPr id="965" name="Google Shape;965;gd2ef94f1d7_4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d41c5d2b52_0_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chemeClr val="dk1"/>
                </a:solidFill>
                <a:latin typeface="Open Sans"/>
                <a:ea typeface="Open Sans"/>
                <a:cs typeface="Open Sans"/>
                <a:sym typeface="Open Sans"/>
              </a:rPr>
              <a:t>First 2 minutes</a:t>
            </a:r>
            <a:r>
              <a:rPr lang="en" sz="1200">
                <a:solidFill>
                  <a:schemeClr val="dk1"/>
                </a:solidFill>
                <a:latin typeface="Open Sans"/>
                <a:ea typeface="Open Sans"/>
                <a:cs typeface="Open Sans"/>
                <a:sym typeface="Open Sans"/>
              </a:rPr>
              <a:t> of your presentation: You MUST then mention how you collected, curated, and prepared the data for your problem.</a:t>
            </a:r>
            <a:endParaRPr sz="1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chemeClr val="dk1"/>
                </a:solidFill>
                <a:latin typeface="Open Sans"/>
                <a:ea typeface="Open Sans"/>
                <a:cs typeface="Open Sans"/>
                <a:sym typeface="Open Sans"/>
              </a:rPr>
              <a:t>Due to the API pull request limit of up to 5 per minute and 500 a day, we’ve decided to save the data from the API into files, so we can easily reuse them as we work on our project. As such, our data’s most recent data point is around 8th of April 2021.</a:t>
            </a:r>
            <a:endParaRPr sz="1200">
              <a:solidFill>
                <a:schemeClr val="dk1"/>
              </a:solidFill>
              <a:latin typeface="Open Sans"/>
              <a:ea typeface="Open Sans"/>
              <a:cs typeface="Open Sans"/>
              <a:sym typeface="Open Sans"/>
            </a:endParaRPr>
          </a:p>
          <a:p>
            <a:pPr marL="0" lvl="0" indent="0" algn="l" rtl="0">
              <a:lnSpc>
                <a:spcPct val="115000"/>
              </a:lnSpc>
              <a:spcBef>
                <a:spcPts val="1100"/>
              </a:spcBef>
              <a:spcAft>
                <a:spcPts val="0"/>
              </a:spcAft>
              <a:buNone/>
            </a:pPr>
            <a:endParaRPr sz="1200">
              <a:solidFill>
                <a:schemeClr val="dk1"/>
              </a:solidFill>
              <a:latin typeface="Open Sans"/>
              <a:ea typeface="Open Sans"/>
              <a:cs typeface="Open Sans"/>
              <a:sym typeface="Open Sans"/>
            </a:endParaRPr>
          </a:p>
          <a:p>
            <a:pPr marL="0" lvl="0" indent="0" algn="l" rtl="0">
              <a:lnSpc>
                <a:spcPct val="115000"/>
              </a:lnSpc>
              <a:spcBef>
                <a:spcPts val="1100"/>
              </a:spcBef>
              <a:spcAft>
                <a:spcPts val="1100"/>
              </a:spcAft>
              <a:buNone/>
            </a:pPr>
            <a:endParaRPr sz="1200">
              <a:solidFill>
                <a:schemeClr val="dk1"/>
              </a:solidFill>
              <a:latin typeface="Open Sans"/>
              <a:ea typeface="Open Sans"/>
              <a:cs typeface="Open Sans"/>
              <a:sym typeface="Open Sans"/>
            </a:endParaRPr>
          </a:p>
        </p:txBody>
      </p:sp>
      <p:sp>
        <p:nvSpPr>
          <p:cNvPr id="973" name="Google Shape;973;gd41c5d2b52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d41c5d2b52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dk1"/>
                </a:solidFill>
                <a:highlight>
                  <a:schemeClr val="lt1"/>
                </a:highlight>
                <a:latin typeface="Open Sans"/>
                <a:ea typeface="Open Sans"/>
                <a:cs typeface="Open Sans"/>
                <a:sym typeface="Open Sans"/>
              </a:rPr>
              <a:t>First 2 minutes</a:t>
            </a:r>
            <a:r>
              <a:rPr lang="en" sz="1200">
                <a:solidFill>
                  <a:schemeClr val="dk1"/>
                </a:solidFill>
                <a:highlight>
                  <a:schemeClr val="lt1"/>
                </a:highlight>
                <a:latin typeface="Open Sans"/>
                <a:ea typeface="Open Sans"/>
                <a:cs typeface="Open Sans"/>
                <a:sym typeface="Open Sans"/>
              </a:rPr>
              <a:t> of your presentation: You may then want to BRIEFLY present relevant Exploratory Data Analysis and observations.</a:t>
            </a:r>
            <a:endParaRPr sz="1200">
              <a:solidFill>
                <a:schemeClr val="dk1"/>
              </a:solidFill>
              <a:highlight>
                <a:schemeClr val="lt1"/>
              </a:highlight>
              <a:latin typeface="Open Sans"/>
              <a:ea typeface="Open Sans"/>
              <a:cs typeface="Open Sans"/>
              <a:sym typeface="Open Sans"/>
            </a:endParaRPr>
          </a:p>
          <a:p>
            <a:pPr marL="0" lvl="0" indent="0" algn="l" rtl="0">
              <a:lnSpc>
                <a:spcPct val="100000"/>
              </a:lnSpc>
              <a:spcBef>
                <a:spcPts val="0"/>
              </a:spcBef>
              <a:spcAft>
                <a:spcPts val="0"/>
              </a:spcAft>
              <a:buNone/>
            </a:pPr>
            <a:r>
              <a:rPr lang="en" sz="1200">
                <a:solidFill>
                  <a:schemeClr val="dk1"/>
                </a:solidFill>
                <a:highlight>
                  <a:schemeClr val="lt1"/>
                </a:highlight>
                <a:latin typeface="Open Sans"/>
                <a:ea typeface="Open Sans"/>
                <a:cs typeface="Open Sans"/>
                <a:sym typeface="Open Sans"/>
              </a:rPr>
              <a:t>This is an example of one of the Moving Averages line plotted with the daily closing price of AAPL over 100 days. </a:t>
            </a:r>
            <a:endParaRPr sz="1200">
              <a:solidFill>
                <a:schemeClr val="dk1"/>
              </a:solidFill>
              <a:highlight>
                <a:schemeClr val="lt1"/>
              </a:highlight>
              <a:latin typeface="Open Sans"/>
              <a:ea typeface="Open Sans"/>
              <a:cs typeface="Open Sans"/>
              <a:sym typeface="Open Sans"/>
            </a:endParaRPr>
          </a:p>
        </p:txBody>
      </p:sp>
      <p:sp>
        <p:nvSpPr>
          <p:cNvPr id="981" name="Google Shape;981;gd41c5d2b52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d41c5d2b52_0_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dk1"/>
                </a:solidFill>
                <a:highlight>
                  <a:schemeClr val="lt1"/>
                </a:highlight>
                <a:latin typeface="Open Sans"/>
                <a:ea typeface="Open Sans"/>
                <a:cs typeface="Open Sans"/>
                <a:sym typeface="Open Sans"/>
              </a:rPr>
              <a:t>First 2 minutes</a:t>
            </a:r>
            <a:r>
              <a:rPr lang="en" sz="1200">
                <a:solidFill>
                  <a:schemeClr val="dk1"/>
                </a:solidFill>
                <a:highlight>
                  <a:schemeClr val="lt1"/>
                </a:highlight>
                <a:latin typeface="Open Sans"/>
                <a:ea typeface="Open Sans"/>
                <a:cs typeface="Open Sans"/>
                <a:sym typeface="Open Sans"/>
              </a:rPr>
              <a:t> of your presentation: You may then want to BRIEFLY present relevant Exploratory Data Analysis and observations.</a:t>
            </a:r>
            <a:endParaRPr sz="1200">
              <a:solidFill>
                <a:schemeClr val="dk1"/>
              </a:solidFill>
              <a:highlight>
                <a:schemeClr val="lt1"/>
              </a:highlight>
              <a:latin typeface="Open Sans"/>
              <a:ea typeface="Open Sans"/>
              <a:cs typeface="Open Sans"/>
              <a:sym typeface="Open Sans"/>
            </a:endParaRPr>
          </a:p>
          <a:p>
            <a:pPr marL="0" lvl="0" indent="0" algn="l" rtl="0">
              <a:lnSpc>
                <a:spcPct val="100000"/>
              </a:lnSpc>
              <a:spcBef>
                <a:spcPts val="0"/>
              </a:spcBef>
              <a:spcAft>
                <a:spcPts val="0"/>
              </a:spcAft>
              <a:buNone/>
            </a:pPr>
            <a:r>
              <a:rPr lang="en" sz="1200">
                <a:solidFill>
                  <a:schemeClr val="dk1"/>
                </a:solidFill>
                <a:highlight>
                  <a:schemeClr val="lt1"/>
                </a:highlight>
                <a:latin typeface="Open Sans"/>
                <a:ea typeface="Open Sans"/>
                <a:cs typeface="Open Sans"/>
                <a:sym typeface="Open Sans"/>
              </a:rPr>
              <a:t>This is an example of one of the Moving Averages line plotted with the daily closing price of AAPL over 100 days. </a:t>
            </a:r>
            <a:endParaRPr sz="1200">
              <a:solidFill>
                <a:schemeClr val="dk1"/>
              </a:solidFill>
              <a:highlight>
                <a:schemeClr val="lt1"/>
              </a:highlight>
              <a:latin typeface="Open Sans"/>
              <a:ea typeface="Open Sans"/>
              <a:cs typeface="Open Sans"/>
              <a:sym typeface="Open Sans"/>
            </a:endParaRPr>
          </a:p>
        </p:txBody>
      </p:sp>
      <p:sp>
        <p:nvSpPr>
          <p:cNvPr id="989" name="Google Shape;989;gd41c5d2b52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51"/>
        <p:cNvGrpSpPr/>
        <p:nvPr/>
      </p:nvGrpSpPr>
      <p:grpSpPr>
        <a:xfrm>
          <a:off x="0" y="0"/>
          <a:ext cx="0" cy="0"/>
          <a:chOff x="0" y="0"/>
          <a:chExt cx="0" cy="0"/>
        </a:xfrm>
      </p:grpSpPr>
      <p:sp>
        <p:nvSpPr>
          <p:cNvPr id="852" name="Google Shape;852;p20"/>
          <p:cNvSpPr txBox="1">
            <a:spLocks noGrp="1"/>
          </p:cNvSpPr>
          <p:nvPr>
            <p:ph type="ctrTitle"/>
          </p:nvPr>
        </p:nvSpPr>
        <p:spPr>
          <a:xfrm>
            <a:off x="570271" y="2379408"/>
            <a:ext cx="10972800" cy="22516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rtl="0">
              <a:spcBef>
                <a:spcPts val="0"/>
              </a:spcBef>
              <a:spcAft>
                <a:spcPts val="0"/>
              </a:spcAft>
              <a:buClr>
                <a:srgbClr val="0070C0"/>
              </a:buClr>
              <a:buSzPts val="3600"/>
              <a:buFont typeface="Calibri"/>
              <a:buNone/>
              <a:defRPr sz="4800">
                <a:solidFill>
                  <a:srgbClr val="0070C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3" name="Google Shape;853;p20"/>
          <p:cNvSpPr txBox="1">
            <a:spLocks noGrp="1"/>
          </p:cNvSpPr>
          <p:nvPr>
            <p:ph type="subTitle" idx="1"/>
          </p:nvPr>
        </p:nvSpPr>
        <p:spPr>
          <a:xfrm>
            <a:off x="560437" y="4925957"/>
            <a:ext cx="10972800" cy="904400"/>
          </a:xfrm>
          <a:prstGeom prst="rect">
            <a:avLst/>
          </a:prstGeom>
          <a:noFill/>
          <a:ln>
            <a:noFill/>
          </a:ln>
        </p:spPr>
        <p:txBody>
          <a:bodyPr spcFirstLastPara="1" wrap="square" lIns="91425" tIns="45700" rIns="91425" bIns="45700" anchor="t" anchorCtr="0">
            <a:normAutofit/>
          </a:bodyPr>
          <a:lstStyle>
            <a:lvl1pPr lvl="0" algn="r" rtl="0">
              <a:spcBef>
                <a:spcPts val="747"/>
              </a:spcBef>
              <a:spcAft>
                <a:spcPts val="0"/>
              </a:spcAft>
              <a:buClr>
                <a:schemeClr val="lt1"/>
              </a:buClr>
              <a:buSzPts val="2800"/>
              <a:buNone/>
              <a:defRPr sz="3733" b="0" i="0">
                <a:solidFill>
                  <a:schemeClr val="lt1"/>
                </a:solidFill>
              </a:defRPr>
            </a:lvl1pPr>
            <a:lvl2pPr lvl="1" algn="ctr" rtl="0">
              <a:spcBef>
                <a:spcPts val="747"/>
              </a:spcBef>
              <a:spcAft>
                <a:spcPts val="0"/>
              </a:spcAft>
              <a:buClr>
                <a:srgbClr val="888888"/>
              </a:buClr>
              <a:buSzPts val="2800"/>
              <a:buNone/>
              <a:defRPr>
                <a:solidFill>
                  <a:srgbClr val="888888"/>
                </a:solidFill>
              </a:defRPr>
            </a:lvl2pPr>
            <a:lvl3pPr lvl="2" algn="ctr" rtl="0">
              <a:spcBef>
                <a:spcPts val="640"/>
              </a:spcBef>
              <a:spcAft>
                <a:spcPts val="0"/>
              </a:spcAft>
              <a:buClr>
                <a:srgbClr val="888888"/>
              </a:buClr>
              <a:buSzPts val="2400"/>
              <a:buNone/>
              <a:defRPr>
                <a:solidFill>
                  <a:srgbClr val="888888"/>
                </a:solidFill>
              </a:defRPr>
            </a:lvl3pPr>
            <a:lvl4pPr lvl="3" algn="ctr" rtl="0">
              <a:spcBef>
                <a:spcPts val="533"/>
              </a:spcBef>
              <a:spcAft>
                <a:spcPts val="0"/>
              </a:spcAft>
              <a:buClr>
                <a:srgbClr val="888888"/>
              </a:buClr>
              <a:buSzPts val="2000"/>
              <a:buNone/>
              <a:defRPr>
                <a:solidFill>
                  <a:srgbClr val="888888"/>
                </a:solidFill>
              </a:defRPr>
            </a:lvl4pPr>
            <a:lvl5pPr lvl="4" algn="ctr" rtl="0">
              <a:spcBef>
                <a:spcPts val="533"/>
              </a:spcBef>
              <a:spcAft>
                <a:spcPts val="0"/>
              </a:spcAft>
              <a:buClr>
                <a:srgbClr val="888888"/>
              </a:buClr>
              <a:buSzPts val="2000"/>
              <a:buNone/>
              <a:defRPr>
                <a:solidFill>
                  <a:srgbClr val="888888"/>
                </a:solidFill>
              </a:defRPr>
            </a:lvl5pPr>
            <a:lvl6pPr lvl="5" algn="ctr" rtl="0">
              <a:spcBef>
                <a:spcPts val="533"/>
              </a:spcBef>
              <a:spcAft>
                <a:spcPts val="0"/>
              </a:spcAft>
              <a:buClr>
                <a:srgbClr val="888888"/>
              </a:buClr>
              <a:buSzPts val="2000"/>
              <a:buNone/>
              <a:defRPr>
                <a:solidFill>
                  <a:srgbClr val="888888"/>
                </a:solidFill>
              </a:defRPr>
            </a:lvl6pPr>
            <a:lvl7pPr lvl="6" algn="ctr" rtl="0">
              <a:spcBef>
                <a:spcPts val="533"/>
              </a:spcBef>
              <a:spcAft>
                <a:spcPts val="0"/>
              </a:spcAft>
              <a:buClr>
                <a:srgbClr val="888888"/>
              </a:buClr>
              <a:buSzPts val="2000"/>
              <a:buNone/>
              <a:defRPr>
                <a:solidFill>
                  <a:srgbClr val="888888"/>
                </a:solidFill>
              </a:defRPr>
            </a:lvl7pPr>
            <a:lvl8pPr lvl="7" algn="ctr" rtl="0">
              <a:spcBef>
                <a:spcPts val="533"/>
              </a:spcBef>
              <a:spcAft>
                <a:spcPts val="0"/>
              </a:spcAft>
              <a:buClr>
                <a:srgbClr val="888888"/>
              </a:buClr>
              <a:buSzPts val="2000"/>
              <a:buNone/>
              <a:defRPr>
                <a:solidFill>
                  <a:srgbClr val="888888"/>
                </a:solidFill>
              </a:defRPr>
            </a:lvl8pPr>
            <a:lvl9pPr lvl="8" algn="ctr" rtl="0">
              <a:spcBef>
                <a:spcPts val="533"/>
              </a:spcBef>
              <a:spcAft>
                <a:spcPts val="0"/>
              </a:spcAft>
              <a:buClr>
                <a:srgbClr val="888888"/>
              </a:buClr>
              <a:buSzPts val="2000"/>
              <a:buNone/>
              <a:defRPr>
                <a:solidFill>
                  <a:srgbClr val="888888"/>
                </a:solidFill>
              </a:defRPr>
            </a:lvl9pPr>
          </a:lstStyle>
          <a:p>
            <a:endParaRPr/>
          </a:p>
        </p:txBody>
      </p:sp>
      <p:sp>
        <p:nvSpPr>
          <p:cNvPr id="854" name="Google Shape;854;p20"/>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5" name="Google Shape;855;p20"/>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6" name="Google Shape;856;p20"/>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07"/>
        <p:cNvGrpSpPr/>
        <p:nvPr/>
      </p:nvGrpSpPr>
      <p:grpSpPr>
        <a:xfrm>
          <a:off x="0" y="0"/>
          <a:ext cx="0" cy="0"/>
          <a:chOff x="0" y="0"/>
          <a:chExt cx="0" cy="0"/>
        </a:xfrm>
      </p:grpSpPr>
      <p:sp>
        <p:nvSpPr>
          <p:cNvPr id="908" name="Google Shape;908;p29"/>
          <p:cNvSpPr txBox="1">
            <a:spLocks noGrp="1"/>
          </p:cNvSpPr>
          <p:nvPr>
            <p:ph type="title"/>
          </p:nvPr>
        </p:nvSpPr>
        <p:spPr>
          <a:xfrm>
            <a:off x="2389717" y="4800600"/>
            <a:ext cx="7315200" cy="566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667"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9" name="Google Shape;909;p29"/>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910" name="Google Shape;910;p29"/>
          <p:cNvSpPr txBox="1">
            <a:spLocks noGrp="1"/>
          </p:cNvSpPr>
          <p:nvPr>
            <p:ph type="body" idx="1"/>
          </p:nvPr>
        </p:nvSpPr>
        <p:spPr>
          <a:xfrm>
            <a:off x="2389717" y="5367339"/>
            <a:ext cx="7315200" cy="804800"/>
          </a:xfrm>
          <a:prstGeom prst="rect">
            <a:avLst/>
          </a:prstGeom>
          <a:noFill/>
          <a:ln>
            <a:noFill/>
          </a:ln>
        </p:spPr>
        <p:txBody>
          <a:bodyPr spcFirstLastPara="1" wrap="square" lIns="91425" tIns="45700" rIns="91425" bIns="45700" anchor="t" anchorCtr="0">
            <a:normAutofit/>
          </a:bodyPr>
          <a:lstStyle>
            <a:lvl1pPr marL="609585" lvl="0" indent="-304792" algn="l" rtl="0">
              <a:spcBef>
                <a:spcPts val="373"/>
              </a:spcBef>
              <a:spcAft>
                <a:spcPts val="0"/>
              </a:spcAft>
              <a:buClr>
                <a:schemeClr val="dk1"/>
              </a:buClr>
              <a:buSzPts val="1400"/>
              <a:buNone/>
              <a:defRPr sz="1867"/>
            </a:lvl1pPr>
            <a:lvl2pPr marL="1219170" lvl="1" indent="-304792" algn="l" rtl="0">
              <a:spcBef>
                <a:spcPts val="320"/>
              </a:spcBef>
              <a:spcAft>
                <a:spcPts val="0"/>
              </a:spcAft>
              <a:buClr>
                <a:schemeClr val="dk1"/>
              </a:buClr>
              <a:buSzPts val="1200"/>
              <a:buNone/>
              <a:defRPr sz="1600"/>
            </a:lvl2pPr>
            <a:lvl3pPr marL="1828754" lvl="2" indent="-304792" algn="l" rtl="0">
              <a:spcBef>
                <a:spcPts val="267"/>
              </a:spcBef>
              <a:spcAft>
                <a:spcPts val="0"/>
              </a:spcAft>
              <a:buClr>
                <a:schemeClr val="dk1"/>
              </a:buClr>
              <a:buSzPts val="1000"/>
              <a:buNone/>
              <a:defRPr sz="1333"/>
            </a:lvl3pPr>
            <a:lvl4pPr marL="2438339" lvl="3" indent="-304792" algn="l" rtl="0">
              <a:spcBef>
                <a:spcPts val="240"/>
              </a:spcBef>
              <a:spcAft>
                <a:spcPts val="0"/>
              </a:spcAft>
              <a:buClr>
                <a:schemeClr val="dk1"/>
              </a:buClr>
              <a:buSzPts val="900"/>
              <a:buNone/>
              <a:defRPr sz="1200"/>
            </a:lvl4pPr>
            <a:lvl5pPr marL="3047924" lvl="4" indent="-304792" algn="l" rtl="0">
              <a:spcBef>
                <a:spcPts val="240"/>
              </a:spcBef>
              <a:spcAft>
                <a:spcPts val="0"/>
              </a:spcAft>
              <a:buClr>
                <a:schemeClr val="dk1"/>
              </a:buClr>
              <a:buSzPts val="900"/>
              <a:buNone/>
              <a:defRPr sz="1200"/>
            </a:lvl5pPr>
            <a:lvl6pPr marL="3657509" lvl="5" indent="-304792" algn="l" rtl="0">
              <a:spcBef>
                <a:spcPts val="240"/>
              </a:spcBef>
              <a:spcAft>
                <a:spcPts val="0"/>
              </a:spcAft>
              <a:buClr>
                <a:schemeClr val="dk1"/>
              </a:buClr>
              <a:buSzPts val="900"/>
              <a:buNone/>
              <a:defRPr sz="1200"/>
            </a:lvl6pPr>
            <a:lvl7pPr marL="4267093" lvl="6" indent="-304792" algn="l" rtl="0">
              <a:spcBef>
                <a:spcPts val="240"/>
              </a:spcBef>
              <a:spcAft>
                <a:spcPts val="0"/>
              </a:spcAft>
              <a:buClr>
                <a:schemeClr val="dk1"/>
              </a:buClr>
              <a:buSzPts val="900"/>
              <a:buNone/>
              <a:defRPr sz="1200"/>
            </a:lvl7pPr>
            <a:lvl8pPr marL="4876678" lvl="7" indent="-304792" algn="l" rtl="0">
              <a:spcBef>
                <a:spcPts val="240"/>
              </a:spcBef>
              <a:spcAft>
                <a:spcPts val="0"/>
              </a:spcAft>
              <a:buClr>
                <a:schemeClr val="dk1"/>
              </a:buClr>
              <a:buSzPts val="900"/>
              <a:buNone/>
              <a:defRPr sz="1200"/>
            </a:lvl8pPr>
            <a:lvl9pPr marL="5486263" lvl="8" indent="-304792" algn="l" rtl="0">
              <a:spcBef>
                <a:spcPts val="240"/>
              </a:spcBef>
              <a:spcAft>
                <a:spcPts val="0"/>
              </a:spcAft>
              <a:buClr>
                <a:schemeClr val="dk1"/>
              </a:buClr>
              <a:buSzPts val="900"/>
              <a:buNone/>
              <a:defRPr sz="1200"/>
            </a:lvl9pPr>
          </a:lstStyle>
          <a:p>
            <a:endParaRPr/>
          </a:p>
        </p:txBody>
      </p:sp>
      <p:sp>
        <p:nvSpPr>
          <p:cNvPr id="911" name="Google Shape;911;p29"/>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2" name="Google Shape;912;p29"/>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3" name="Google Shape;913;p29"/>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4"/>
        <p:cNvGrpSpPr/>
        <p:nvPr/>
      </p:nvGrpSpPr>
      <p:grpSpPr>
        <a:xfrm>
          <a:off x="0" y="0"/>
          <a:ext cx="0" cy="0"/>
          <a:chOff x="0" y="0"/>
          <a:chExt cx="0" cy="0"/>
        </a:xfrm>
      </p:grpSpPr>
      <p:sp>
        <p:nvSpPr>
          <p:cNvPr id="915" name="Google Shape;915;p30"/>
          <p:cNvSpPr txBox="1">
            <a:spLocks noGrp="1"/>
          </p:cNvSpPr>
          <p:nvPr>
            <p:ph type="title"/>
          </p:nvPr>
        </p:nvSpPr>
        <p:spPr>
          <a:xfrm>
            <a:off x="609600" y="274639"/>
            <a:ext cx="10972800" cy="11432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6" name="Google Shape;916;p30"/>
          <p:cNvSpPr txBox="1">
            <a:spLocks noGrp="1"/>
          </p:cNvSpPr>
          <p:nvPr>
            <p:ph type="body" idx="1"/>
          </p:nvPr>
        </p:nvSpPr>
        <p:spPr>
          <a:xfrm rot="5400000">
            <a:off x="3833001" y="-1623199"/>
            <a:ext cx="4526000" cy="10972800"/>
          </a:xfrm>
          <a:prstGeom prst="rect">
            <a:avLst/>
          </a:prstGeom>
          <a:noFill/>
          <a:ln>
            <a:noFill/>
          </a:ln>
        </p:spPr>
        <p:txBody>
          <a:bodyPr spcFirstLastPara="1" wrap="square" lIns="91425" tIns="45700" rIns="91425" bIns="45700" anchor="t" anchorCtr="0">
            <a:normAutofit/>
          </a:bodyPr>
          <a:lstStyle>
            <a:lvl1pPr marL="609585" lvl="0" indent="-457189" algn="l" rtl="0">
              <a:spcBef>
                <a:spcPts val="480"/>
              </a:spcBef>
              <a:spcAft>
                <a:spcPts val="0"/>
              </a:spcAft>
              <a:buClr>
                <a:schemeClr val="dk1"/>
              </a:buClr>
              <a:buSzPts val="1800"/>
              <a:buChar char="•"/>
              <a:defRPr/>
            </a:lvl1pPr>
            <a:lvl2pPr marL="1219170" lvl="1" indent="-457189" algn="l" rtl="0">
              <a:spcBef>
                <a:spcPts val="480"/>
              </a:spcBef>
              <a:spcAft>
                <a:spcPts val="0"/>
              </a:spcAft>
              <a:buClr>
                <a:schemeClr val="dk1"/>
              </a:buClr>
              <a:buSzPts val="1800"/>
              <a:buChar char="–"/>
              <a:defRPr/>
            </a:lvl2pPr>
            <a:lvl3pPr marL="1828754" lvl="2" indent="-457189" algn="l" rtl="0">
              <a:spcBef>
                <a:spcPts val="480"/>
              </a:spcBef>
              <a:spcAft>
                <a:spcPts val="0"/>
              </a:spcAft>
              <a:buClr>
                <a:schemeClr val="dk1"/>
              </a:buClr>
              <a:buSzPts val="1800"/>
              <a:buChar char="•"/>
              <a:defRPr/>
            </a:lvl3pPr>
            <a:lvl4pPr marL="2438339" lvl="3" indent="-457189" algn="l" rtl="0">
              <a:spcBef>
                <a:spcPts val="480"/>
              </a:spcBef>
              <a:spcAft>
                <a:spcPts val="0"/>
              </a:spcAft>
              <a:buClr>
                <a:schemeClr val="dk1"/>
              </a:buClr>
              <a:buSzPts val="1800"/>
              <a:buChar char="–"/>
              <a:defRPr/>
            </a:lvl4pPr>
            <a:lvl5pPr marL="3047924" lvl="4" indent="-457189" algn="l" rtl="0">
              <a:spcBef>
                <a:spcPts val="480"/>
              </a:spcBef>
              <a:spcAft>
                <a:spcPts val="0"/>
              </a:spcAft>
              <a:buClr>
                <a:schemeClr val="dk1"/>
              </a:buClr>
              <a:buSzPts val="1800"/>
              <a:buChar char="»"/>
              <a:defRPr/>
            </a:lvl5pPr>
            <a:lvl6pPr marL="3657509" lvl="5" indent="-457189" algn="l" rtl="0">
              <a:spcBef>
                <a:spcPts val="480"/>
              </a:spcBef>
              <a:spcAft>
                <a:spcPts val="0"/>
              </a:spcAft>
              <a:buClr>
                <a:schemeClr val="dk1"/>
              </a:buClr>
              <a:buSzPts val="1800"/>
              <a:buChar char="•"/>
              <a:defRPr/>
            </a:lvl6pPr>
            <a:lvl7pPr marL="4267093" lvl="6" indent="-457189" algn="l" rtl="0">
              <a:spcBef>
                <a:spcPts val="480"/>
              </a:spcBef>
              <a:spcAft>
                <a:spcPts val="0"/>
              </a:spcAft>
              <a:buClr>
                <a:schemeClr val="dk1"/>
              </a:buClr>
              <a:buSzPts val="1800"/>
              <a:buChar char="•"/>
              <a:defRPr/>
            </a:lvl7pPr>
            <a:lvl8pPr marL="4876678" lvl="7" indent="-457189" algn="l" rtl="0">
              <a:spcBef>
                <a:spcPts val="480"/>
              </a:spcBef>
              <a:spcAft>
                <a:spcPts val="0"/>
              </a:spcAft>
              <a:buClr>
                <a:schemeClr val="dk1"/>
              </a:buClr>
              <a:buSzPts val="1800"/>
              <a:buChar char="•"/>
              <a:defRPr/>
            </a:lvl8pPr>
            <a:lvl9pPr marL="5486263" lvl="8" indent="-457189" algn="l" rtl="0">
              <a:spcBef>
                <a:spcPts val="480"/>
              </a:spcBef>
              <a:spcAft>
                <a:spcPts val="0"/>
              </a:spcAft>
              <a:buClr>
                <a:schemeClr val="dk1"/>
              </a:buClr>
              <a:buSzPts val="1800"/>
              <a:buChar char="•"/>
              <a:defRPr/>
            </a:lvl9pPr>
          </a:lstStyle>
          <a:p>
            <a:endParaRPr/>
          </a:p>
        </p:txBody>
      </p:sp>
      <p:sp>
        <p:nvSpPr>
          <p:cNvPr id="917" name="Google Shape;917;p30"/>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8" name="Google Shape;918;p30"/>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9" name="Google Shape;919;p30"/>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0"/>
        <p:cNvGrpSpPr/>
        <p:nvPr/>
      </p:nvGrpSpPr>
      <p:grpSpPr>
        <a:xfrm>
          <a:off x="0" y="0"/>
          <a:ext cx="0" cy="0"/>
          <a:chOff x="0" y="0"/>
          <a:chExt cx="0" cy="0"/>
        </a:xfrm>
      </p:grpSpPr>
      <p:sp>
        <p:nvSpPr>
          <p:cNvPr id="921" name="Google Shape;921;p31"/>
          <p:cNvSpPr txBox="1">
            <a:spLocks noGrp="1"/>
          </p:cNvSpPr>
          <p:nvPr>
            <p:ph type="title"/>
          </p:nvPr>
        </p:nvSpPr>
        <p:spPr>
          <a:xfrm rot="5400000">
            <a:off x="7285001" y="1828839"/>
            <a:ext cx="5851600" cy="27432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2" name="Google Shape;922;p31"/>
          <p:cNvSpPr txBox="1">
            <a:spLocks noGrp="1"/>
          </p:cNvSpPr>
          <p:nvPr>
            <p:ph type="body" idx="1"/>
          </p:nvPr>
        </p:nvSpPr>
        <p:spPr>
          <a:xfrm rot="5400000">
            <a:off x="1697001" y="-812761"/>
            <a:ext cx="5851600" cy="8026400"/>
          </a:xfrm>
          <a:prstGeom prst="rect">
            <a:avLst/>
          </a:prstGeom>
          <a:noFill/>
          <a:ln>
            <a:noFill/>
          </a:ln>
        </p:spPr>
        <p:txBody>
          <a:bodyPr spcFirstLastPara="1" wrap="square" lIns="91425" tIns="45700" rIns="91425" bIns="45700" anchor="t" anchorCtr="0">
            <a:normAutofit/>
          </a:bodyPr>
          <a:lstStyle>
            <a:lvl1pPr marL="609585" lvl="0" indent="-457189" algn="l" rtl="0">
              <a:spcBef>
                <a:spcPts val="480"/>
              </a:spcBef>
              <a:spcAft>
                <a:spcPts val="0"/>
              </a:spcAft>
              <a:buClr>
                <a:schemeClr val="dk1"/>
              </a:buClr>
              <a:buSzPts val="1800"/>
              <a:buChar char="•"/>
              <a:defRPr/>
            </a:lvl1pPr>
            <a:lvl2pPr marL="1219170" lvl="1" indent="-457189" algn="l" rtl="0">
              <a:spcBef>
                <a:spcPts val="480"/>
              </a:spcBef>
              <a:spcAft>
                <a:spcPts val="0"/>
              </a:spcAft>
              <a:buClr>
                <a:schemeClr val="dk1"/>
              </a:buClr>
              <a:buSzPts val="1800"/>
              <a:buChar char="–"/>
              <a:defRPr/>
            </a:lvl2pPr>
            <a:lvl3pPr marL="1828754" lvl="2" indent="-457189" algn="l" rtl="0">
              <a:spcBef>
                <a:spcPts val="480"/>
              </a:spcBef>
              <a:spcAft>
                <a:spcPts val="0"/>
              </a:spcAft>
              <a:buClr>
                <a:schemeClr val="dk1"/>
              </a:buClr>
              <a:buSzPts val="1800"/>
              <a:buChar char="•"/>
              <a:defRPr/>
            </a:lvl3pPr>
            <a:lvl4pPr marL="2438339" lvl="3" indent="-457189" algn="l" rtl="0">
              <a:spcBef>
                <a:spcPts val="480"/>
              </a:spcBef>
              <a:spcAft>
                <a:spcPts val="0"/>
              </a:spcAft>
              <a:buClr>
                <a:schemeClr val="dk1"/>
              </a:buClr>
              <a:buSzPts val="1800"/>
              <a:buChar char="–"/>
              <a:defRPr/>
            </a:lvl4pPr>
            <a:lvl5pPr marL="3047924" lvl="4" indent="-457189" algn="l" rtl="0">
              <a:spcBef>
                <a:spcPts val="480"/>
              </a:spcBef>
              <a:spcAft>
                <a:spcPts val="0"/>
              </a:spcAft>
              <a:buClr>
                <a:schemeClr val="dk1"/>
              </a:buClr>
              <a:buSzPts val="1800"/>
              <a:buChar char="»"/>
              <a:defRPr/>
            </a:lvl5pPr>
            <a:lvl6pPr marL="3657509" lvl="5" indent="-457189" algn="l" rtl="0">
              <a:spcBef>
                <a:spcPts val="480"/>
              </a:spcBef>
              <a:spcAft>
                <a:spcPts val="0"/>
              </a:spcAft>
              <a:buClr>
                <a:schemeClr val="dk1"/>
              </a:buClr>
              <a:buSzPts val="1800"/>
              <a:buChar char="•"/>
              <a:defRPr/>
            </a:lvl6pPr>
            <a:lvl7pPr marL="4267093" lvl="6" indent="-457189" algn="l" rtl="0">
              <a:spcBef>
                <a:spcPts val="480"/>
              </a:spcBef>
              <a:spcAft>
                <a:spcPts val="0"/>
              </a:spcAft>
              <a:buClr>
                <a:schemeClr val="dk1"/>
              </a:buClr>
              <a:buSzPts val="1800"/>
              <a:buChar char="•"/>
              <a:defRPr/>
            </a:lvl7pPr>
            <a:lvl8pPr marL="4876678" lvl="7" indent="-457189" algn="l" rtl="0">
              <a:spcBef>
                <a:spcPts val="480"/>
              </a:spcBef>
              <a:spcAft>
                <a:spcPts val="0"/>
              </a:spcAft>
              <a:buClr>
                <a:schemeClr val="dk1"/>
              </a:buClr>
              <a:buSzPts val="1800"/>
              <a:buChar char="•"/>
              <a:defRPr/>
            </a:lvl8pPr>
            <a:lvl9pPr marL="5486263" lvl="8" indent="-457189" algn="l" rtl="0">
              <a:spcBef>
                <a:spcPts val="480"/>
              </a:spcBef>
              <a:spcAft>
                <a:spcPts val="0"/>
              </a:spcAft>
              <a:buClr>
                <a:schemeClr val="dk1"/>
              </a:buClr>
              <a:buSzPts val="1800"/>
              <a:buChar char="•"/>
              <a:defRPr/>
            </a:lvl9pPr>
          </a:lstStyle>
          <a:p>
            <a:endParaRPr/>
          </a:p>
        </p:txBody>
      </p:sp>
      <p:sp>
        <p:nvSpPr>
          <p:cNvPr id="923" name="Google Shape;923;p31"/>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4" name="Google Shape;924;p31"/>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5" name="Google Shape;925;p31"/>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pic>
        <p:nvPicPr>
          <p:cNvPr id="926" name="Google Shape;926;p31" descr="E:\websites\free-power-point-templates\2012\logos.png"/>
          <p:cNvPicPr preferRelativeResize="0"/>
          <p:nvPr/>
        </p:nvPicPr>
        <p:blipFill rotWithShape="1">
          <a:blip r:embed="rId2">
            <a:alphaModFix/>
          </a:blip>
          <a:srcRect/>
          <a:stretch/>
        </p:blipFill>
        <p:spPr>
          <a:xfrm>
            <a:off x="5077967" y="3101619"/>
            <a:ext cx="1951712" cy="70261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57"/>
        <p:cNvGrpSpPr/>
        <p:nvPr/>
      </p:nvGrpSpPr>
      <p:grpSpPr>
        <a:xfrm>
          <a:off x="0" y="0"/>
          <a:ext cx="0" cy="0"/>
          <a:chOff x="0" y="0"/>
          <a:chExt cx="0" cy="0"/>
        </a:xfrm>
      </p:grpSpPr>
      <p:sp>
        <p:nvSpPr>
          <p:cNvPr id="858" name="Google Shape;858;p21"/>
          <p:cNvSpPr txBox="1">
            <a:spLocks noGrp="1"/>
          </p:cNvSpPr>
          <p:nvPr>
            <p:ph type="title"/>
          </p:nvPr>
        </p:nvSpPr>
        <p:spPr>
          <a:xfrm>
            <a:off x="629263" y="299117"/>
            <a:ext cx="11012000" cy="1018000"/>
          </a:xfrm>
          <a:prstGeom prst="rect">
            <a:avLst/>
          </a:prstGeom>
          <a:noFill/>
          <a:ln>
            <a:noFill/>
          </a:ln>
        </p:spPr>
        <p:txBody>
          <a:bodyPr spcFirstLastPara="1" wrap="square" lIns="91425" tIns="45700" rIns="91425" bIns="45700" anchor="ctr" anchorCtr="0">
            <a:normAutofit/>
          </a:bodyPr>
          <a:lstStyle>
            <a:lvl1pPr lvl="0" algn="r" rtl="0">
              <a:spcBef>
                <a:spcPts val="0"/>
              </a:spcBef>
              <a:spcAft>
                <a:spcPts val="0"/>
              </a:spcAft>
              <a:buClr>
                <a:srgbClr val="0070C0"/>
              </a:buClr>
              <a:buSzPts val="3600"/>
              <a:buFont typeface="Calibri"/>
              <a:buNone/>
              <a:defRPr sz="4800">
                <a:solidFill>
                  <a:srgbClr val="0070C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9" name="Google Shape;859;p21"/>
          <p:cNvSpPr txBox="1">
            <a:spLocks noGrp="1"/>
          </p:cNvSpPr>
          <p:nvPr>
            <p:ph type="body" idx="1"/>
          </p:nvPr>
        </p:nvSpPr>
        <p:spPr>
          <a:xfrm>
            <a:off x="618285" y="1750141"/>
            <a:ext cx="10994800" cy="4621200"/>
          </a:xfrm>
          <a:prstGeom prst="rect">
            <a:avLst/>
          </a:prstGeom>
          <a:noFill/>
          <a:ln>
            <a:noFill/>
          </a:ln>
        </p:spPr>
        <p:txBody>
          <a:bodyPr spcFirstLastPara="1" wrap="square" lIns="91425" tIns="45700" rIns="91425" bIns="45700" anchor="t" anchorCtr="0">
            <a:normAutofit/>
          </a:bodyPr>
          <a:lstStyle>
            <a:lvl1pPr marL="609585" lvl="0" indent="-541853" algn="l" rtl="0">
              <a:spcBef>
                <a:spcPts val="747"/>
              </a:spcBef>
              <a:spcAft>
                <a:spcPts val="0"/>
              </a:spcAft>
              <a:buClr>
                <a:schemeClr val="lt1"/>
              </a:buClr>
              <a:buSzPts val="2800"/>
              <a:buChar char="•"/>
              <a:defRPr sz="3733">
                <a:solidFill>
                  <a:schemeClr val="lt1"/>
                </a:solidFill>
              </a:defRPr>
            </a:lvl1pPr>
            <a:lvl2pPr marL="1219170" lvl="1" indent="-541853" algn="l" rtl="0">
              <a:spcBef>
                <a:spcPts val="747"/>
              </a:spcBef>
              <a:spcAft>
                <a:spcPts val="0"/>
              </a:spcAft>
              <a:buClr>
                <a:schemeClr val="lt1"/>
              </a:buClr>
              <a:buSzPts val="2800"/>
              <a:buChar char="–"/>
              <a:defRPr>
                <a:solidFill>
                  <a:schemeClr val="lt1"/>
                </a:solidFill>
              </a:defRPr>
            </a:lvl2pPr>
            <a:lvl3pPr marL="1828754" lvl="2" indent="-507987" algn="l" rtl="0">
              <a:spcBef>
                <a:spcPts val="640"/>
              </a:spcBef>
              <a:spcAft>
                <a:spcPts val="0"/>
              </a:spcAft>
              <a:buClr>
                <a:schemeClr val="lt1"/>
              </a:buClr>
              <a:buSzPts val="2400"/>
              <a:buChar char="•"/>
              <a:defRPr>
                <a:solidFill>
                  <a:schemeClr val="lt1"/>
                </a:solidFill>
              </a:defRPr>
            </a:lvl3pPr>
            <a:lvl4pPr marL="2438339" lvl="3" indent="-474121" algn="l" rtl="0">
              <a:spcBef>
                <a:spcPts val="533"/>
              </a:spcBef>
              <a:spcAft>
                <a:spcPts val="0"/>
              </a:spcAft>
              <a:buClr>
                <a:schemeClr val="lt1"/>
              </a:buClr>
              <a:buSzPts val="2000"/>
              <a:buChar char="–"/>
              <a:defRPr>
                <a:solidFill>
                  <a:schemeClr val="lt1"/>
                </a:solidFill>
              </a:defRPr>
            </a:lvl4pPr>
            <a:lvl5pPr marL="3047924" lvl="4" indent="-474121" algn="l" rtl="0">
              <a:spcBef>
                <a:spcPts val="533"/>
              </a:spcBef>
              <a:spcAft>
                <a:spcPts val="0"/>
              </a:spcAft>
              <a:buClr>
                <a:schemeClr val="lt1"/>
              </a:buClr>
              <a:buSzPts val="2000"/>
              <a:buChar char="»"/>
              <a:defRPr>
                <a:solidFill>
                  <a:schemeClr val="lt1"/>
                </a:solidFill>
              </a:defRPr>
            </a:lvl5pPr>
            <a:lvl6pPr marL="3657509" lvl="5" indent="-457189" algn="l" rtl="0">
              <a:spcBef>
                <a:spcPts val="480"/>
              </a:spcBef>
              <a:spcAft>
                <a:spcPts val="0"/>
              </a:spcAft>
              <a:buClr>
                <a:schemeClr val="dk1"/>
              </a:buClr>
              <a:buSzPts val="1800"/>
              <a:buChar char="•"/>
              <a:defRPr/>
            </a:lvl6pPr>
            <a:lvl7pPr marL="4267093" lvl="6" indent="-457189" algn="l" rtl="0">
              <a:spcBef>
                <a:spcPts val="480"/>
              </a:spcBef>
              <a:spcAft>
                <a:spcPts val="0"/>
              </a:spcAft>
              <a:buClr>
                <a:schemeClr val="dk1"/>
              </a:buClr>
              <a:buSzPts val="1800"/>
              <a:buChar char="•"/>
              <a:defRPr/>
            </a:lvl7pPr>
            <a:lvl8pPr marL="4876678" lvl="7" indent="-457189" algn="l" rtl="0">
              <a:spcBef>
                <a:spcPts val="480"/>
              </a:spcBef>
              <a:spcAft>
                <a:spcPts val="0"/>
              </a:spcAft>
              <a:buClr>
                <a:schemeClr val="dk1"/>
              </a:buClr>
              <a:buSzPts val="1800"/>
              <a:buChar char="•"/>
              <a:defRPr/>
            </a:lvl8pPr>
            <a:lvl9pPr marL="5486263" lvl="8" indent="-457189" algn="l" rtl="0">
              <a:spcBef>
                <a:spcPts val="480"/>
              </a:spcBef>
              <a:spcAft>
                <a:spcPts val="0"/>
              </a:spcAft>
              <a:buClr>
                <a:schemeClr val="dk1"/>
              </a:buClr>
              <a:buSzPts val="1800"/>
              <a:buChar char="•"/>
              <a:defRPr/>
            </a:lvl9pPr>
          </a:lstStyle>
          <a:p>
            <a:endParaRPr/>
          </a:p>
        </p:txBody>
      </p:sp>
      <p:sp>
        <p:nvSpPr>
          <p:cNvPr id="860" name="Google Shape;860;p21"/>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1" name="Google Shape;861;p21"/>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2" name="Google Shape;862;p21"/>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863"/>
        <p:cNvGrpSpPr/>
        <p:nvPr/>
      </p:nvGrpSpPr>
      <p:grpSpPr>
        <a:xfrm>
          <a:off x="0" y="0"/>
          <a:ext cx="0" cy="0"/>
          <a:chOff x="0" y="0"/>
          <a:chExt cx="0" cy="0"/>
        </a:xfrm>
      </p:grpSpPr>
      <p:sp>
        <p:nvSpPr>
          <p:cNvPr id="864" name="Google Shape;864;p22"/>
          <p:cNvSpPr txBox="1">
            <a:spLocks noGrp="1"/>
          </p:cNvSpPr>
          <p:nvPr>
            <p:ph type="title"/>
          </p:nvPr>
        </p:nvSpPr>
        <p:spPr>
          <a:xfrm>
            <a:off x="3189475" y="542049"/>
            <a:ext cx="8378400" cy="967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0070C0"/>
              </a:buClr>
              <a:buSzPts val="3600"/>
              <a:buFont typeface="Calibri"/>
              <a:buNone/>
              <a:defRPr sz="4800">
                <a:solidFill>
                  <a:srgbClr val="0070C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5" name="Google Shape;865;p22"/>
          <p:cNvSpPr txBox="1">
            <a:spLocks noGrp="1"/>
          </p:cNvSpPr>
          <p:nvPr>
            <p:ph type="body" idx="1"/>
          </p:nvPr>
        </p:nvSpPr>
        <p:spPr>
          <a:xfrm>
            <a:off x="3185651" y="1691148"/>
            <a:ext cx="8406400" cy="4560000"/>
          </a:xfrm>
          <a:prstGeom prst="rect">
            <a:avLst/>
          </a:prstGeom>
          <a:noFill/>
          <a:ln>
            <a:noFill/>
          </a:ln>
        </p:spPr>
        <p:txBody>
          <a:bodyPr spcFirstLastPara="1" wrap="square" lIns="91425" tIns="45700" rIns="91425" bIns="45700" anchor="t" anchorCtr="0">
            <a:normAutofit/>
          </a:bodyPr>
          <a:lstStyle>
            <a:lvl1pPr marL="609585" lvl="0" indent="-541853" algn="l" rtl="0">
              <a:spcBef>
                <a:spcPts val="747"/>
              </a:spcBef>
              <a:spcAft>
                <a:spcPts val="0"/>
              </a:spcAft>
              <a:buClr>
                <a:srgbClr val="002060"/>
              </a:buClr>
              <a:buSzPts val="2800"/>
              <a:buChar char="•"/>
              <a:defRPr sz="3733">
                <a:solidFill>
                  <a:srgbClr val="002060"/>
                </a:solidFill>
              </a:defRPr>
            </a:lvl1pPr>
            <a:lvl2pPr marL="1219170" lvl="1" indent="-541853" algn="l" rtl="0">
              <a:spcBef>
                <a:spcPts val="747"/>
              </a:spcBef>
              <a:spcAft>
                <a:spcPts val="0"/>
              </a:spcAft>
              <a:buClr>
                <a:srgbClr val="002060"/>
              </a:buClr>
              <a:buSzPts val="2800"/>
              <a:buChar char="–"/>
              <a:defRPr>
                <a:solidFill>
                  <a:srgbClr val="002060"/>
                </a:solidFill>
              </a:defRPr>
            </a:lvl2pPr>
            <a:lvl3pPr marL="1828754" lvl="2" indent="-507987" algn="l" rtl="0">
              <a:spcBef>
                <a:spcPts val="640"/>
              </a:spcBef>
              <a:spcAft>
                <a:spcPts val="0"/>
              </a:spcAft>
              <a:buClr>
                <a:srgbClr val="002060"/>
              </a:buClr>
              <a:buSzPts val="2400"/>
              <a:buChar char="•"/>
              <a:defRPr>
                <a:solidFill>
                  <a:srgbClr val="002060"/>
                </a:solidFill>
              </a:defRPr>
            </a:lvl3pPr>
            <a:lvl4pPr marL="2438339" lvl="3" indent="-474121" algn="l" rtl="0">
              <a:spcBef>
                <a:spcPts val="533"/>
              </a:spcBef>
              <a:spcAft>
                <a:spcPts val="0"/>
              </a:spcAft>
              <a:buClr>
                <a:srgbClr val="002060"/>
              </a:buClr>
              <a:buSzPts val="2000"/>
              <a:buChar char="–"/>
              <a:defRPr>
                <a:solidFill>
                  <a:srgbClr val="002060"/>
                </a:solidFill>
              </a:defRPr>
            </a:lvl4pPr>
            <a:lvl5pPr marL="3047924" lvl="4" indent="-474121" algn="l" rtl="0">
              <a:spcBef>
                <a:spcPts val="533"/>
              </a:spcBef>
              <a:spcAft>
                <a:spcPts val="0"/>
              </a:spcAft>
              <a:buClr>
                <a:srgbClr val="002060"/>
              </a:buClr>
              <a:buSzPts val="2000"/>
              <a:buChar char="»"/>
              <a:defRPr>
                <a:solidFill>
                  <a:srgbClr val="002060"/>
                </a:solidFill>
              </a:defRPr>
            </a:lvl5pPr>
            <a:lvl6pPr marL="3657509" lvl="5" indent="-457189" algn="l" rtl="0">
              <a:spcBef>
                <a:spcPts val="480"/>
              </a:spcBef>
              <a:spcAft>
                <a:spcPts val="0"/>
              </a:spcAft>
              <a:buClr>
                <a:schemeClr val="dk1"/>
              </a:buClr>
              <a:buSzPts val="1800"/>
              <a:buChar char="•"/>
              <a:defRPr/>
            </a:lvl6pPr>
            <a:lvl7pPr marL="4267093" lvl="6" indent="-457189" algn="l" rtl="0">
              <a:spcBef>
                <a:spcPts val="480"/>
              </a:spcBef>
              <a:spcAft>
                <a:spcPts val="0"/>
              </a:spcAft>
              <a:buClr>
                <a:schemeClr val="dk1"/>
              </a:buClr>
              <a:buSzPts val="1800"/>
              <a:buChar char="•"/>
              <a:defRPr/>
            </a:lvl7pPr>
            <a:lvl8pPr marL="4876678" lvl="7" indent="-457189" algn="l" rtl="0">
              <a:spcBef>
                <a:spcPts val="480"/>
              </a:spcBef>
              <a:spcAft>
                <a:spcPts val="0"/>
              </a:spcAft>
              <a:buClr>
                <a:schemeClr val="dk1"/>
              </a:buClr>
              <a:buSzPts val="1800"/>
              <a:buChar char="•"/>
              <a:defRPr/>
            </a:lvl8pPr>
            <a:lvl9pPr marL="5486263" lvl="8" indent="-457189" algn="l" rtl="0">
              <a:spcBef>
                <a:spcPts val="480"/>
              </a:spcBef>
              <a:spcAft>
                <a:spcPts val="0"/>
              </a:spcAft>
              <a:buClr>
                <a:schemeClr val="dk1"/>
              </a:buClr>
              <a:buSzPts val="1800"/>
              <a:buChar char="•"/>
              <a:defRPr/>
            </a:lvl9pPr>
          </a:lstStyle>
          <a:p>
            <a:endParaRPr/>
          </a:p>
        </p:txBody>
      </p:sp>
      <p:sp>
        <p:nvSpPr>
          <p:cNvPr id="866" name="Google Shape;866;p22"/>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7" name="Google Shape;867;p22"/>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8" name="Google Shape;868;p22"/>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9"/>
        <p:cNvGrpSpPr/>
        <p:nvPr/>
      </p:nvGrpSpPr>
      <p:grpSpPr>
        <a:xfrm>
          <a:off x="0" y="0"/>
          <a:ext cx="0" cy="0"/>
          <a:chOff x="0" y="0"/>
          <a:chExt cx="0" cy="0"/>
        </a:xfrm>
      </p:grpSpPr>
      <p:sp>
        <p:nvSpPr>
          <p:cNvPr id="870" name="Google Shape;870;p23"/>
          <p:cNvSpPr txBox="1">
            <a:spLocks noGrp="1"/>
          </p:cNvSpPr>
          <p:nvPr>
            <p:ph type="title"/>
          </p:nvPr>
        </p:nvSpPr>
        <p:spPr>
          <a:xfrm>
            <a:off x="710256" y="362197"/>
            <a:ext cx="10791200" cy="1018000"/>
          </a:xfrm>
          <a:prstGeom prst="rect">
            <a:avLst/>
          </a:prstGeom>
          <a:noFill/>
          <a:ln>
            <a:noFill/>
          </a:ln>
        </p:spPr>
        <p:txBody>
          <a:bodyPr spcFirstLastPara="1" wrap="square" lIns="91425" tIns="45700" rIns="91425" bIns="45700" anchor="ctr" anchorCtr="0">
            <a:normAutofit/>
          </a:bodyPr>
          <a:lstStyle>
            <a:lvl1pPr lvl="0" algn="r" rtl="0">
              <a:spcBef>
                <a:spcPts val="0"/>
              </a:spcBef>
              <a:spcAft>
                <a:spcPts val="0"/>
              </a:spcAft>
              <a:buClr>
                <a:srgbClr val="0070C0"/>
              </a:buClr>
              <a:buSzPts val="3600"/>
              <a:buFont typeface="Calibri"/>
              <a:buNone/>
              <a:defRPr sz="4800">
                <a:solidFill>
                  <a:srgbClr val="0070C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1" name="Google Shape;871;p23"/>
          <p:cNvSpPr txBox="1">
            <a:spLocks noGrp="1"/>
          </p:cNvSpPr>
          <p:nvPr>
            <p:ph type="body" idx="1"/>
          </p:nvPr>
        </p:nvSpPr>
        <p:spPr>
          <a:xfrm>
            <a:off x="696175" y="2207356"/>
            <a:ext cx="5386800" cy="639600"/>
          </a:xfrm>
          <a:prstGeom prst="rect">
            <a:avLst/>
          </a:prstGeom>
          <a:noFill/>
          <a:ln>
            <a:noFill/>
          </a:ln>
        </p:spPr>
        <p:txBody>
          <a:bodyPr spcFirstLastPara="1" wrap="square" lIns="91425" tIns="45700" rIns="91425" bIns="45700" anchor="b" anchorCtr="0">
            <a:normAutofit/>
          </a:bodyPr>
          <a:lstStyle>
            <a:lvl1pPr marL="609585" lvl="0" indent="-304792" algn="ctr" rtl="0">
              <a:spcBef>
                <a:spcPts val="640"/>
              </a:spcBef>
              <a:spcAft>
                <a:spcPts val="0"/>
              </a:spcAft>
              <a:buClr>
                <a:schemeClr val="lt1"/>
              </a:buClr>
              <a:buSzPts val="2400"/>
              <a:buNone/>
              <a:defRPr sz="3200" b="1">
                <a:solidFill>
                  <a:schemeClr val="lt1"/>
                </a:solidFill>
              </a:defRPr>
            </a:lvl1pPr>
            <a:lvl2pPr marL="1219170" lvl="1" indent="-304792" algn="l" rtl="0">
              <a:spcBef>
                <a:spcPts val="533"/>
              </a:spcBef>
              <a:spcAft>
                <a:spcPts val="0"/>
              </a:spcAft>
              <a:buClr>
                <a:schemeClr val="dk1"/>
              </a:buClr>
              <a:buSzPts val="2000"/>
              <a:buNone/>
              <a:defRPr sz="2667" b="1"/>
            </a:lvl2pPr>
            <a:lvl3pPr marL="1828754" lvl="2" indent="-304792" algn="l" rtl="0">
              <a:spcBef>
                <a:spcPts val="480"/>
              </a:spcBef>
              <a:spcAft>
                <a:spcPts val="0"/>
              </a:spcAft>
              <a:buClr>
                <a:schemeClr val="dk1"/>
              </a:buClr>
              <a:buSzPts val="1800"/>
              <a:buNone/>
              <a:defRPr sz="2400" b="1"/>
            </a:lvl3pPr>
            <a:lvl4pPr marL="2438339" lvl="3" indent="-304792" algn="l" rtl="0">
              <a:spcBef>
                <a:spcPts val="427"/>
              </a:spcBef>
              <a:spcAft>
                <a:spcPts val="0"/>
              </a:spcAft>
              <a:buClr>
                <a:schemeClr val="dk1"/>
              </a:buClr>
              <a:buSzPts val="1600"/>
              <a:buNone/>
              <a:defRPr sz="2133" b="1"/>
            </a:lvl4pPr>
            <a:lvl5pPr marL="3047924" lvl="4" indent="-304792" algn="l" rtl="0">
              <a:spcBef>
                <a:spcPts val="427"/>
              </a:spcBef>
              <a:spcAft>
                <a:spcPts val="0"/>
              </a:spcAft>
              <a:buClr>
                <a:schemeClr val="dk1"/>
              </a:buClr>
              <a:buSzPts val="1600"/>
              <a:buNone/>
              <a:defRPr sz="2133" b="1"/>
            </a:lvl5pPr>
            <a:lvl6pPr marL="3657509" lvl="5" indent="-304792" algn="l" rtl="0">
              <a:spcBef>
                <a:spcPts val="427"/>
              </a:spcBef>
              <a:spcAft>
                <a:spcPts val="0"/>
              </a:spcAft>
              <a:buClr>
                <a:schemeClr val="dk1"/>
              </a:buClr>
              <a:buSzPts val="1600"/>
              <a:buNone/>
              <a:defRPr sz="2133" b="1"/>
            </a:lvl6pPr>
            <a:lvl7pPr marL="4267093" lvl="6" indent="-304792" algn="l" rtl="0">
              <a:spcBef>
                <a:spcPts val="427"/>
              </a:spcBef>
              <a:spcAft>
                <a:spcPts val="0"/>
              </a:spcAft>
              <a:buClr>
                <a:schemeClr val="dk1"/>
              </a:buClr>
              <a:buSzPts val="1600"/>
              <a:buNone/>
              <a:defRPr sz="2133" b="1"/>
            </a:lvl7pPr>
            <a:lvl8pPr marL="4876678" lvl="7" indent="-304792" algn="l" rtl="0">
              <a:spcBef>
                <a:spcPts val="427"/>
              </a:spcBef>
              <a:spcAft>
                <a:spcPts val="0"/>
              </a:spcAft>
              <a:buClr>
                <a:schemeClr val="dk1"/>
              </a:buClr>
              <a:buSzPts val="1600"/>
              <a:buNone/>
              <a:defRPr sz="2133" b="1"/>
            </a:lvl8pPr>
            <a:lvl9pPr marL="5486263" lvl="8" indent="-304792" algn="l" rtl="0">
              <a:spcBef>
                <a:spcPts val="427"/>
              </a:spcBef>
              <a:spcAft>
                <a:spcPts val="0"/>
              </a:spcAft>
              <a:buClr>
                <a:schemeClr val="dk1"/>
              </a:buClr>
              <a:buSzPts val="1600"/>
              <a:buNone/>
              <a:defRPr sz="2133" b="1"/>
            </a:lvl9pPr>
          </a:lstStyle>
          <a:p>
            <a:endParaRPr/>
          </a:p>
        </p:txBody>
      </p:sp>
      <p:sp>
        <p:nvSpPr>
          <p:cNvPr id="872" name="Google Shape;872;p23"/>
          <p:cNvSpPr txBox="1">
            <a:spLocks noGrp="1"/>
          </p:cNvSpPr>
          <p:nvPr>
            <p:ph type="body" idx="2"/>
          </p:nvPr>
        </p:nvSpPr>
        <p:spPr>
          <a:xfrm>
            <a:off x="696175" y="2837219"/>
            <a:ext cx="5386800" cy="3035200"/>
          </a:xfrm>
          <a:prstGeom prst="rect">
            <a:avLst/>
          </a:prstGeom>
          <a:noFill/>
          <a:ln>
            <a:noFill/>
          </a:ln>
        </p:spPr>
        <p:txBody>
          <a:bodyPr spcFirstLastPara="1" wrap="square" lIns="91425" tIns="45700" rIns="91425" bIns="45700" anchor="t" anchorCtr="0">
            <a:normAutofit/>
          </a:bodyPr>
          <a:lstStyle>
            <a:lvl1pPr marL="609585" lvl="0" indent="-507987" algn="ctr" rtl="0">
              <a:spcBef>
                <a:spcPts val="640"/>
              </a:spcBef>
              <a:spcAft>
                <a:spcPts val="0"/>
              </a:spcAft>
              <a:buClr>
                <a:schemeClr val="lt1"/>
              </a:buClr>
              <a:buSzPts val="2400"/>
              <a:buChar char="•"/>
              <a:defRPr sz="3200">
                <a:solidFill>
                  <a:schemeClr val="lt1"/>
                </a:solidFill>
              </a:defRPr>
            </a:lvl1pPr>
            <a:lvl2pPr marL="1219170" lvl="1" indent="-474121" algn="ctr" rtl="0">
              <a:spcBef>
                <a:spcPts val="533"/>
              </a:spcBef>
              <a:spcAft>
                <a:spcPts val="0"/>
              </a:spcAft>
              <a:buClr>
                <a:schemeClr val="lt1"/>
              </a:buClr>
              <a:buSzPts val="2000"/>
              <a:buChar char="–"/>
              <a:defRPr sz="2667">
                <a:solidFill>
                  <a:schemeClr val="lt1"/>
                </a:solidFill>
              </a:defRPr>
            </a:lvl2pPr>
            <a:lvl3pPr marL="1828754" lvl="2" indent="-457189" algn="ctr" rtl="0">
              <a:spcBef>
                <a:spcPts val="480"/>
              </a:spcBef>
              <a:spcAft>
                <a:spcPts val="0"/>
              </a:spcAft>
              <a:buClr>
                <a:schemeClr val="lt1"/>
              </a:buClr>
              <a:buSzPts val="1800"/>
              <a:buChar char="•"/>
              <a:defRPr sz="2400">
                <a:solidFill>
                  <a:schemeClr val="lt1"/>
                </a:solidFill>
              </a:defRPr>
            </a:lvl3pPr>
            <a:lvl4pPr marL="2438339" lvl="3" indent="-440256" algn="ctr" rtl="0">
              <a:spcBef>
                <a:spcPts val="427"/>
              </a:spcBef>
              <a:spcAft>
                <a:spcPts val="0"/>
              </a:spcAft>
              <a:buClr>
                <a:schemeClr val="lt1"/>
              </a:buClr>
              <a:buSzPts val="1600"/>
              <a:buChar char="–"/>
              <a:defRPr sz="2133">
                <a:solidFill>
                  <a:schemeClr val="lt1"/>
                </a:solidFill>
              </a:defRPr>
            </a:lvl4pPr>
            <a:lvl5pPr marL="3047924" lvl="4" indent="-440256" algn="ctr" rtl="0">
              <a:spcBef>
                <a:spcPts val="427"/>
              </a:spcBef>
              <a:spcAft>
                <a:spcPts val="0"/>
              </a:spcAft>
              <a:buClr>
                <a:schemeClr val="lt1"/>
              </a:buClr>
              <a:buSzPts val="1600"/>
              <a:buChar char="»"/>
              <a:defRPr sz="2133">
                <a:solidFill>
                  <a:schemeClr val="lt1"/>
                </a:solidFill>
              </a:defRPr>
            </a:lvl5pPr>
            <a:lvl6pPr marL="3657509" lvl="5" indent="-440256" algn="l" rtl="0">
              <a:spcBef>
                <a:spcPts val="427"/>
              </a:spcBef>
              <a:spcAft>
                <a:spcPts val="0"/>
              </a:spcAft>
              <a:buClr>
                <a:schemeClr val="dk1"/>
              </a:buClr>
              <a:buSzPts val="1600"/>
              <a:buChar char="•"/>
              <a:defRPr sz="2133"/>
            </a:lvl6pPr>
            <a:lvl7pPr marL="4267093" lvl="6" indent="-440256" algn="l" rtl="0">
              <a:spcBef>
                <a:spcPts val="427"/>
              </a:spcBef>
              <a:spcAft>
                <a:spcPts val="0"/>
              </a:spcAft>
              <a:buClr>
                <a:schemeClr val="dk1"/>
              </a:buClr>
              <a:buSzPts val="1600"/>
              <a:buChar char="•"/>
              <a:defRPr sz="2133"/>
            </a:lvl7pPr>
            <a:lvl8pPr marL="4876678" lvl="7" indent="-440256" algn="l" rtl="0">
              <a:spcBef>
                <a:spcPts val="427"/>
              </a:spcBef>
              <a:spcAft>
                <a:spcPts val="0"/>
              </a:spcAft>
              <a:buClr>
                <a:schemeClr val="dk1"/>
              </a:buClr>
              <a:buSzPts val="1600"/>
              <a:buChar char="•"/>
              <a:defRPr sz="2133"/>
            </a:lvl8pPr>
            <a:lvl9pPr marL="5486263" lvl="8" indent="-440256" algn="l" rtl="0">
              <a:spcBef>
                <a:spcPts val="427"/>
              </a:spcBef>
              <a:spcAft>
                <a:spcPts val="0"/>
              </a:spcAft>
              <a:buClr>
                <a:schemeClr val="dk1"/>
              </a:buClr>
              <a:buSzPts val="1600"/>
              <a:buChar char="•"/>
              <a:defRPr sz="2133"/>
            </a:lvl9pPr>
          </a:lstStyle>
          <a:p>
            <a:endParaRPr/>
          </a:p>
        </p:txBody>
      </p:sp>
      <p:sp>
        <p:nvSpPr>
          <p:cNvPr id="873" name="Google Shape;873;p23"/>
          <p:cNvSpPr txBox="1">
            <a:spLocks noGrp="1"/>
          </p:cNvSpPr>
          <p:nvPr>
            <p:ph type="body" idx="3"/>
          </p:nvPr>
        </p:nvSpPr>
        <p:spPr>
          <a:xfrm>
            <a:off x="6076336" y="2207356"/>
            <a:ext cx="5389200" cy="639600"/>
          </a:xfrm>
          <a:prstGeom prst="rect">
            <a:avLst/>
          </a:prstGeom>
          <a:noFill/>
          <a:ln>
            <a:noFill/>
          </a:ln>
        </p:spPr>
        <p:txBody>
          <a:bodyPr spcFirstLastPara="1" wrap="square" lIns="91425" tIns="45700" rIns="91425" bIns="45700" anchor="b" anchorCtr="0">
            <a:normAutofit/>
          </a:bodyPr>
          <a:lstStyle>
            <a:lvl1pPr marL="609585" lvl="0" indent="-304792" algn="ctr" rtl="0">
              <a:spcBef>
                <a:spcPts val="640"/>
              </a:spcBef>
              <a:spcAft>
                <a:spcPts val="0"/>
              </a:spcAft>
              <a:buClr>
                <a:schemeClr val="lt1"/>
              </a:buClr>
              <a:buSzPts val="2400"/>
              <a:buNone/>
              <a:defRPr sz="3200" b="1">
                <a:solidFill>
                  <a:schemeClr val="lt1"/>
                </a:solidFill>
              </a:defRPr>
            </a:lvl1pPr>
            <a:lvl2pPr marL="1219170" lvl="1" indent="-304792" algn="l" rtl="0">
              <a:spcBef>
                <a:spcPts val="533"/>
              </a:spcBef>
              <a:spcAft>
                <a:spcPts val="0"/>
              </a:spcAft>
              <a:buClr>
                <a:schemeClr val="dk1"/>
              </a:buClr>
              <a:buSzPts val="2000"/>
              <a:buNone/>
              <a:defRPr sz="2667" b="1"/>
            </a:lvl2pPr>
            <a:lvl3pPr marL="1828754" lvl="2" indent="-304792" algn="l" rtl="0">
              <a:spcBef>
                <a:spcPts val="480"/>
              </a:spcBef>
              <a:spcAft>
                <a:spcPts val="0"/>
              </a:spcAft>
              <a:buClr>
                <a:schemeClr val="dk1"/>
              </a:buClr>
              <a:buSzPts val="1800"/>
              <a:buNone/>
              <a:defRPr sz="2400" b="1"/>
            </a:lvl3pPr>
            <a:lvl4pPr marL="2438339" lvl="3" indent="-304792" algn="l" rtl="0">
              <a:spcBef>
                <a:spcPts val="427"/>
              </a:spcBef>
              <a:spcAft>
                <a:spcPts val="0"/>
              </a:spcAft>
              <a:buClr>
                <a:schemeClr val="dk1"/>
              </a:buClr>
              <a:buSzPts val="1600"/>
              <a:buNone/>
              <a:defRPr sz="2133" b="1"/>
            </a:lvl4pPr>
            <a:lvl5pPr marL="3047924" lvl="4" indent="-304792" algn="l" rtl="0">
              <a:spcBef>
                <a:spcPts val="427"/>
              </a:spcBef>
              <a:spcAft>
                <a:spcPts val="0"/>
              </a:spcAft>
              <a:buClr>
                <a:schemeClr val="dk1"/>
              </a:buClr>
              <a:buSzPts val="1600"/>
              <a:buNone/>
              <a:defRPr sz="2133" b="1"/>
            </a:lvl5pPr>
            <a:lvl6pPr marL="3657509" lvl="5" indent="-304792" algn="l" rtl="0">
              <a:spcBef>
                <a:spcPts val="427"/>
              </a:spcBef>
              <a:spcAft>
                <a:spcPts val="0"/>
              </a:spcAft>
              <a:buClr>
                <a:schemeClr val="dk1"/>
              </a:buClr>
              <a:buSzPts val="1600"/>
              <a:buNone/>
              <a:defRPr sz="2133" b="1"/>
            </a:lvl6pPr>
            <a:lvl7pPr marL="4267093" lvl="6" indent="-304792" algn="l" rtl="0">
              <a:spcBef>
                <a:spcPts val="427"/>
              </a:spcBef>
              <a:spcAft>
                <a:spcPts val="0"/>
              </a:spcAft>
              <a:buClr>
                <a:schemeClr val="dk1"/>
              </a:buClr>
              <a:buSzPts val="1600"/>
              <a:buNone/>
              <a:defRPr sz="2133" b="1"/>
            </a:lvl7pPr>
            <a:lvl8pPr marL="4876678" lvl="7" indent="-304792" algn="l" rtl="0">
              <a:spcBef>
                <a:spcPts val="427"/>
              </a:spcBef>
              <a:spcAft>
                <a:spcPts val="0"/>
              </a:spcAft>
              <a:buClr>
                <a:schemeClr val="dk1"/>
              </a:buClr>
              <a:buSzPts val="1600"/>
              <a:buNone/>
              <a:defRPr sz="2133" b="1"/>
            </a:lvl8pPr>
            <a:lvl9pPr marL="5486263" lvl="8" indent="-304792" algn="l" rtl="0">
              <a:spcBef>
                <a:spcPts val="427"/>
              </a:spcBef>
              <a:spcAft>
                <a:spcPts val="0"/>
              </a:spcAft>
              <a:buClr>
                <a:schemeClr val="dk1"/>
              </a:buClr>
              <a:buSzPts val="1600"/>
              <a:buNone/>
              <a:defRPr sz="2133" b="1"/>
            </a:lvl9pPr>
          </a:lstStyle>
          <a:p>
            <a:endParaRPr/>
          </a:p>
        </p:txBody>
      </p:sp>
      <p:sp>
        <p:nvSpPr>
          <p:cNvPr id="874" name="Google Shape;874;p23"/>
          <p:cNvSpPr txBox="1">
            <a:spLocks noGrp="1"/>
          </p:cNvSpPr>
          <p:nvPr>
            <p:ph type="body" idx="4"/>
          </p:nvPr>
        </p:nvSpPr>
        <p:spPr>
          <a:xfrm>
            <a:off x="6076336" y="2837219"/>
            <a:ext cx="5389200" cy="3035200"/>
          </a:xfrm>
          <a:prstGeom prst="rect">
            <a:avLst/>
          </a:prstGeom>
          <a:noFill/>
          <a:ln>
            <a:noFill/>
          </a:ln>
        </p:spPr>
        <p:txBody>
          <a:bodyPr spcFirstLastPara="1" wrap="square" lIns="91425" tIns="45700" rIns="91425" bIns="45700" anchor="t" anchorCtr="0">
            <a:normAutofit/>
          </a:bodyPr>
          <a:lstStyle>
            <a:lvl1pPr marL="609585" lvl="0" indent="-507987" algn="ctr" rtl="0">
              <a:spcBef>
                <a:spcPts val="640"/>
              </a:spcBef>
              <a:spcAft>
                <a:spcPts val="0"/>
              </a:spcAft>
              <a:buClr>
                <a:schemeClr val="lt1"/>
              </a:buClr>
              <a:buSzPts val="2400"/>
              <a:buChar char="•"/>
              <a:defRPr sz="3200">
                <a:solidFill>
                  <a:schemeClr val="lt1"/>
                </a:solidFill>
              </a:defRPr>
            </a:lvl1pPr>
            <a:lvl2pPr marL="1219170" lvl="1" indent="-474121" algn="ctr" rtl="0">
              <a:spcBef>
                <a:spcPts val="533"/>
              </a:spcBef>
              <a:spcAft>
                <a:spcPts val="0"/>
              </a:spcAft>
              <a:buClr>
                <a:schemeClr val="lt1"/>
              </a:buClr>
              <a:buSzPts val="2000"/>
              <a:buChar char="–"/>
              <a:defRPr sz="2667">
                <a:solidFill>
                  <a:schemeClr val="lt1"/>
                </a:solidFill>
              </a:defRPr>
            </a:lvl2pPr>
            <a:lvl3pPr marL="1828754" lvl="2" indent="-457189" algn="ctr" rtl="0">
              <a:spcBef>
                <a:spcPts val="480"/>
              </a:spcBef>
              <a:spcAft>
                <a:spcPts val="0"/>
              </a:spcAft>
              <a:buClr>
                <a:schemeClr val="lt1"/>
              </a:buClr>
              <a:buSzPts val="1800"/>
              <a:buChar char="•"/>
              <a:defRPr sz="2400">
                <a:solidFill>
                  <a:schemeClr val="lt1"/>
                </a:solidFill>
              </a:defRPr>
            </a:lvl3pPr>
            <a:lvl4pPr marL="2438339" lvl="3" indent="-440256" algn="ctr" rtl="0">
              <a:spcBef>
                <a:spcPts val="427"/>
              </a:spcBef>
              <a:spcAft>
                <a:spcPts val="0"/>
              </a:spcAft>
              <a:buClr>
                <a:schemeClr val="lt1"/>
              </a:buClr>
              <a:buSzPts val="1600"/>
              <a:buChar char="–"/>
              <a:defRPr sz="2133">
                <a:solidFill>
                  <a:schemeClr val="lt1"/>
                </a:solidFill>
              </a:defRPr>
            </a:lvl4pPr>
            <a:lvl5pPr marL="3047924" lvl="4" indent="-440256" algn="ctr" rtl="0">
              <a:spcBef>
                <a:spcPts val="427"/>
              </a:spcBef>
              <a:spcAft>
                <a:spcPts val="0"/>
              </a:spcAft>
              <a:buClr>
                <a:schemeClr val="lt1"/>
              </a:buClr>
              <a:buSzPts val="1600"/>
              <a:buChar char="»"/>
              <a:defRPr sz="2133">
                <a:solidFill>
                  <a:schemeClr val="lt1"/>
                </a:solidFill>
              </a:defRPr>
            </a:lvl5pPr>
            <a:lvl6pPr marL="3657509" lvl="5" indent="-440256" algn="l" rtl="0">
              <a:spcBef>
                <a:spcPts val="427"/>
              </a:spcBef>
              <a:spcAft>
                <a:spcPts val="0"/>
              </a:spcAft>
              <a:buClr>
                <a:schemeClr val="dk1"/>
              </a:buClr>
              <a:buSzPts val="1600"/>
              <a:buChar char="•"/>
              <a:defRPr sz="2133"/>
            </a:lvl6pPr>
            <a:lvl7pPr marL="4267093" lvl="6" indent="-440256" algn="l" rtl="0">
              <a:spcBef>
                <a:spcPts val="427"/>
              </a:spcBef>
              <a:spcAft>
                <a:spcPts val="0"/>
              </a:spcAft>
              <a:buClr>
                <a:schemeClr val="dk1"/>
              </a:buClr>
              <a:buSzPts val="1600"/>
              <a:buChar char="•"/>
              <a:defRPr sz="2133"/>
            </a:lvl7pPr>
            <a:lvl8pPr marL="4876678" lvl="7" indent="-440256" algn="l" rtl="0">
              <a:spcBef>
                <a:spcPts val="427"/>
              </a:spcBef>
              <a:spcAft>
                <a:spcPts val="0"/>
              </a:spcAft>
              <a:buClr>
                <a:schemeClr val="dk1"/>
              </a:buClr>
              <a:buSzPts val="1600"/>
              <a:buChar char="•"/>
              <a:defRPr sz="2133"/>
            </a:lvl8pPr>
            <a:lvl9pPr marL="5486263" lvl="8" indent="-440256" algn="l" rtl="0">
              <a:spcBef>
                <a:spcPts val="427"/>
              </a:spcBef>
              <a:spcAft>
                <a:spcPts val="0"/>
              </a:spcAft>
              <a:buClr>
                <a:schemeClr val="dk1"/>
              </a:buClr>
              <a:buSzPts val="1600"/>
              <a:buChar char="•"/>
              <a:defRPr sz="2133"/>
            </a:lvl9pPr>
          </a:lstStyle>
          <a:p>
            <a:endParaRPr/>
          </a:p>
        </p:txBody>
      </p:sp>
      <p:sp>
        <p:nvSpPr>
          <p:cNvPr id="875" name="Google Shape;875;p23"/>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6" name="Google Shape;876;p23"/>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7" name="Google Shape;877;p23"/>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8"/>
        <p:cNvGrpSpPr/>
        <p:nvPr/>
      </p:nvGrpSpPr>
      <p:grpSpPr>
        <a:xfrm>
          <a:off x="0" y="0"/>
          <a:ext cx="0" cy="0"/>
          <a:chOff x="0" y="0"/>
          <a:chExt cx="0" cy="0"/>
        </a:xfrm>
      </p:grpSpPr>
      <p:sp>
        <p:nvSpPr>
          <p:cNvPr id="879" name="Google Shape;879;p24"/>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0" name="Google Shape;880;p24"/>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1" name="Google Shape;881;p24"/>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2"/>
        <p:cNvGrpSpPr/>
        <p:nvPr/>
      </p:nvGrpSpPr>
      <p:grpSpPr>
        <a:xfrm>
          <a:off x="0" y="0"/>
          <a:ext cx="0" cy="0"/>
          <a:chOff x="0" y="0"/>
          <a:chExt cx="0" cy="0"/>
        </a:xfrm>
      </p:grpSpPr>
      <p:sp>
        <p:nvSpPr>
          <p:cNvPr id="883" name="Google Shape;883;p25"/>
          <p:cNvSpPr txBox="1">
            <a:spLocks noGrp="1"/>
          </p:cNvSpPr>
          <p:nvPr>
            <p:ph type="title"/>
          </p:nvPr>
        </p:nvSpPr>
        <p:spPr>
          <a:xfrm>
            <a:off x="963084" y="4406901"/>
            <a:ext cx="103632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5333"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84" name="Google Shape;884;p25"/>
          <p:cNvSpPr txBox="1">
            <a:spLocks noGrp="1"/>
          </p:cNvSpPr>
          <p:nvPr>
            <p:ph type="body" idx="1"/>
          </p:nvPr>
        </p:nvSpPr>
        <p:spPr>
          <a:xfrm>
            <a:off x="963084" y="2906713"/>
            <a:ext cx="10363200" cy="1500000"/>
          </a:xfrm>
          <a:prstGeom prst="rect">
            <a:avLst/>
          </a:prstGeom>
          <a:noFill/>
          <a:ln>
            <a:noFill/>
          </a:ln>
        </p:spPr>
        <p:txBody>
          <a:bodyPr spcFirstLastPara="1" wrap="square" lIns="91425" tIns="45700" rIns="91425" bIns="45700" anchor="b" anchorCtr="0">
            <a:normAutofit/>
          </a:bodyPr>
          <a:lstStyle>
            <a:lvl1pPr marL="609585" lvl="0" indent="-304792" algn="l" rtl="0">
              <a:spcBef>
                <a:spcPts val="533"/>
              </a:spcBef>
              <a:spcAft>
                <a:spcPts val="0"/>
              </a:spcAft>
              <a:buClr>
                <a:srgbClr val="888888"/>
              </a:buClr>
              <a:buSzPts val="2000"/>
              <a:buNone/>
              <a:defRPr sz="2667">
                <a:solidFill>
                  <a:srgbClr val="888888"/>
                </a:solidFill>
              </a:defRPr>
            </a:lvl1pPr>
            <a:lvl2pPr marL="1219170" lvl="1" indent="-304792" algn="l" rtl="0">
              <a:spcBef>
                <a:spcPts val="480"/>
              </a:spcBef>
              <a:spcAft>
                <a:spcPts val="0"/>
              </a:spcAft>
              <a:buClr>
                <a:srgbClr val="888888"/>
              </a:buClr>
              <a:buSzPts val="1800"/>
              <a:buNone/>
              <a:defRPr sz="2400">
                <a:solidFill>
                  <a:srgbClr val="888888"/>
                </a:solidFill>
              </a:defRPr>
            </a:lvl2pPr>
            <a:lvl3pPr marL="1828754" lvl="2" indent="-304792" algn="l" rtl="0">
              <a:spcBef>
                <a:spcPts val="427"/>
              </a:spcBef>
              <a:spcAft>
                <a:spcPts val="0"/>
              </a:spcAft>
              <a:buClr>
                <a:srgbClr val="888888"/>
              </a:buClr>
              <a:buSzPts val="1600"/>
              <a:buNone/>
              <a:defRPr sz="2133">
                <a:solidFill>
                  <a:srgbClr val="888888"/>
                </a:solidFill>
              </a:defRPr>
            </a:lvl3pPr>
            <a:lvl4pPr marL="2438339" lvl="3" indent="-304792" algn="l" rtl="0">
              <a:spcBef>
                <a:spcPts val="373"/>
              </a:spcBef>
              <a:spcAft>
                <a:spcPts val="0"/>
              </a:spcAft>
              <a:buClr>
                <a:srgbClr val="888888"/>
              </a:buClr>
              <a:buSzPts val="1400"/>
              <a:buNone/>
              <a:defRPr sz="1867">
                <a:solidFill>
                  <a:srgbClr val="888888"/>
                </a:solidFill>
              </a:defRPr>
            </a:lvl4pPr>
            <a:lvl5pPr marL="3047924" lvl="4" indent="-304792" algn="l" rtl="0">
              <a:spcBef>
                <a:spcPts val="373"/>
              </a:spcBef>
              <a:spcAft>
                <a:spcPts val="0"/>
              </a:spcAft>
              <a:buClr>
                <a:srgbClr val="888888"/>
              </a:buClr>
              <a:buSzPts val="1400"/>
              <a:buNone/>
              <a:defRPr sz="1867">
                <a:solidFill>
                  <a:srgbClr val="888888"/>
                </a:solidFill>
              </a:defRPr>
            </a:lvl5pPr>
            <a:lvl6pPr marL="3657509" lvl="5" indent="-304792" algn="l" rtl="0">
              <a:spcBef>
                <a:spcPts val="373"/>
              </a:spcBef>
              <a:spcAft>
                <a:spcPts val="0"/>
              </a:spcAft>
              <a:buClr>
                <a:srgbClr val="888888"/>
              </a:buClr>
              <a:buSzPts val="1400"/>
              <a:buNone/>
              <a:defRPr sz="1867">
                <a:solidFill>
                  <a:srgbClr val="888888"/>
                </a:solidFill>
              </a:defRPr>
            </a:lvl6pPr>
            <a:lvl7pPr marL="4267093" lvl="6" indent="-304792" algn="l" rtl="0">
              <a:spcBef>
                <a:spcPts val="373"/>
              </a:spcBef>
              <a:spcAft>
                <a:spcPts val="0"/>
              </a:spcAft>
              <a:buClr>
                <a:srgbClr val="888888"/>
              </a:buClr>
              <a:buSzPts val="1400"/>
              <a:buNone/>
              <a:defRPr sz="1867">
                <a:solidFill>
                  <a:srgbClr val="888888"/>
                </a:solidFill>
              </a:defRPr>
            </a:lvl7pPr>
            <a:lvl8pPr marL="4876678" lvl="7" indent="-304792" algn="l" rtl="0">
              <a:spcBef>
                <a:spcPts val="373"/>
              </a:spcBef>
              <a:spcAft>
                <a:spcPts val="0"/>
              </a:spcAft>
              <a:buClr>
                <a:srgbClr val="888888"/>
              </a:buClr>
              <a:buSzPts val="1400"/>
              <a:buNone/>
              <a:defRPr sz="1867">
                <a:solidFill>
                  <a:srgbClr val="888888"/>
                </a:solidFill>
              </a:defRPr>
            </a:lvl8pPr>
            <a:lvl9pPr marL="5486263" lvl="8" indent="-304792" algn="l" rtl="0">
              <a:spcBef>
                <a:spcPts val="373"/>
              </a:spcBef>
              <a:spcAft>
                <a:spcPts val="0"/>
              </a:spcAft>
              <a:buClr>
                <a:srgbClr val="888888"/>
              </a:buClr>
              <a:buSzPts val="1400"/>
              <a:buNone/>
              <a:defRPr sz="1867">
                <a:solidFill>
                  <a:srgbClr val="888888"/>
                </a:solidFill>
              </a:defRPr>
            </a:lvl9pPr>
          </a:lstStyle>
          <a:p>
            <a:endParaRPr/>
          </a:p>
        </p:txBody>
      </p:sp>
      <p:sp>
        <p:nvSpPr>
          <p:cNvPr id="885" name="Google Shape;885;p25"/>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6" name="Google Shape;886;p25"/>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7" name="Google Shape;887;p25"/>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8"/>
        <p:cNvGrpSpPr/>
        <p:nvPr/>
      </p:nvGrpSpPr>
      <p:grpSpPr>
        <a:xfrm>
          <a:off x="0" y="0"/>
          <a:ext cx="0" cy="0"/>
          <a:chOff x="0" y="0"/>
          <a:chExt cx="0" cy="0"/>
        </a:xfrm>
      </p:grpSpPr>
      <p:sp>
        <p:nvSpPr>
          <p:cNvPr id="889" name="Google Shape;889;p26"/>
          <p:cNvSpPr txBox="1">
            <a:spLocks noGrp="1"/>
          </p:cNvSpPr>
          <p:nvPr>
            <p:ph type="title"/>
          </p:nvPr>
        </p:nvSpPr>
        <p:spPr>
          <a:xfrm>
            <a:off x="609600" y="274639"/>
            <a:ext cx="10972800" cy="11432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0" name="Google Shape;890;p26"/>
          <p:cNvSpPr txBox="1">
            <a:spLocks noGrp="1"/>
          </p:cNvSpPr>
          <p:nvPr>
            <p:ph type="body" idx="1"/>
          </p:nvPr>
        </p:nvSpPr>
        <p:spPr>
          <a:xfrm>
            <a:off x="609600" y="1600203"/>
            <a:ext cx="5384800" cy="4526000"/>
          </a:xfrm>
          <a:prstGeom prst="rect">
            <a:avLst/>
          </a:prstGeom>
          <a:noFill/>
          <a:ln>
            <a:noFill/>
          </a:ln>
        </p:spPr>
        <p:txBody>
          <a:bodyPr spcFirstLastPara="1" wrap="square" lIns="91425" tIns="45700" rIns="91425" bIns="45700" anchor="t" anchorCtr="0">
            <a:normAutofit/>
          </a:bodyPr>
          <a:lstStyle>
            <a:lvl1pPr marL="609585" lvl="0" indent="-541853" algn="l" rtl="0">
              <a:spcBef>
                <a:spcPts val="747"/>
              </a:spcBef>
              <a:spcAft>
                <a:spcPts val="0"/>
              </a:spcAft>
              <a:buClr>
                <a:schemeClr val="dk1"/>
              </a:buClr>
              <a:buSzPts val="2800"/>
              <a:buChar char="•"/>
              <a:defRPr sz="3733"/>
            </a:lvl1pPr>
            <a:lvl2pPr marL="1219170" lvl="1" indent="-507987" algn="l" rtl="0">
              <a:spcBef>
                <a:spcPts val="640"/>
              </a:spcBef>
              <a:spcAft>
                <a:spcPts val="0"/>
              </a:spcAft>
              <a:buClr>
                <a:schemeClr val="dk1"/>
              </a:buClr>
              <a:buSzPts val="2400"/>
              <a:buChar char="–"/>
              <a:defRPr sz="3200"/>
            </a:lvl2pPr>
            <a:lvl3pPr marL="1828754" lvl="2" indent="-474121" algn="l" rtl="0">
              <a:spcBef>
                <a:spcPts val="533"/>
              </a:spcBef>
              <a:spcAft>
                <a:spcPts val="0"/>
              </a:spcAft>
              <a:buClr>
                <a:schemeClr val="dk1"/>
              </a:buClr>
              <a:buSzPts val="2000"/>
              <a:buChar char="•"/>
              <a:defRPr sz="2667"/>
            </a:lvl3pPr>
            <a:lvl4pPr marL="2438339" lvl="3" indent="-457189" algn="l" rtl="0">
              <a:spcBef>
                <a:spcPts val="480"/>
              </a:spcBef>
              <a:spcAft>
                <a:spcPts val="0"/>
              </a:spcAft>
              <a:buClr>
                <a:schemeClr val="dk1"/>
              </a:buClr>
              <a:buSzPts val="1800"/>
              <a:buChar char="–"/>
              <a:defRPr sz="2400"/>
            </a:lvl4pPr>
            <a:lvl5pPr marL="3047924" lvl="4" indent="-457189" algn="l" rtl="0">
              <a:spcBef>
                <a:spcPts val="480"/>
              </a:spcBef>
              <a:spcAft>
                <a:spcPts val="0"/>
              </a:spcAft>
              <a:buClr>
                <a:schemeClr val="dk1"/>
              </a:buClr>
              <a:buSzPts val="1800"/>
              <a:buChar char="»"/>
              <a:defRPr sz="2400"/>
            </a:lvl5pPr>
            <a:lvl6pPr marL="3657509" lvl="5" indent="-457189" algn="l" rtl="0">
              <a:spcBef>
                <a:spcPts val="480"/>
              </a:spcBef>
              <a:spcAft>
                <a:spcPts val="0"/>
              </a:spcAft>
              <a:buClr>
                <a:schemeClr val="dk1"/>
              </a:buClr>
              <a:buSzPts val="1800"/>
              <a:buChar char="•"/>
              <a:defRPr sz="2400"/>
            </a:lvl6pPr>
            <a:lvl7pPr marL="4267093" lvl="6" indent="-457189" algn="l" rtl="0">
              <a:spcBef>
                <a:spcPts val="480"/>
              </a:spcBef>
              <a:spcAft>
                <a:spcPts val="0"/>
              </a:spcAft>
              <a:buClr>
                <a:schemeClr val="dk1"/>
              </a:buClr>
              <a:buSzPts val="1800"/>
              <a:buChar char="•"/>
              <a:defRPr sz="2400"/>
            </a:lvl7pPr>
            <a:lvl8pPr marL="4876678" lvl="7" indent="-457189" algn="l" rtl="0">
              <a:spcBef>
                <a:spcPts val="480"/>
              </a:spcBef>
              <a:spcAft>
                <a:spcPts val="0"/>
              </a:spcAft>
              <a:buClr>
                <a:schemeClr val="dk1"/>
              </a:buClr>
              <a:buSzPts val="1800"/>
              <a:buChar char="•"/>
              <a:defRPr sz="2400"/>
            </a:lvl8pPr>
            <a:lvl9pPr marL="5486263" lvl="8" indent="-457189" algn="l" rtl="0">
              <a:spcBef>
                <a:spcPts val="480"/>
              </a:spcBef>
              <a:spcAft>
                <a:spcPts val="0"/>
              </a:spcAft>
              <a:buClr>
                <a:schemeClr val="dk1"/>
              </a:buClr>
              <a:buSzPts val="1800"/>
              <a:buChar char="•"/>
              <a:defRPr sz="2400"/>
            </a:lvl9pPr>
          </a:lstStyle>
          <a:p>
            <a:endParaRPr/>
          </a:p>
        </p:txBody>
      </p:sp>
      <p:sp>
        <p:nvSpPr>
          <p:cNvPr id="891" name="Google Shape;891;p26"/>
          <p:cNvSpPr txBox="1">
            <a:spLocks noGrp="1"/>
          </p:cNvSpPr>
          <p:nvPr>
            <p:ph type="body" idx="2"/>
          </p:nvPr>
        </p:nvSpPr>
        <p:spPr>
          <a:xfrm>
            <a:off x="6197600" y="1600203"/>
            <a:ext cx="5384800" cy="4526000"/>
          </a:xfrm>
          <a:prstGeom prst="rect">
            <a:avLst/>
          </a:prstGeom>
          <a:noFill/>
          <a:ln>
            <a:noFill/>
          </a:ln>
        </p:spPr>
        <p:txBody>
          <a:bodyPr spcFirstLastPara="1" wrap="square" lIns="91425" tIns="45700" rIns="91425" bIns="45700" anchor="t" anchorCtr="0">
            <a:normAutofit/>
          </a:bodyPr>
          <a:lstStyle>
            <a:lvl1pPr marL="609585" lvl="0" indent="-541853" algn="l" rtl="0">
              <a:spcBef>
                <a:spcPts val="747"/>
              </a:spcBef>
              <a:spcAft>
                <a:spcPts val="0"/>
              </a:spcAft>
              <a:buClr>
                <a:schemeClr val="dk1"/>
              </a:buClr>
              <a:buSzPts val="2800"/>
              <a:buChar char="•"/>
              <a:defRPr sz="3733"/>
            </a:lvl1pPr>
            <a:lvl2pPr marL="1219170" lvl="1" indent="-507987" algn="l" rtl="0">
              <a:spcBef>
                <a:spcPts val="640"/>
              </a:spcBef>
              <a:spcAft>
                <a:spcPts val="0"/>
              </a:spcAft>
              <a:buClr>
                <a:schemeClr val="dk1"/>
              </a:buClr>
              <a:buSzPts val="2400"/>
              <a:buChar char="–"/>
              <a:defRPr sz="3200"/>
            </a:lvl2pPr>
            <a:lvl3pPr marL="1828754" lvl="2" indent="-474121" algn="l" rtl="0">
              <a:spcBef>
                <a:spcPts val="533"/>
              </a:spcBef>
              <a:spcAft>
                <a:spcPts val="0"/>
              </a:spcAft>
              <a:buClr>
                <a:schemeClr val="dk1"/>
              </a:buClr>
              <a:buSzPts val="2000"/>
              <a:buChar char="•"/>
              <a:defRPr sz="2667"/>
            </a:lvl3pPr>
            <a:lvl4pPr marL="2438339" lvl="3" indent="-457189" algn="l" rtl="0">
              <a:spcBef>
                <a:spcPts val="480"/>
              </a:spcBef>
              <a:spcAft>
                <a:spcPts val="0"/>
              </a:spcAft>
              <a:buClr>
                <a:schemeClr val="dk1"/>
              </a:buClr>
              <a:buSzPts val="1800"/>
              <a:buChar char="–"/>
              <a:defRPr sz="2400"/>
            </a:lvl4pPr>
            <a:lvl5pPr marL="3047924" lvl="4" indent="-457189" algn="l" rtl="0">
              <a:spcBef>
                <a:spcPts val="480"/>
              </a:spcBef>
              <a:spcAft>
                <a:spcPts val="0"/>
              </a:spcAft>
              <a:buClr>
                <a:schemeClr val="dk1"/>
              </a:buClr>
              <a:buSzPts val="1800"/>
              <a:buChar char="»"/>
              <a:defRPr sz="2400"/>
            </a:lvl5pPr>
            <a:lvl6pPr marL="3657509" lvl="5" indent="-457189" algn="l" rtl="0">
              <a:spcBef>
                <a:spcPts val="480"/>
              </a:spcBef>
              <a:spcAft>
                <a:spcPts val="0"/>
              </a:spcAft>
              <a:buClr>
                <a:schemeClr val="dk1"/>
              </a:buClr>
              <a:buSzPts val="1800"/>
              <a:buChar char="•"/>
              <a:defRPr sz="2400"/>
            </a:lvl6pPr>
            <a:lvl7pPr marL="4267093" lvl="6" indent="-457189" algn="l" rtl="0">
              <a:spcBef>
                <a:spcPts val="480"/>
              </a:spcBef>
              <a:spcAft>
                <a:spcPts val="0"/>
              </a:spcAft>
              <a:buClr>
                <a:schemeClr val="dk1"/>
              </a:buClr>
              <a:buSzPts val="1800"/>
              <a:buChar char="•"/>
              <a:defRPr sz="2400"/>
            </a:lvl7pPr>
            <a:lvl8pPr marL="4876678" lvl="7" indent="-457189" algn="l" rtl="0">
              <a:spcBef>
                <a:spcPts val="480"/>
              </a:spcBef>
              <a:spcAft>
                <a:spcPts val="0"/>
              </a:spcAft>
              <a:buClr>
                <a:schemeClr val="dk1"/>
              </a:buClr>
              <a:buSzPts val="1800"/>
              <a:buChar char="•"/>
              <a:defRPr sz="2400"/>
            </a:lvl8pPr>
            <a:lvl9pPr marL="5486263" lvl="8" indent="-457189" algn="l" rtl="0">
              <a:spcBef>
                <a:spcPts val="480"/>
              </a:spcBef>
              <a:spcAft>
                <a:spcPts val="0"/>
              </a:spcAft>
              <a:buClr>
                <a:schemeClr val="dk1"/>
              </a:buClr>
              <a:buSzPts val="1800"/>
              <a:buChar char="•"/>
              <a:defRPr sz="2400"/>
            </a:lvl9pPr>
          </a:lstStyle>
          <a:p>
            <a:endParaRPr/>
          </a:p>
        </p:txBody>
      </p:sp>
      <p:sp>
        <p:nvSpPr>
          <p:cNvPr id="892" name="Google Shape;892;p26"/>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3" name="Google Shape;893;p26"/>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4" name="Google Shape;894;p26"/>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5"/>
        <p:cNvGrpSpPr/>
        <p:nvPr/>
      </p:nvGrpSpPr>
      <p:grpSpPr>
        <a:xfrm>
          <a:off x="0" y="0"/>
          <a:ext cx="0" cy="0"/>
          <a:chOff x="0" y="0"/>
          <a:chExt cx="0" cy="0"/>
        </a:xfrm>
      </p:grpSpPr>
      <p:sp>
        <p:nvSpPr>
          <p:cNvPr id="896" name="Google Shape;896;p27"/>
          <p:cNvSpPr txBox="1">
            <a:spLocks noGrp="1"/>
          </p:cNvSpPr>
          <p:nvPr>
            <p:ph type="title"/>
          </p:nvPr>
        </p:nvSpPr>
        <p:spPr>
          <a:xfrm>
            <a:off x="609600" y="274639"/>
            <a:ext cx="10972800" cy="11432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7" name="Google Shape;897;p27"/>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8" name="Google Shape;898;p27"/>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9" name="Google Shape;899;p27"/>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00"/>
        <p:cNvGrpSpPr/>
        <p:nvPr/>
      </p:nvGrpSpPr>
      <p:grpSpPr>
        <a:xfrm>
          <a:off x="0" y="0"/>
          <a:ext cx="0" cy="0"/>
          <a:chOff x="0" y="0"/>
          <a:chExt cx="0" cy="0"/>
        </a:xfrm>
      </p:grpSpPr>
      <p:sp>
        <p:nvSpPr>
          <p:cNvPr id="901" name="Google Shape;901;p28"/>
          <p:cNvSpPr txBox="1">
            <a:spLocks noGrp="1"/>
          </p:cNvSpPr>
          <p:nvPr>
            <p:ph type="title"/>
          </p:nvPr>
        </p:nvSpPr>
        <p:spPr>
          <a:xfrm>
            <a:off x="609601" y="273049"/>
            <a:ext cx="4011200" cy="11620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667"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2" name="Google Shape;902;p28"/>
          <p:cNvSpPr txBox="1">
            <a:spLocks noGrp="1"/>
          </p:cNvSpPr>
          <p:nvPr>
            <p:ph type="body" idx="1"/>
          </p:nvPr>
        </p:nvSpPr>
        <p:spPr>
          <a:xfrm>
            <a:off x="4766733" y="273051"/>
            <a:ext cx="6815600" cy="5853200"/>
          </a:xfrm>
          <a:prstGeom prst="rect">
            <a:avLst/>
          </a:prstGeom>
          <a:noFill/>
          <a:ln>
            <a:noFill/>
          </a:ln>
        </p:spPr>
        <p:txBody>
          <a:bodyPr spcFirstLastPara="1" wrap="square" lIns="91425" tIns="45700" rIns="91425" bIns="45700" anchor="t" anchorCtr="0">
            <a:normAutofit/>
          </a:bodyPr>
          <a:lstStyle>
            <a:lvl1pPr marL="609585" lvl="0" indent="-575719" algn="l" rtl="0">
              <a:spcBef>
                <a:spcPts val="853"/>
              </a:spcBef>
              <a:spcAft>
                <a:spcPts val="0"/>
              </a:spcAft>
              <a:buClr>
                <a:schemeClr val="dk1"/>
              </a:buClr>
              <a:buSzPts val="3200"/>
              <a:buChar char="•"/>
              <a:defRPr sz="4267"/>
            </a:lvl1pPr>
            <a:lvl2pPr marL="1219170" lvl="1" indent="-541853" algn="l" rtl="0">
              <a:spcBef>
                <a:spcPts val="747"/>
              </a:spcBef>
              <a:spcAft>
                <a:spcPts val="0"/>
              </a:spcAft>
              <a:buClr>
                <a:schemeClr val="dk1"/>
              </a:buClr>
              <a:buSzPts val="2800"/>
              <a:buChar char="–"/>
              <a:defRPr sz="3733"/>
            </a:lvl2pPr>
            <a:lvl3pPr marL="1828754" lvl="2" indent="-507987" algn="l" rtl="0">
              <a:spcBef>
                <a:spcPts val="640"/>
              </a:spcBef>
              <a:spcAft>
                <a:spcPts val="0"/>
              </a:spcAft>
              <a:buClr>
                <a:schemeClr val="dk1"/>
              </a:buClr>
              <a:buSzPts val="2400"/>
              <a:buChar char="•"/>
              <a:defRPr sz="3200"/>
            </a:lvl3pPr>
            <a:lvl4pPr marL="2438339" lvl="3" indent="-474121" algn="l" rtl="0">
              <a:spcBef>
                <a:spcPts val="533"/>
              </a:spcBef>
              <a:spcAft>
                <a:spcPts val="0"/>
              </a:spcAft>
              <a:buClr>
                <a:schemeClr val="dk1"/>
              </a:buClr>
              <a:buSzPts val="2000"/>
              <a:buChar char="–"/>
              <a:defRPr sz="2667"/>
            </a:lvl4pPr>
            <a:lvl5pPr marL="3047924" lvl="4" indent="-474121" algn="l" rtl="0">
              <a:spcBef>
                <a:spcPts val="533"/>
              </a:spcBef>
              <a:spcAft>
                <a:spcPts val="0"/>
              </a:spcAft>
              <a:buClr>
                <a:schemeClr val="dk1"/>
              </a:buClr>
              <a:buSzPts val="2000"/>
              <a:buChar char="»"/>
              <a:defRPr sz="2667"/>
            </a:lvl5pPr>
            <a:lvl6pPr marL="3657509" lvl="5" indent="-474121" algn="l" rtl="0">
              <a:spcBef>
                <a:spcPts val="533"/>
              </a:spcBef>
              <a:spcAft>
                <a:spcPts val="0"/>
              </a:spcAft>
              <a:buClr>
                <a:schemeClr val="dk1"/>
              </a:buClr>
              <a:buSzPts val="2000"/>
              <a:buChar char="•"/>
              <a:defRPr sz="2667"/>
            </a:lvl6pPr>
            <a:lvl7pPr marL="4267093" lvl="6" indent="-474121" algn="l" rtl="0">
              <a:spcBef>
                <a:spcPts val="533"/>
              </a:spcBef>
              <a:spcAft>
                <a:spcPts val="0"/>
              </a:spcAft>
              <a:buClr>
                <a:schemeClr val="dk1"/>
              </a:buClr>
              <a:buSzPts val="2000"/>
              <a:buChar char="•"/>
              <a:defRPr sz="2667"/>
            </a:lvl7pPr>
            <a:lvl8pPr marL="4876678" lvl="7" indent="-474121" algn="l" rtl="0">
              <a:spcBef>
                <a:spcPts val="533"/>
              </a:spcBef>
              <a:spcAft>
                <a:spcPts val="0"/>
              </a:spcAft>
              <a:buClr>
                <a:schemeClr val="dk1"/>
              </a:buClr>
              <a:buSzPts val="2000"/>
              <a:buChar char="•"/>
              <a:defRPr sz="2667"/>
            </a:lvl8pPr>
            <a:lvl9pPr marL="5486263" lvl="8" indent="-474121" algn="l" rtl="0">
              <a:spcBef>
                <a:spcPts val="533"/>
              </a:spcBef>
              <a:spcAft>
                <a:spcPts val="0"/>
              </a:spcAft>
              <a:buClr>
                <a:schemeClr val="dk1"/>
              </a:buClr>
              <a:buSzPts val="2000"/>
              <a:buChar char="•"/>
              <a:defRPr sz="2667"/>
            </a:lvl9pPr>
          </a:lstStyle>
          <a:p>
            <a:endParaRPr/>
          </a:p>
        </p:txBody>
      </p:sp>
      <p:sp>
        <p:nvSpPr>
          <p:cNvPr id="903" name="Google Shape;903;p28"/>
          <p:cNvSpPr txBox="1">
            <a:spLocks noGrp="1"/>
          </p:cNvSpPr>
          <p:nvPr>
            <p:ph type="body" idx="2"/>
          </p:nvPr>
        </p:nvSpPr>
        <p:spPr>
          <a:xfrm>
            <a:off x="609601" y="1435103"/>
            <a:ext cx="4011200" cy="4691200"/>
          </a:xfrm>
          <a:prstGeom prst="rect">
            <a:avLst/>
          </a:prstGeom>
          <a:noFill/>
          <a:ln>
            <a:noFill/>
          </a:ln>
        </p:spPr>
        <p:txBody>
          <a:bodyPr spcFirstLastPara="1" wrap="square" lIns="91425" tIns="45700" rIns="91425" bIns="45700" anchor="t" anchorCtr="0">
            <a:normAutofit/>
          </a:bodyPr>
          <a:lstStyle>
            <a:lvl1pPr marL="609585" lvl="0" indent="-304792" algn="l" rtl="0">
              <a:spcBef>
                <a:spcPts val="373"/>
              </a:spcBef>
              <a:spcAft>
                <a:spcPts val="0"/>
              </a:spcAft>
              <a:buClr>
                <a:schemeClr val="dk1"/>
              </a:buClr>
              <a:buSzPts val="1400"/>
              <a:buNone/>
              <a:defRPr sz="1867"/>
            </a:lvl1pPr>
            <a:lvl2pPr marL="1219170" lvl="1" indent="-304792" algn="l" rtl="0">
              <a:spcBef>
                <a:spcPts val="320"/>
              </a:spcBef>
              <a:spcAft>
                <a:spcPts val="0"/>
              </a:spcAft>
              <a:buClr>
                <a:schemeClr val="dk1"/>
              </a:buClr>
              <a:buSzPts val="1200"/>
              <a:buNone/>
              <a:defRPr sz="1600"/>
            </a:lvl2pPr>
            <a:lvl3pPr marL="1828754" lvl="2" indent="-304792" algn="l" rtl="0">
              <a:spcBef>
                <a:spcPts val="267"/>
              </a:spcBef>
              <a:spcAft>
                <a:spcPts val="0"/>
              </a:spcAft>
              <a:buClr>
                <a:schemeClr val="dk1"/>
              </a:buClr>
              <a:buSzPts val="1000"/>
              <a:buNone/>
              <a:defRPr sz="1333"/>
            </a:lvl3pPr>
            <a:lvl4pPr marL="2438339" lvl="3" indent="-304792" algn="l" rtl="0">
              <a:spcBef>
                <a:spcPts val="240"/>
              </a:spcBef>
              <a:spcAft>
                <a:spcPts val="0"/>
              </a:spcAft>
              <a:buClr>
                <a:schemeClr val="dk1"/>
              </a:buClr>
              <a:buSzPts val="900"/>
              <a:buNone/>
              <a:defRPr sz="1200"/>
            </a:lvl4pPr>
            <a:lvl5pPr marL="3047924" lvl="4" indent="-304792" algn="l" rtl="0">
              <a:spcBef>
                <a:spcPts val="240"/>
              </a:spcBef>
              <a:spcAft>
                <a:spcPts val="0"/>
              </a:spcAft>
              <a:buClr>
                <a:schemeClr val="dk1"/>
              </a:buClr>
              <a:buSzPts val="900"/>
              <a:buNone/>
              <a:defRPr sz="1200"/>
            </a:lvl5pPr>
            <a:lvl6pPr marL="3657509" lvl="5" indent="-304792" algn="l" rtl="0">
              <a:spcBef>
                <a:spcPts val="240"/>
              </a:spcBef>
              <a:spcAft>
                <a:spcPts val="0"/>
              </a:spcAft>
              <a:buClr>
                <a:schemeClr val="dk1"/>
              </a:buClr>
              <a:buSzPts val="900"/>
              <a:buNone/>
              <a:defRPr sz="1200"/>
            </a:lvl6pPr>
            <a:lvl7pPr marL="4267093" lvl="6" indent="-304792" algn="l" rtl="0">
              <a:spcBef>
                <a:spcPts val="240"/>
              </a:spcBef>
              <a:spcAft>
                <a:spcPts val="0"/>
              </a:spcAft>
              <a:buClr>
                <a:schemeClr val="dk1"/>
              </a:buClr>
              <a:buSzPts val="900"/>
              <a:buNone/>
              <a:defRPr sz="1200"/>
            </a:lvl7pPr>
            <a:lvl8pPr marL="4876678" lvl="7" indent="-304792" algn="l" rtl="0">
              <a:spcBef>
                <a:spcPts val="240"/>
              </a:spcBef>
              <a:spcAft>
                <a:spcPts val="0"/>
              </a:spcAft>
              <a:buClr>
                <a:schemeClr val="dk1"/>
              </a:buClr>
              <a:buSzPts val="900"/>
              <a:buNone/>
              <a:defRPr sz="1200"/>
            </a:lvl8pPr>
            <a:lvl9pPr marL="5486263" lvl="8" indent="-304792" algn="l" rtl="0">
              <a:spcBef>
                <a:spcPts val="240"/>
              </a:spcBef>
              <a:spcAft>
                <a:spcPts val="0"/>
              </a:spcAft>
              <a:buClr>
                <a:schemeClr val="dk1"/>
              </a:buClr>
              <a:buSzPts val="900"/>
              <a:buNone/>
              <a:defRPr sz="1200"/>
            </a:lvl9pPr>
          </a:lstStyle>
          <a:p>
            <a:endParaRPr/>
          </a:p>
        </p:txBody>
      </p:sp>
      <p:sp>
        <p:nvSpPr>
          <p:cNvPr id="904" name="Google Shape;904;p28"/>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5" name="Google Shape;905;p28"/>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6" name="Google Shape;906;p28"/>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844"/>
        <p:cNvGrpSpPr/>
        <p:nvPr/>
      </p:nvGrpSpPr>
      <p:grpSpPr>
        <a:xfrm>
          <a:off x="0" y="0"/>
          <a:ext cx="0" cy="0"/>
          <a:chOff x="0" y="0"/>
          <a:chExt cx="0" cy="0"/>
        </a:xfrm>
      </p:grpSpPr>
      <p:sp>
        <p:nvSpPr>
          <p:cNvPr id="845" name="Google Shape;845;p19"/>
          <p:cNvSpPr txBox="1">
            <a:spLocks noGrp="1"/>
          </p:cNvSpPr>
          <p:nvPr>
            <p:ph type="title"/>
          </p:nvPr>
        </p:nvSpPr>
        <p:spPr>
          <a:xfrm>
            <a:off x="609600" y="274639"/>
            <a:ext cx="10972800" cy="11432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46" name="Google Shape;846;p19"/>
          <p:cNvSpPr txBox="1">
            <a:spLocks noGrp="1"/>
          </p:cNvSpPr>
          <p:nvPr>
            <p:ph type="body" idx="1"/>
          </p:nvPr>
        </p:nvSpPr>
        <p:spPr>
          <a:xfrm>
            <a:off x="609600" y="1600203"/>
            <a:ext cx="10972800" cy="45260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7" name="Google Shape;847;p19"/>
          <p:cNvSpPr txBox="1">
            <a:spLocks noGrp="1"/>
          </p:cNvSpPr>
          <p:nvPr>
            <p:ph type="dt" idx="10"/>
          </p:nvPr>
        </p:nvSpPr>
        <p:spPr>
          <a:xfrm>
            <a:off x="609600" y="6356351"/>
            <a:ext cx="2844800" cy="365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48" name="Google Shape;848;p19"/>
          <p:cNvSpPr txBox="1">
            <a:spLocks noGrp="1"/>
          </p:cNvSpPr>
          <p:nvPr>
            <p:ph type="ftr" idx="11"/>
          </p:nvPr>
        </p:nvSpPr>
        <p:spPr>
          <a:xfrm>
            <a:off x="4165600" y="6356351"/>
            <a:ext cx="3860800" cy="365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49" name="Google Shape;849;p19"/>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
        <p:nvSpPr>
          <p:cNvPr id="850" name="Google Shape;850;p19"/>
          <p:cNvSpPr txBox="1"/>
          <p:nvPr/>
        </p:nvSpPr>
        <p:spPr>
          <a:xfrm>
            <a:off x="-12200" y="6951664"/>
            <a:ext cx="11186000" cy="697701"/>
          </a:xfrm>
          <a:prstGeom prst="rect">
            <a:avLst/>
          </a:prstGeom>
          <a:noFill/>
          <a:ln>
            <a:noFill/>
          </a:ln>
        </p:spPr>
        <p:txBody>
          <a:bodyPr spcFirstLastPara="1" wrap="square" lIns="121900" tIns="60933" rIns="121900" bIns="60933" anchor="t" anchorCtr="0">
            <a:spAutoFit/>
          </a:bodyPr>
          <a:lstStyle/>
          <a:p>
            <a:pPr marL="0" marR="0" lvl="0" indent="0" algn="l" rtl="0">
              <a:spcBef>
                <a:spcPts val="0"/>
              </a:spcBef>
              <a:spcAft>
                <a:spcPts val="0"/>
              </a:spcAft>
              <a:buNone/>
            </a:pPr>
            <a:r>
              <a:rPr lang="en" sz="1867" b="0" i="0" u="none" strike="noStrike" cap="none">
                <a:solidFill>
                  <a:srgbClr val="A5A5A5"/>
                </a:solidFill>
                <a:latin typeface="Calibri"/>
                <a:ea typeface="Calibri"/>
                <a:cs typeface="Calibri"/>
                <a:sym typeface="Calibri"/>
              </a:rPr>
              <a:t>This presentation uses a free template provided by FPPT.com</a:t>
            </a:r>
            <a:endParaRPr sz="1867"/>
          </a:p>
          <a:p>
            <a:pPr marL="0" marR="0" lvl="0" indent="0" algn="l" rtl="0">
              <a:spcBef>
                <a:spcPts val="0"/>
              </a:spcBef>
              <a:spcAft>
                <a:spcPts val="0"/>
              </a:spcAft>
              <a:buNone/>
            </a:pPr>
            <a:r>
              <a:rPr lang="en" sz="1867">
                <a:solidFill>
                  <a:srgbClr val="A5A5A5"/>
                </a:solidFill>
                <a:latin typeface="Calibri"/>
                <a:ea typeface="Calibri"/>
                <a:cs typeface="Calibri"/>
                <a:sym typeface="Calibri"/>
              </a:rPr>
              <a:t>www.free-power-point-templates.com</a:t>
            </a:r>
            <a:endParaRPr sz="1867"/>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2"/>
          <p:cNvSpPr txBox="1">
            <a:spLocks noGrp="1"/>
          </p:cNvSpPr>
          <p:nvPr>
            <p:ph type="ctrTitle"/>
          </p:nvPr>
        </p:nvSpPr>
        <p:spPr>
          <a:xfrm>
            <a:off x="629266" y="2526894"/>
            <a:ext cx="10923637" cy="1927116"/>
          </a:xfrm>
          <a:prstGeom prst="rect">
            <a:avLst/>
          </a:prstGeom>
          <a:noFill/>
          <a:ln>
            <a:noFill/>
          </a:ln>
          <a:effectLst>
            <a:outerShdw blurRad="50800" dist="38100" dir="2700000" algn="tl" rotWithShape="0">
              <a:srgbClr val="000000">
                <a:alpha val="40000"/>
              </a:srgbClr>
            </a:outerShdw>
          </a:effectLst>
        </p:spPr>
        <p:txBody>
          <a:bodyPr spcFirstLastPara="1" wrap="square" lIns="121900" tIns="60933" rIns="121900" bIns="60933" anchor="ctr" anchorCtr="0">
            <a:normAutofit/>
          </a:bodyPr>
          <a:lstStyle/>
          <a:p>
            <a:r>
              <a:rPr lang="en" dirty="0"/>
              <a:t>Machine Learning </a:t>
            </a:r>
            <a:endParaRPr dirty="0"/>
          </a:p>
          <a:p>
            <a:r>
              <a:rPr lang="en" dirty="0"/>
              <a:t>With Stocks</a:t>
            </a:r>
            <a:endParaRPr dirty="0"/>
          </a:p>
        </p:txBody>
      </p:sp>
      <p:sp>
        <p:nvSpPr>
          <p:cNvPr id="932" name="Google Shape;932;p32"/>
          <p:cNvSpPr txBox="1">
            <a:spLocks noGrp="1"/>
          </p:cNvSpPr>
          <p:nvPr>
            <p:ph type="subTitle" idx="1"/>
          </p:nvPr>
        </p:nvSpPr>
        <p:spPr>
          <a:xfrm>
            <a:off x="619433" y="5004592"/>
            <a:ext cx="10923600" cy="1725200"/>
          </a:xfrm>
          <a:prstGeom prst="rect">
            <a:avLst/>
          </a:prstGeom>
          <a:noFill/>
          <a:ln>
            <a:noFill/>
          </a:ln>
        </p:spPr>
        <p:txBody>
          <a:bodyPr spcFirstLastPara="1" wrap="square" lIns="121900" tIns="60933" rIns="121900" bIns="60933" anchor="t" anchorCtr="0">
            <a:normAutofit lnSpcReduction="10000"/>
          </a:bodyPr>
          <a:lstStyle/>
          <a:p>
            <a:pPr marL="0" indent="0">
              <a:spcBef>
                <a:spcPts val="0"/>
              </a:spcBef>
            </a:pPr>
            <a:r>
              <a:rPr lang="en" dirty="0"/>
              <a:t>CX1115 FE1 Team 03</a:t>
            </a:r>
            <a:endParaRPr dirty="0"/>
          </a:p>
          <a:p>
            <a:pPr marL="0" indent="0">
              <a:spcBef>
                <a:spcPts val="0"/>
              </a:spcBef>
            </a:pPr>
            <a:r>
              <a:rPr lang="en" dirty="0"/>
              <a:t>Kelvin Pang Jun Wei</a:t>
            </a:r>
            <a:endParaRPr dirty="0"/>
          </a:p>
          <a:p>
            <a:pPr marL="0" indent="0">
              <a:spcBef>
                <a:spcPts val="0"/>
              </a:spcBef>
            </a:pPr>
            <a:r>
              <a:rPr lang="en" dirty="0"/>
              <a:t>Donvis Nguyen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41"/>
          <p:cNvSpPr txBox="1">
            <a:spLocks noGrp="1"/>
          </p:cNvSpPr>
          <p:nvPr>
            <p:ph type="title"/>
          </p:nvPr>
        </p:nvSpPr>
        <p:spPr>
          <a:xfrm>
            <a:off x="629263" y="299116"/>
            <a:ext cx="11012000" cy="1018000"/>
          </a:xfrm>
          <a:prstGeom prst="rect">
            <a:avLst/>
          </a:prstGeom>
          <a:noFill/>
          <a:ln>
            <a:noFill/>
          </a:ln>
        </p:spPr>
        <p:txBody>
          <a:bodyPr spcFirstLastPara="1" wrap="square" lIns="121900" tIns="60933" rIns="121900" bIns="60933" anchor="ctr" anchorCtr="0">
            <a:normAutofit/>
          </a:bodyPr>
          <a:lstStyle/>
          <a:p>
            <a:r>
              <a:rPr lang="en"/>
              <a:t>Exploratory Data</a:t>
            </a:r>
            <a:endParaRPr/>
          </a:p>
        </p:txBody>
      </p:sp>
      <p:sp>
        <p:nvSpPr>
          <p:cNvPr id="1000" name="Google Shape;1000;p41"/>
          <p:cNvSpPr txBox="1">
            <a:spLocks noGrp="1"/>
          </p:cNvSpPr>
          <p:nvPr>
            <p:ph type="body" idx="1"/>
          </p:nvPr>
        </p:nvSpPr>
        <p:spPr>
          <a:xfrm>
            <a:off x="618295" y="1953333"/>
            <a:ext cx="7230000" cy="4621200"/>
          </a:xfrm>
          <a:prstGeom prst="rect">
            <a:avLst/>
          </a:prstGeom>
          <a:noFill/>
          <a:ln>
            <a:noFill/>
          </a:ln>
        </p:spPr>
        <p:txBody>
          <a:bodyPr spcFirstLastPara="1" wrap="square" lIns="121900" tIns="60933" rIns="121900" bIns="60933" anchor="t" anchorCtr="0">
            <a:normAutofit/>
          </a:bodyPr>
          <a:lstStyle/>
          <a:p>
            <a:pPr marL="389457" indent="0" algn="just">
              <a:lnSpc>
                <a:spcPct val="115000"/>
              </a:lnSpc>
              <a:spcBef>
                <a:spcPts val="0"/>
              </a:spcBef>
              <a:buClr>
                <a:schemeClr val="dk1"/>
              </a:buClr>
              <a:buSzPts val="1100"/>
              <a:buNone/>
            </a:pPr>
            <a:r>
              <a:rPr lang="en" sz="3200" b="1" dirty="0"/>
              <a:t>How Does Moving Average Work?</a:t>
            </a:r>
            <a:endParaRPr sz="3200" dirty="0"/>
          </a:p>
          <a:p>
            <a:pPr indent="-482588">
              <a:lnSpc>
                <a:spcPct val="115000"/>
              </a:lnSpc>
              <a:spcBef>
                <a:spcPts val="3200"/>
              </a:spcBef>
              <a:buSzPts val="2100"/>
            </a:pPr>
            <a:r>
              <a:rPr lang="en" sz="2800" dirty="0"/>
              <a:t>Example of plotting SMA with Daily Closing Price of AAPL.</a:t>
            </a:r>
            <a:endParaRPr sz="2800" dirty="0"/>
          </a:p>
          <a:p>
            <a:pPr indent="-482588">
              <a:lnSpc>
                <a:spcPct val="115000"/>
              </a:lnSpc>
              <a:spcBef>
                <a:spcPts val="0"/>
              </a:spcBef>
              <a:buSzPts val="2100"/>
            </a:pPr>
            <a:r>
              <a:rPr lang="en" sz="2800" dirty="0"/>
              <a:t>Close Price &lt; SMA : Stock = Undervalued.</a:t>
            </a:r>
            <a:endParaRPr sz="2800" dirty="0"/>
          </a:p>
          <a:p>
            <a:pPr indent="-482588">
              <a:lnSpc>
                <a:spcPct val="115000"/>
              </a:lnSpc>
              <a:spcBef>
                <a:spcPts val="0"/>
              </a:spcBef>
              <a:buSzPts val="2100"/>
            </a:pPr>
            <a:r>
              <a:rPr lang="en" sz="2800" dirty="0"/>
              <a:t>Close Price &gt; SMA : Stock = Overvalued.</a:t>
            </a:r>
            <a:endParaRPr sz="2800" dirty="0"/>
          </a:p>
          <a:p>
            <a:pPr marL="457189" indent="-220128">
              <a:spcBef>
                <a:spcPts val="3200"/>
              </a:spcBef>
              <a:buNone/>
            </a:pPr>
            <a:endParaRPr sz="4267" dirty="0"/>
          </a:p>
        </p:txBody>
      </p:sp>
      <p:pic>
        <p:nvPicPr>
          <p:cNvPr id="1001" name="Google Shape;1001;p41"/>
          <p:cNvPicPr preferRelativeResize="0"/>
          <p:nvPr/>
        </p:nvPicPr>
        <p:blipFill>
          <a:blip r:embed="rId3">
            <a:alphaModFix/>
          </a:blip>
          <a:stretch>
            <a:fillRect/>
          </a:stretch>
        </p:blipFill>
        <p:spPr>
          <a:xfrm>
            <a:off x="7646704" y="2157333"/>
            <a:ext cx="4325265" cy="3645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0">
                                            <p:txEl>
                                              <p:pRg st="0" end="0"/>
                                            </p:txEl>
                                          </p:spTgt>
                                        </p:tgtEl>
                                        <p:attrNameLst>
                                          <p:attrName>style.visibility</p:attrName>
                                        </p:attrNameLst>
                                      </p:cBhvr>
                                      <p:to>
                                        <p:strVal val="visible"/>
                                      </p:to>
                                    </p:set>
                                    <p:animEffect transition="in" filter="fade">
                                      <p:cBhvr>
                                        <p:cTn id="7" dur="1000"/>
                                        <p:tgtEl>
                                          <p:spTgt spid="10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0">
                                            <p:txEl>
                                              <p:pRg st="1" end="1"/>
                                            </p:txEl>
                                          </p:spTgt>
                                        </p:tgtEl>
                                        <p:attrNameLst>
                                          <p:attrName>style.visibility</p:attrName>
                                        </p:attrNameLst>
                                      </p:cBhvr>
                                      <p:to>
                                        <p:strVal val="visible"/>
                                      </p:to>
                                    </p:set>
                                    <p:animEffect transition="in" filter="fade">
                                      <p:cBhvr>
                                        <p:cTn id="12" dur="1000"/>
                                        <p:tgtEl>
                                          <p:spTgt spid="10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0">
                                            <p:txEl>
                                              <p:pRg st="2" end="2"/>
                                            </p:txEl>
                                          </p:spTgt>
                                        </p:tgtEl>
                                        <p:attrNameLst>
                                          <p:attrName>style.visibility</p:attrName>
                                        </p:attrNameLst>
                                      </p:cBhvr>
                                      <p:to>
                                        <p:strVal val="visible"/>
                                      </p:to>
                                    </p:set>
                                    <p:animEffect transition="in" filter="fade">
                                      <p:cBhvr>
                                        <p:cTn id="17" dur="1000"/>
                                        <p:tgtEl>
                                          <p:spTgt spid="10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0">
                                            <p:txEl>
                                              <p:pRg st="3" end="3"/>
                                            </p:txEl>
                                          </p:spTgt>
                                        </p:tgtEl>
                                        <p:attrNameLst>
                                          <p:attrName>style.visibility</p:attrName>
                                        </p:attrNameLst>
                                      </p:cBhvr>
                                      <p:to>
                                        <p:strVal val="visible"/>
                                      </p:to>
                                    </p:set>
                                    <p:animEffect transition="in" filter="fade">
                                      <p:cBhvr>
                                        <p:cTn id="22" dur="1000"/>
                                        <p:tgtEl>
                                          <p:spTgt spid="10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42"/>
          <p:cNvSpPr txBox="1">
            <a:spLocks noGrp="1"/>
          </p:cNvSpPr>
          <p:nvPr>
            <p:ph type="title"/>
          </p:nvPr>
        </p:nvSpPr>
        <p:spPr>
          <a:xfrm>
            <a:off x="629263" y="299116"/>
            <a:ext cx="11012000" cy="1018000"/>
          </a:xfrm>
          <a:prstGeom prst="rect">
            <a:avLst/>
          </a:prstGeom>
          <a:noFill/>
          <a:ln>
            <a:noFill/>
          </a:ln>
        </p:spPr>
        <p:txBody>
          <a:bodyPr spcFirstLastPara="1" wrap="square" lIns="121900" tIns="60933" rIns="121900" bIns="60933" anchor="ctr" anchorCtr="0">
            <a:normAutofit fontScale="90000"/>
          </a:bodyPr>
          <a:lstStyle/>
          <a:p>
            <a:pPr>
              <a:buSzPct val="100000"/>
            </a:pPr>
            <a:r>
              <a:rPr lang="en"/>
              <a:t>Machine Learning</a:t>
            </a:r>
            <a:endParaRPr/>
          </a:p>
          <a:p>
            <a:pPr>
              <a:buSzPct val="100000"/>
            </a:pPr>
            <a:r>
              <a:rPr lang="en"/>
              <a:t>Regression </a:t>
            </a:r>
            <a:endParaRPr/>
          </a:p>
        </p:txBody>
      </p:sp>
      <p:sp>
        <p:nvSpPr>
          <p:cNvPr id="1007" name="Google Shape;1007;p42"/>
          <p:cNvSpPr txBox="1">
            <a:spLocks noGrp="1"/>
          </p:cNvSpPr>
          <p:nvPr>
            <p:ph type="body" idx="1"/>
          </p:nvPr>
        </p:nvSpPr>
        <p:spPr>
          <a:xfrm>
            <a:off x="618303" y="2054933"/>
            <a:ext cx="11012000" cy="4621200"/>
          </a:xfrm>
          <a:prstGeom prst="rect">
            <a:avLst/>
          </a:prstGeom>
          <a:noFill/>
          <a:ln>
            <a:noFill/>
          </a:ln>
        </p:spPr>
        <p:txBody>
          <a:bodyPr spcFirstLastPara="1" wrap="square" lIns="121900" tIns="60933" rIns="121900" bIns="60933" anchor="t" anchorCtr="0">
            <a:normAutofit/>
          </a:bodyPr>
          <a:lstStyle/>
          <a:p>
            <a:pPr indent="-507987">
              <a:spcBef>
                <a:spcPts val="0"/>
              </a:spcBef>
              <a:buSzPts val="2400"/>
            </a:pPr>
            <a:r>
              <a:rPr lang="en" sz="3200" dirty="0"/>
              <a:t>Linear Regression Model:</a:t>
            </a:r>
            <a:endParaRPr sz="3200" dirty="0"/>
          </a:p>
          <a:p>
            <a:pPr lvl="1" indent="-482588">
              <a:spcBef>
                <a:spcPts val="0"/>
              </a:spcBef>
              <a:buSzPts val="2100"/>
            </a:pPr>
            <a:r>
              <a:rPr lang="en" dirty="0"/>
              <a:t>To look for a model that can support or counter our point of view.</a:t>
            </a:r>
            <a:endParaRPr dirty="0"/>
          </a:p>
          <a:p>
            <a:pPr marL="0" indent="0">
              <a:spcBef>
                <a:spcPts val="0"/>
              </a:spcBef>
              <a:buNone/>
            </a:pPr>
            <a:endParaRPr sz="2800" dirty="0"/>
          </a:p>
          <a:p>
            <a:pPr indent="-507987">
              <a:spcBef>
                <a:spcPts val="0"/>
              </a:spcBef>
              <a:buSzPts val="2400"/>
            </a:pPr>
            <a:r>
              <a:rPr lang="en" sz="3200" dirty="0"/>
              <a:t>Determine:</a:t>
            </a:r>
            <a:endParaRPr sz="3200" dirty="0"/>
          </a:p>
          <a:p>
            <a:pPr lvl="1" indent="-482588">
              <a:spcBef>
                <a:spcPts val="0"/>
              </a:spcBef>
              <a:buSzPts val="2100"/>
            </a:pPr>
            <a:r>
              <a:rPr lang="en" dirty="0"/>
              <a:t>The possibility of variation that results in wrong representation.</a:t>
            </a:r>
            <a:endParaRPr dirty="0"/>
          </a:p>
          <a:p>
            <a:pPr lvl="1" indent="-482588">
              <a:spcBef>
                <a:spcPts val="0"/>
              </a:spcBef>
              <a:buSzPts val="2100"/>
            </a:pPr>
            <a:r>
              <a:rPr lang="en" dirty="0"/>
              <a:t>The confidence level that we should have.</a:t>
            </a:r>
            <a:endParaRPr dirty="0"/>
          </a:p>
          <a:p>
            <a:pPr marL="457189" indent="-220128">
              <a:buNone/>
            </a:pPr>
            <a:endParaRPr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7">
                                            <p:txEl>
                                              <p:pRg st="0" end="0"/>
                                            </p:txEl>
                                          </p:spTgt>
                                        </p:tgtEl>
                                        <p:attrNameLst>
                                          <p:attrName>style.visibility</p:attrName>
                                        </p:attrNameLst>
                                      </p:cBhvr>
                                      <p:to>
                                        <p:strVal val="visible"/>
                                      </p:to>
                                    </p:set>
                                    <p:animEffect transition="in" filter="fade">
                                      <p:cBhvr>
                                        <p:cTn id="7" dur="1000"/>
                                        <p:tgtEl>
                                          <p:spTgt spid="10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7">
                                            <p:txEl>
                                              <p:pRg st="1" end="1"/>
                                            </p:txEl>
                                          </p:spTgt>
                                        </p:tgtEl>
                                        <p:attrNameLst>
                                          <p:attrName>style.visibility</p:attrName>
                                        </p:attrNameLst>
                                      </p:cBhvr>
                                      <p:to>
                                        <p:strVal val="visible"/>
                                      </p:to>
                                    </p:set>
                                    <p:animEffect transition="in" filter="fade">
                                      <p:cBhvr>
                                        <p:cTn id="12" dur="1000"/>
                                        <p:tgtEl>
                                          <p:spTgt spid="10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7">
                                            <p:txEl>
                                              <p:pRg st="3" end="3"/>
                                            </p:txEl>
                                          </p:spTgt>
                                        </p:tgtEl>
                                        <p:attrNameLst>
                                          <p:attrName>style.visibility</p:attrName>
                                        </p:attrNameLst>
                                      </p:cBhvr>
                                      <p:to>
                                        <p:strVal val="visible"/>
                                      </p:to>
                                    </p:set>
                                    <p:animEffect transition="in" filter="fade">
                                      <p:cBhvr>
                                        <p:cTn id="17" dur="1000"/>
                                        <p:tgtEl>
                                          <p:spTgt spid="10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7">
                                            <p:txEl>
                                              <p:pRg st="4" end="4"/>
                                            </p:txEl>
                                          </p:spTgt>
                                        </p:tgtEl>
                                        <p:attrNameLst>
                                          <p:attrName>style.visibility</p:attrName>
                                        </p:attrNameLst>
                                      </p:cBhvr>
                                      <p:to>
                                        <p:strVal val="visible"/>
                                      </p:to>
                                    </p:set>
                                    <p:animEffect transition="in" filter="fade">
                                      <p:cBhvr>
                                        <p:cTn id="22" dur="1000"/>
                                        <p:tgtEl>
                                          <p:spTgt spid="10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07">
                                            <p:txEl>
                                              <p:pRg st="5" end="5"/>
                                            </p:txEl>
                                          </p:spTgt>
                                        </p:tgtEl>
                                        <p:attrNameLst>
                                          <p:attrName>style.visibility</p:attrName>
                                        </p:attrNameLst>
                                      </p:cBhvr>
                                      <p:to>
                                        <p:strVal val="visible"/>
                                      </p:to>
                                    </p:set>
                                    <p:animEffect transition="in" filter="fade">
                                      <p:cBhvr>
                                        <p:cTn id="27" dur="1000"/>
                                        <p:tgtEl>
                                          <p:spTgt spid="10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3"/>
          <p:cNvSpPr txBox="1">
            <a:spLocks noGrp="1"/>
          </p:cNvSpPr>
          <p:nvPr>
            <p:ph type="body" idx="1"/>
          </p:nvPr>
        </p:nvSpPr>
        <p:spPr>
          <a:xfrm>
            <a:off x="696175" y="1902556"/>
            <a:ext cx="5386800" cy="639600"/>
          </a:xfrm>
          <a:prstGeom prst="rect">
            <a:avLst/>
          </a:prstGeom>
          <a:noFill/>
          <a:ln>
            <a:noFill/>
          </a:ln>
        </p:spPr>
        <p:txBody>
          <a:bodyPr spcFirstLastPara="1" wrap="square" lIns="121900" tIns="60933" rIns="121900" bIns="60933" anchor="t" anchorCtr="0">
            <a:noAutofit/>
          </a:bodyPr>
          <a:lstStyle/>
          <a:p>
            <a:pPr marL="389457" indent="0">
              <a:lnSpc>
                <a:spcPct val="115000"/>
              </a:lnSpc>
              <a:spcBef>
                <a:spcPts val="0"/>
              </a:spcBef>
              <a:spcAft>
                <a:spcPts val="1467"/>
              </a:spcAft>
              <a:buClr>
                <a:schemeClr val="dk1"/>
              </a:buClr>
              <a:buSzPts val="1100"/>
            </a:pPr>
            <a:r>
              <a:rPr lang="en" dirty="0"/>
              <a:t>Pros</a:t>
            </a:r>
            <a:endParaRPr dirty="0"/>
          </a:p>
        </p:txBody>
      </p:sp>
      <p:sp>
        <p:nvSpPr>
          <p:cNvPr id="1013" name="Google Shape;1013;p43"/>
          <p:cNvSpPr txBox="1">
            <a:spLocks noGrp="1"/>
          </p:cNvSpPr>
          <p:nvPr>
            <p:ph type="title"/>
          </p:nvPr>
        </p:nvSpPr>
        <p:spPr>
          <a:xfrm>
            <a:off x="710256" y="362197"/>
            <a:ext cx="10791200" cy="1018000"/>
          </a:xfrm>
          <a:prstGeom prst="rect">
            <a:avLst/>
          </a:prstGeom>
          <a:noFill/>
          <a:ln>
            <a:noFill/>
          </a:ln>
        </p:spPr>
        <p:txBody>
          <a:bodyPr spcFirstLastPara="1" wrap="square" lIns="121900" tIns="60933" rIns="121900" bIns="60933" anchor="ctr" anchorCtr="0">
            <a:normAutofit fontScale="90000"/>
          </a:bodyPr>
          <a:lstStyle/>
          <a:p>
            <a:pPr>
              <a:buSzPct val="100000"/>
            </a:pPr>
            <a:r>
              <a:rPr lang="en"/>
              <a:t> Algorithmic Optimisation</a:t>
            </a:r>
            <a:endParaRPr>
              <a:solidFill>
                <a:srgbClr val="0070C0"/>
              </a:solidFill>
            </a:endParaRPr>
          </a:p>
          <a:p>
            <a:pPr>
              <a:buSzPct val="100000"/>
            </a:pPr>
            <a:r>
              <a:rPr lang="en"/>
              <a:t>Linear Regression</a:t>
            </a:r>
            <a:r>
              <a:rPr lang="en">
                <a:solidFill>
                  <a:srgbClr val="0070C0"/>
                </a:solidFill>
              </a:rPr>
              <a:t> </a:t>
            </a:r>
            <a:endParaRPr>
              <a:solidFill>
                <a:srgbClr val="0070C0"/>
              </a:solidFill>
            </a:endParaRPr>
          </a:p>
        </p:txBody>
      </p:sp>
      <p:sp>
        <p:nvSpPr>
          <p:cNvPr id="1014" name="Google Shape;1014;p43"/>
          <p:cNvSpPr txBox="1">
            <a:spLocks noGrp="1"/>
          </p:cNvSpPr>
          <p:nvPr>
            <p:ph type="body" idx="2"/>
          </p:nvPr>
        </p:nvSpPr>
        <p:spPr>
          <a:xfrm>
            <a:off x="1000967" y="2430833"/>
            <a:ext cx="4499200" cy="3035200"/>
          </a:xfrm>
          <a:prstGeom prst="rect">
            <a:avLst/>
          </a:prstGeom>
        </p:spPr>
        <p:txBody>
          <a:bodyPr spcFirstLastPara="1" wrap="square" lIns="121900" tIns="60933" rIns="121900" bIns="60933" anchor="t" anchorCtr="0">
            <a:noAutofit/>
          </a:bodyPr>
          <a:lstStyle/>
          <a:p>
            <a:pPr indent="-482588" algn="l">
              <a:buSzPts val="2100"/>
            </a:pPr>
            <a:r>
              <a:rPr lang="en" sz="2800" dirty="0"/>
              <a:t>Provides Accuracy. </a:t>
            </a:r>
            <a:endParaRPr dirty="0"/>
          </a:p>
        </p:txBody>
      </p:sp>
      <p:sp>
        <p:nvSpPr>
          <p:cNvPr id="1015" name="Google Shape;1015;p43"/>
          <p:cNvSpPr txBox="1">
            <a:spLocks noGrp="1"/>
          </p:cNvSpPr>
          <p:nvPr>
            <p:ph type="body" idx="3"/>
          </p:nvPr>
        </p:nvSpPr>
        <p:spPr>
          <a:xfrm>
            <a:off x="6076336" y="1902556"/>
            <a:ext cx="5389200" cy="639600"/>
          </a:xfrm>
          <a:prstGeom prst="rect">
            <a:avLst/>
          </a:prstGeom>
        </p:spPr>
        <p:txBody>
          <a:bodyPr spcFirstLastPara="1" wrap="square" lIns="121900" tIns="60933" rIns="121900" bIns="60933" anchor="b" anchorCtr="0">
            <a:noAutofit/>
          </a:bodyPr>
          <a:lstStyle/>
          <a:p>
            <a:pPr marL="0" indent="0"/>
            <a:r>
              <a:rPr lang="en" dirty="0"/>
              <a:t>Cons</a:t>
            </a:r>
            <a:endParaRPr dirty="0"/>
          </a:p>
        </p:txBody>
      </p:sp>
      <p:sp>
        <p:nvSpPr>
          <p:cNvPr id="1016" name="Google Shape;1016;p43"/>
          <p:cNvSpPr txBox="1">
            <a:spLocks noGrp="1"/>
          </p:cNvSpPr>
          <p:nvPr>
            <p:ph type="body" idx="4"/>
          </p:nvPr>
        </p:nvSpPr>
        <p:spPr>
          <a:xfrm>
            <a:off x="5962833" y="2532433"/>
            <a:ext cx="6229200" cy="3278800"/>
          </a:xfrm>
          <a:prstGeom prst="rect">
            <a:avLst/>
          </a:prstGeom>
        </p:spPr>
        <p:txBody>
          <a:bodyPr spcFirstLastPara="1" wrap="square" lIns="121900" tIns="60933" rIns="121900" bIns="60933" anchor="t" anchorCtr="0">
            <a:normAutofit/>
          </a:bodyPr>
          <a:lstStyle/>
          <a:p>
            <a:pPr indent="-482588" algn="l">
              <a:lnSpc>
                <a:spcPct val="115000"/>
              </a:lnSpc>
              <a:spcBef>
                <a:spcPts val="0"/>
              </a:spcBef>
              <a:buSzPts val="2100"/>
            </a:pPr>
            <a:r>
              <a:rPr lang="en" sz="2800" dirty="0"/>
              <a:t>Dealing with Time Series.</a:t>
            </a:r>
            <a:endParaRPr sz="2800" dirty="0"/>
          </a:p>
          <a:p>
            <a:pPr lvl="1" indent="-482588" algn="l">
              <a:lnSpc>
                <a:spcPct val="115000"/>
              </a:lnSpc>
              <a:spcBef>
                <a:spcPts val="0"/>
              </a:spcBef>
              <a:buSzPts val="2100"/>
            </a:pPr>
            <a:r>
              <a:rPr lang="en" sz="2800" dirty="0"/>
              <a:t>Cannot randomised the split of Train &amp; Test Data. </a:t>
            </a:r>
            <a:endParaRPr sz="2800" dirty="0"/>
          </a:p>
          <a:p>
            <a:pPr indent="-482588" algn="l">
              <a:spcBef>
                <a:spcPts val="0"/>
              </a:spcBef>
              <a:buSzPts val="2100"/>
            </a:pPr>
            <a:r>
              <a:rPr lang="en" sz="2800" dirty="0"/>
              <a:t>Extremely low MSE in majority.</a:t>
            </a:r>
            <a:endParaRPr sz="2800" dirty="0"/>
          </a:p>
          <a:p>
            <a:pPr indent="-482588" algn="l">
              <a:spcBef>
                <a:spcPts val="0"/>
              </a:spcBef>
              <a:buSzPts val="2100"/>
            </a:pPr>
            <a:r>
              <a:rPr lang="en" sz="2800" dirty="0"/>
              <a:t>Extremely CLOSE R^2 in majority.</a:t>
            </a:r>
            <a:endParaRPr sz="2800" dirty="0"/>
          </a:p>
        </p:txBody>
      </p:sp>
      <p:sp>
        <p:nvSpPr>
          <p:cNvPr id="1017" name="Google Shape;1017;p43"/>
          <p:cNvSpPr txBox="1"/>
          <p:nvPr/>
        </p:nvSpPr>
        <p:spPr>
          <a:xfrm>
            <a:off x="1163667" y="6040034"/>
            <a:ext cx="9816800" cy="738623"/>
          </a:xfrm>
          <a:prstGeom prst="rect">
            <a:avLst/>
          </a:prstGeom>
          <a:noFill/>
          <a:ln>
            <a:noFill/>
          </a:ln>
        </p:spPr>
        <p:txBody>
          <a:bodyPr spcFirstLastPara="1" wrap="square" lIns="121900" tIns="121900" rIns="121900" bIns="121900" anchor="t" anchorCtr="0">
            <a:spAutoFit/>
          </a:bodyPr>
          <a:lstStyle/>
          <a:p>
            <a:r>
              <a:rPr lang="en" sz="3200" b="1" dirty="0">
                <a:solidFill>
                  <a:schemeClr val="lt1"/>
                </a:solidFill>
                <a:latin typeface="Calibri"/>
                <a:ea typeface="Calibri"/>
                <a:cs typeface="Calibri"/>
                <a:sym typeface="Calibri"/>
              </a:rPr>
              <a:t>End Result: Not ample enough to influence our decision!</a:t>
            </a:r>
            <a:endParaRPr sz="3200" b="1" dirty="0">
              <a:solidFill>
                <a:schemeClr val="lt1"/>
              </a:solidFill>
              <a:latin typeface="Calibri"/>
              <a:ea typeface="Calibri"/>
              <a:cs typeface="Calibri"/>
              <a:sym typeface="Calibri"/>
            </a:endParaRPr>
          </a:p>
        </p:txBody>
      </p:sp>
      <p:graphicFrame>
        <p:nvGraphicFramePr>
          <p:cNvPr id="1018" name="Google Shape;1018;p43"/>
          <p:cNvGraphicFramePr/>
          <p:nvPr/>
        </p:nvGraphicFramePr>
        <p:xfrm>
          <a:off x="1305770" y="2962933"/>
          <a:ext cx="4076166" cy="3133000"/>
        </p:xfrm>
        <a:graphic>
          <a:graphicData uri="http://schemas.openxmlformats.org/drawingml/2006/table">
            <a:tbl>
              <a:tblPr>
                <a:noFill/>
                <a:tableStyleId>{6EDC3787-E387-422B-AA98-A7B66B5FD6F5}</a:tableStyleId>
              </a:tblPr>
              <a:tblGrid>
                <a:gridCol w="1325733">
                  <a:extLst>
                    <a:ext uri="{9D8B030D-6E8A-4147-A177-3AD203B41FA5}">
                      <a16:colId xmlns:a16="http://schemas.microsoft.com/office/drawing/2014/main" val="20000"/>
                    </a:ext>
                  </a:extLst>
                </a:gridCol>
                <a:gridCol w="1266400">
                  <a:extLst>
                    <a:ext uri="{9D8B030D-6E8A-4147-A177-3AD203B41FA5}">
                      <a16:colId xmlns:a16="http://schemas.microsoft.com/office/drawing/2014/main" val="20001"/>
                    </a:ext>
                  </a:extLst>
                </a:gridCol>
                <a:gridCol w="1484033">
                  <a:extLst>
                    <a:ext uri="{9D8B030D-6E8A-4147-A177-3AD203B41FA5}">
                      <a16:colId xmlns:a16="http://schemas.microsoft.com/office/drawing/2014/main" val="20002"/>
                    </a:ext>
                  </a:extLst>
                </a:gridCol>
              </a:tblGrid>
              <a:tr h="313300">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Close + xMA</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R^2</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MSE</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13300">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SMA</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0.996</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0.103</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13300">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EMA</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0.997</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0.182</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3300">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WMA</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0.998</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0.0455</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13300">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DEMA</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0.999</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0.000343</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13300">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TEMA</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0.999</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5.844</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13300">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TRIMA</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0.996</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0.0737</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13300">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KAMA</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0.996</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0.110</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13300">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MAMA</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0.967</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87.428</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13300">
                <a:tc>
                  <a:txBody>
                    <a:bodyPr/>
                    <a:lstStyle/>
                    <a:p>
                      <a:pPr marL="0" lvl="0" indent="0" algn="ctr" rtl="0">
                        <a:lnSpc>
                          <a:spcPct val="6000"/>
                        </a:lnSpc>
                        <a:spcBef>
                          <a:spcPts val="0"/>
                        </a:spcBef>
                        <a:spcAft>
                          <a:spcPts val="0"/>
                        </a:spcAft>
                        <a:buNone/>
                      </a:pPr>
                      <a:r>
                        <a:rPr lang="en" sz="1600" b="1">
                          <a:latin typeface="Calibri"/>
                          <a:ea typeface="Calibri"/>
                          <a:cs typeface="Calibri"/>
                          <a:sym typeface="Calibri"/>
                        </a:rPr>
                        <a:t>FAMA</a:t>
                      </a:r>
                      <a:endParaRPr sz="1600" b="1">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dirty="0">
                          <a:latin typeface="Calibri"/>
                          <a:ea typeface="Calibri"/>
                          <a:cs typeface="Calibri"/>
                          <a:sym typeface="Calibri"/>
                        </a:rPr>
                        <a:t>0.921</a:t>
                      </a:r>
                      <a:endParaRPr sz="1600" b="1" dirty="0">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6000"/>
                        </a:lnSpc>
                        <a:spcBef>
                          <a:spcPts val="0"/>
                        </a:spcBef>
                        <a:spcAft>
                          <a:spcPts val="0"/>
                        </a:spcAft>
                        <a:buNone/>
                      </a:pPr>
                      <a:r>
                        <a:rPr lang="en" sz="1600" b="1" dirty="0">
                          <a:latin typeface="Calibri"/>
                          <a:ea typeface="Calibri"/>
                          <a:cs typeface="Calibri"/>
                          <a:sym typeface="Calibri"/>
                        </a:rPr>
                        <a:t>1007.828</a:t>
                      </a:r>
                      <a:endParaRPr sz="1600" b="1" dirty="0">
                        <a:latin typeface="Calibri"/>
                        <a:ea typeface="Calibri"/>
                        <a:cs typeface="Calibri"/>
                        <a:sym typeface="Calibri"/>
                      </a:endParaRPr>
                    </a:p>
                  </a:txBody>
                  <a:tcPr marL="121900" marR="121900" marT="1219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7"/>
                                        </p:tgtEl>
                                        <p:attrNameLst>
                                          <p:attrName>style.visibility</p:attrName>
                                        </p:attrNameLst>
                                      </p:cBhvr>
                                      <p:to>
                                        <p:strVal val="visible"/>
                                      </p:to>
                                    </p:set>
                                    <p:animEffect transition="in" filter="fade">
                                      <p:cBhvr>
                                        <p:cTn id="7" dur="1000"/>
                                        <p:tgtEl>
                                          <p:spTgt spid="1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44"/>
          <p:cNvSpPr txBox="1">
            <a:spLocks noGrp="1"/>
          </p:cNvSpPr>
          <p:nvPr>
            <p:ph type="title"/>
          </p:nvPr>
        </p:nvSpPr>
        <p:spPr>
          <a:xfrm>
            <a:off x="629263" y="299116"/>
            <a:ext cx="11012000" cy="1018000"/>
          </a:xfrm>
          <a:prstGeom prst="rect">
            <a:avLst/>
          </a:prstGeom>
          <a:noFill/>
          <a:ln>
            <a:noFill/>
          </a:ln>
        </p:spPr>
        <p:txBody>
          <a:bodyPr spcFirstLastPara="1" wrap="square" lIns="121900" tIns="60933" rIns="121900" bIns="60933" anchor="ctr" anchorCtr="0">
            <a:normAutofit fontScale="90000"/>
          </a:bodyPr>
          <a:lstStyle/>
          <a:p>
            <a:pPr>
              <a:buSzPct val="100000"/>
            </a:pPr>
            <a:r>
              <a:rPr lang="en"/>
              <a:t>Machine Learning</a:t>
            </a:r>
            <a:endParaRPr/>
          </a:p>
          <a:p>
            <a:pPr>
              <a:buSzPct val="100000"/>
            </a:pPr>
            <a:r>
              <a:rPr lang="en"/>
              <a:t>Decision Tree</a:t>
            </a:r>
            <a:endParaRPr/>
          </a:p>
        </p:txBody>
      </p:sp>
      <p:sp>
        <p:nvSpPr>
          <p:cNvPr id="1024" name="Google Shape;1024;p44"/>
          <p:cNvSpPr txBox="1">
            <a:spLocks noGrp="1"/>
          </p:cNvSpPr>
          <p:nvPr>
            <p:ph type="body" idx="1"/>
          </p:nvPr>
        </p:nvSpPr>
        <p:spPr>
          <a:xfrm>
            <a:off x="618303" y="2054933"/>
            <a:ext cx="11012000" cy="4621200"/>
          </a:xfrm>
          <a:prstGeom prst="rect">
            <a:avLst/>
          </a:prstGeom>
          <a:noFill/>
          <a:ln>
            <a:noFill/>
          </a:ln>
        </p:spPr>
        <p:txBody>
          <a:bodyPr spcFirstLastPara="1" wrap="square" lIns="121900" tIns="60933" rIns="121900" bIns="60933" anchor="t" anchorCtr="0">
            <a:normAutofit/>
          </a:bodyPr>
          <a:lstStyle/>
          <a:p>
            <a:pPr indent="-507987">
              <a:spcBef>
                <a:spcPts val="0"/>
              </a:spcBef>
              <a:buSzPts val="2400"/>
            </a:pPr>
            <a:r>
              <a:rPr lang="en" sz="3200" dirty="0"/>
              <a:t>Decision Classification Tree Model:</a:t>
            </a:r>
            <a:endParaRPr sz="3200" dirty="0"/>
          </a:p>
          <a:p>
            <a:pPr lvl="1" indent="-482588">
              <a:spcBef>
                <a:spcPts val="0"/>
              </a:spcBef>
              <a:buSzPts val="2100"/>
            </a:pPr>
            <a:r>
              <a:rPr lang="en" dirty="0"/>
              <a:t>To look for a better alternative than Linear Regression Model.</a:t>
            </a:r>
            <a:endParaRPr dirty="0"/>
          </a:p>
          <a:p>
            <a:pPr marL="0" indent="0">
              <a:spcBef>
                <a:spcPts val="0"/>
              </a:spcBef>
              <a:buNone/>
            </a:pPr>
            <a:endParaRPr sz="2800" dirty="0"/>
          </a:p>
          <a:p>
            <a:pPr marL="0" indent="0">
              <a:spcBef>
                <a:spcPts val="0"/>
              </a:spcBef>
              <a:buNone/>
            </a:pPr>
            <a:endParaRPr sz="2800" dirty="0"/>
          </a:p>
          <a:p>
            <a:pPr indent="-507987">
              <a:spcBef>
                <a:spcPts val="0"/>
              </a:spcBef>
              <a:buSzPts val="2400"/>
            </a:pPr>
            <a:r>
              <a:rPr lang="en" sz="3200" dirty="0"/>
              <a:t>Should be able to show us the breakdowns </a:t>
            </a:r>
            <a:r>
              <a:rPr lang="en" sz="3200" b="1" dirty="0"/>
              <a:t>distinctly</a:t>
            </a:r>
            <a:r>
              <a:rPr lang="en" sz="3200" dirty="0"/>
              <a:t>.</a:t>
            </a:r>
            <a:endParaRPr sz="3200" dirty="0"/>
          </a:p>
          <a:p>
            <a:pPr lvl="1" indent="-507987">
              <a:spcBef>
                <a:spcPts val="0"/>
              </a:spcBef>
              <a:buSzPts val="2400"/>
            </a:pPr>
            <a:r>
              <a:rPr lang="en" dirty="0"/>
              <a:t>Look in depth into Modified Confusion Matrices</a:t>
            </a:r>
            <a:endParaRPr dirty="0"/>
          </a:p>
          <a:p>
            <a:pPr lvl="2">
              <a:spcBef>
                <a:spcPts val="0"/>
              </a:spcBef>
            </a:pPr>
            <a:r>
              <a:rPr lang="en" sz="2800" dirty="0"/>
              <a:t>4 Modified Metrics</a:t>
            </a:r>
            <a:endParaRPr sz="2800" dirty="0"/>
          </a:p>
          <a:p>
            <a:pPr marL="457189" indent="-220128">
              <a:buNone/>
            </a:pPr>
            <a:endParaRPr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
                                            <p:txEl>
                                              <p:pRg st="0" end="0"/>
                                            </p:txEl>
                                          </p:spTgt>
                                        </p:tgtEl>
                                        <p:attrNameLst>
                                          <p:attrName>style.visibility</p:attrName>
                                        </p:attrNameLst>
                                      </p:cBhvr>
                                      <p:to>
                                        <p:strVal val="visible"/>
                                      </p:to>
                                    </p:set>
                                    <p:animEffect transition="in" filter="fade">
                                      <p:cBhvr>
                                        <p:cTn id="7" dur="1000"/>
                                        <p:tgtEl>
                                          <p:spTgt spid="10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
                                            <p:txEl>
                                              <p:pRg st="1" end="1"/>
                                            </p:txEl>
                                          </p:spTgt>
                                        </p:tgtEl>
                                        <p:attrNameLst>
                                          <p:attrName>style.visibility</p:attrName>
                                        </p:attrNameLst>
                                      </p:cBhvr>
                                      <p:to>
                                        <p:strVal val="visible"/>
                                      </p:to>
                                    </p:set>
                                    <p:animEffect transition="in" filter="fade">
                                      <p:cBhvr>
                                        <p:cTn id="12" dur="1000"/>
                                        <p:tgtEl>
                                          <p:spTgt spid="10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
                                            <p:txEl>
                                              <p:pRg st="4" end="4"/>
                                            </p:txEl>
                                          </p:spTgt>
                                        </p:tgtEl>
                                        <p:attrNameLst>
                                          <p:attrName>style.visibility</p:attrName>
                                        </p:attrNameLst>
                                      </p:cBhvr>
                                      <p:to>
                                        <p:strVal val="visible"/>
                                      </p:to>
                                    </p:set>
                                    <p:animEffect transition="in" filter="fade">
                                      <p:cBhvr>
                                        <p:cTn id="17" dur="1000"/>
                                        <p:tgtEl>
                                          <p:spTgt spid="10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4">
                                            <p:txEl>
                                              <p:pRg st="5" end="5"/>
                                            </p:txEl>
                                          </p:spTgt>
                                        </p:tgtEl>
                                        <p:attrNameLst>
                                          <p:attrName>style.visibility</p:attrName>
                                        </p:attrNameLst>
                                      </p:cBhvr>
                                      <p:to>
                                        <p:strVal val="visible"/>
                                      </p:to>
                                    </p:set>
                                    <p:animEffect transition="in" filter="fade">
                                      <p:cBhvr>
                                        <p:cTn id="22" dur="1000"/>
                                        <p:tgtEl>
                                          <p:spTgt spid="102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4">
                                            <p:txEl>
                                              <p:pRg st="6" end="6"/>
                                            </p:txEl>
                                          </p:spTgt>
                                        </p:tgtEl>
                                        <p:attrNameLst>
                                          <p:attrName>style.visibility</p:attrName>
                                        </p:attrNameLst>
                                      </p:cBhvr>
                                      <p:to>
                                        <p:strVal val="visible"/>
                                      </p:to>
                                    </p:set>
                                    <p:animEffect transition="in" filter="fade">
                                      <p:cBhvr>
                                        <p:cTn id="27" dur="1000"/>
                                        <p:tgtEl>
                                          <p:spTgt spid="10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5"/>
          <p:cNvSpPr txBox="1">
            <a:spLocks noGrp="1"/>
          </p:cNvSpPr>
          <p:nvPr>
            <p:ph type="title"/>
          </p:nvPr>
        </p:nvSpPr>
        <p:spPr>
          <a:xfrm>
            <a:off x="710256" y="362197"/>
            <a:ext cx="10791200" cy="1018000"/>
          </a:xfrm>
          <a:prstGeom prst="rect">
            <a:avLst/>
          </a:prstGeom>
          <a:noFill/>
          <a:ln>
            <a:noFill/>
          </a:ln>
        </p:spPr>
        <p:txBody>
          <a:bodyPr spcFirstLastPara="1" wrap="square" lIns="121900" tIns="60933" rIns="121900" bIns="60933" anchor="ctr" anchorCtr="0">
            <a:normAutofit fontScale="90000"/>
          </a:bodyPr>
          <a:lstStyle/>
          <a:p>
            <a:pPr>
              <a:buSzPct val="100000"/>
            </a:pPr>
            <a:r>
              <a:rPr lang="en"/>
              <a:t>Algorithmic Optimisation</a:t>
            </a:r>
            <a:endParaRPr>
              <a:solidFill>
                <a:srgbClr val="0070C0"/>
              </a:solidFill>
            </a:endParaRPr>
          </a:p>
          <a:p>
            <a:pPr>
              <a:buClr>
                <a:schemeClr val="dk1"/>
              </a:buClr>
              <a:buSzPct val="30985"/>
            </a:pPr>
            <a:r>
              <a:rPr lang="en" sz="4733"/>
              <a:t>Confusion Matrix</a:t>
            </a:r>
            <a:endParaRPr sz="4733"/>
          </a:p>
        </p:txBody>
      </p:sp>
      <p:sp>
        <p:nvSpPr>
          <p:cNvPr id="1030" name="Google Shape;1030;p45"/>
          <p:cNvSpPr txBox="1">
            <a:spLocks noGrp="1"/>
          </p:cNvSpPr>
          <p:nvPr>
            <p:ph type="body" idx="4"/>
          </p:nvPr>
        </p:nvSpPr>
        <p:spPr>
          <a:xfrm>
            <a:off x="181501" y="1705510"/>
            <a:ext cx="5325447" cy="4771723"/>
          </a:xfrm>
          <a:prstGeom prst="rect">
            <a:avLst/>
          </a:prstGeom>
        </p:spPr>
        <p:txBody>
          <a:bodyPr spcFirstLastPara="1" wrap="square" lIns="121900" tIns="60933" rIns="121900" bIns="60933" anchor="t" anchorCtr="0">
            <a:noAutofit/>
          </a:bodyPr>
          <a:lstStyle/>
          <a:p>
            <a:pPr indent="-482588" algn="l">
              <a:buSzPts val="2100"/>
            </a:pPr>
            <a:r>
              <a:rPr lang="en" sz="2800" dirty="0"/>
              <a:t>More helpful than Regression Approach.</a:t>
            </a:r>
            <a:endParaRPr sz="2800" dirty="0"/>
          </a:p>
          <a:p>
            <a:pPr indent="0" algn="l">
              <a:buNone/>
            </a:pPr>
            <a:endParaRPr sz="1400" dirty="0"/>
          </a:p>
          <a:p>
            <a:pPr indent="-482588" algn="l">
              <a:buSzPts val="2100"/>
            </a:pPr>
            <a:r>
              <a:rPr lang="en" sz="2800" dirty="0"/>
              <a:t>Able to influence with our viewpoint of the Stock Price.</a:t>
            </a:r>
            <a:endParaRPr sz="2800" dirty="0"/>
          </a:p>
          <a:p>
            <a:pPr indent="0" algn="l">
              <a:buNone/>
            </a:pPr>
            <a:endParaRPr sz="1400" dirty="0"/>
          </a:p>
          <a:p>
            <a:pPr indent="-482588" algn="l">
              <a:buSzPts val="2100"/>
            </a:pPr>
            <a:r>
              <a:rPr lang="en" sz="2800" dirty="0"/>
              <a:t>Able to pinpoint the most prominent MA.</a:t>
            </a:r>
            <a:endParaRPr sz="2800" dirty="0"/>
          </a:p>
          <a:p>
            <a:pPr lvl="1" indent="-482588" algn="l">
              <a:spcBef>
                <a:spcPts val="0"/>
              </a:spcBef>
              <a:buSzPts val="2100"/>
            </a:pPr>
            <a:r>
              <a:rPr lang="en" sz="2800" dirty="0"/>
              <a:t>Something Linear Regression is unable to due to its correlation extremity.</a:t>
            </a:r>
            <a:endParaRPr sz="2800" dirty="0"/>
          </a:p>
        </p:txBody>
      </p:sp>
      <p:pic>
        <p:nvPicPr>
          <p:cNvPr id="1031" name="Google Shape;1031;p45"/>
          <p:cNvPicPr preferRelativeResize="0"/>
          <p:nvPr/>
        </p:nvPicPr>
        <p:blipFill>
          <a:blip r:embed="rId3">
            <a:alphaModFix/>
          </a:blip>
          <a:stretch>
            <a:fillRect/>
          </a:stretch>
        </p:blipFill>
        <p:spPr>
          <a:xfrm>
            <a:off x="5039186" y="3323144"/>
            <a:ext cx="7002135" cy="1526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1000"/>
                                        <p:tgtEl>
                                          <p:spTgt spid="1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xEl>
                                              <p:pRg st="2" end="2"/>
                                            </p:txEl>
                                          </p:spTgt>
                                        </p:tgtEl>
                                        <p:attrNameLst>
                                          <p:attrName>style.visibility</p:attrName>
                                        </p:attrNameLst>
                                      </p:cBhvr>
                                      <p:to>
                                        <p:strVal val="visible"/>
                                      </p:to>
                                    </p:set>
                                    <p:animEffect transition="in" filter="fade">
                                      <p:cBhvr>
                                        <p:cTn id="12" dur="1000"/>
                                        <p:tgtEl>
                                          <p:spTgt spid="10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xEl>
                                              <p:pRg st="4" end="4"/>
                                            </p:txEl>
                                          </p:spTgt>
                                        </p:tgtEl>
                                        <p:attrNameLst>
                                          <p:attrName>style.visibility</p:attrName>
                                        </p:attrNameLst>
                                      </p:cBhvr>
                                      <p:to>
                                        <p:strVal val="visible"/>
                                      </p:to>
                                    </p:set>
                                    <p:animEffect transition="in" filter="fade">
                                      <p:cBhvr>
                                        <p:cTn id="17" dur="1000"/>
                                        <p:tgtEl>
                                          <p:spTgt spid="103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xEl>
                                              <p:pRg st="5" end="5"/>
                                            </p:txEl>
                                          </p:spTgt>
                                        </p:tgtEl>
                                        <p:attrNameLst>
                                          <p:attrName>style.visibility</p:attrName>
                                        </p:attrNameLst>
                                      </p:cBhvr>
                                      <p:to>
                                        <p:strVal val="visible"/>
                                      </p:to>
                                    </p:set>
                                    <p:animEffect transition="in" filter="fade">
                                      <p:cBhvr>
                                        <p:cTn id="22" dur="1000"/>
                                        <p:tgtEl>
                                          <p:spTgt spid="10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6"/>
          <p:cNvSpPr txBox="1">
            <a:spLocks noGrp="1"/>
          </p:cNvSpPr>
          <p:nvPr>
            <p:ph type="title"/>
          </p:nvPr>
        </p:nvSpPr>
        <p:spPr>
          <a:xfrm>
            <a:off x="710256" y="362197"/>
            <a:ext cx="10791200" cy="1018000"/>
          </a:xfrm>
          <a:prstGeom prst="rect">
            <a:avLst/>
          </a:prstGeom>
          <a:noFill/>
          <a:ln>
            <a:noFill/>
          </a:ln>
        </p:spPr>
        <p:txBody>
          <a:bodyPr spcFirstLastPara="1" wrap="square" lIns="121900" tIns="60933" rIns="121900" bIns="60933" anchor="ctr" anchorCtr="0">
            <a:normAutofit/>
          </a:bodyPr>
          <a:lstStyle/>
          <a:p>
            <a:r>
              <a:rPr lang="en" dirty="0"/>
              <a:t>Outcome</a:t>
            </a:r>
            <a:endParaRPr dirty="0"/>
          </a:p>
        </p:txBody>
      </p:sp>
      <p:sp>
        <p:nvSpPr>
          <p:cNvPr id="1037" name="Google Shape;1037;p46"/>
          <p:cNvSpPr txBox="1">
            <a:spLocks noGrp="1"/>
          </p:cNvSpPr>
          <p:nvPr>
            <p:ph type="body" idx="1"/>
          </p:nvPr>
        </p:nvSpPr>
        <p:spPr>
          <a:xfrm>
            <a:off x="696175" y="2207356"/>
            <a:ext cx="5386800" cy="639600"/>
          </a:xfrm>
          <a:prstGeom prst="rect">
            <a:avLst/>
          </a:prstGeom>
          <a:noFill/>
          <a:ln>
            <a:noFill/>
          </a:ln>
        </p:spPr>
        <p:txBody>
          <a:bodyPr spcFirstLastPara="1" wrap="square" lIns="121900" tIns="60933" rIns="121900" bIns="60933" anchor="t" anchorCtr="0">
            <a:noAutofit/>
          </a:bodyPr>
          <a:lstStyle/>
          <a:p>
            <a:pPr marL="0" indent="0">
              <a:lnSpc>
                <a:spcPct val="115000"/>
              </a:lnSpc>
              <a:spcBef>
                <a:spcPts val="0"/>
              </a:spcBef>
            </a:pPr>
            <a:r>
              <a:rPr lang="en" dirty="0"/>
              <a:t>Regression Model</a:t>
            </a:r>
            <a:endParaRPr dirty="0"/>
          </a:p>
          <a:p>
            <a:pPr marL="457189" indent="-220128" algn="l">
              <a:spcBef>
                <a:spcPts val="3200"/>
              </a:spcBef>
              <a:buSzPts val="2800"/>
            </a:pPr>
            <a:endParaRPr dirty="0">
              <a:solidFill>
                <a:srgbClr val="111111"/>
              </a:solidFill>
              <a:highlight>
                <a:srgbClr val="F4F4F4"/>
              </a:highlight>
            </a:endParaRPr>
          </a:p>
        </p:txBody>
      </p:sp>
      <p:sp>
        <p:nvSpPr>
          <p:cNvPr id="1038" name="Google Shape;1038;p46"/>
          <p:cNvSpPr txBox="1">
            <a:spLocks noGrp="1"/>
          </p:cNvSpPr>
          <p:nvPr>
            <p:ph type="body" idx="2"/>
          </p:nvPr>
        </p:nvSpPr>
        <p:spPr>
          <a:xfrm>
            <a:off x="696175" y="2837219"/>
            <a:ext cx="5386800" cy="3035200"/>
          </a:xfrm>
          <a:prstGeom prst="rect">
            <a:avLst/>
          </a:prstGeom>
        </p:spPr>
        <p:txBody>
          <a:bodyPr spcFirstLastPara="1" wrap="square" lIns="121900" tIns="60933" rIns="121900" bIns="60933" anchor="t" anchorCtr="0">
            <a:normAutofit/>
          </a:bodyPr>
          <a:lstStyle/>
          <a:p>
            <a:pPr algn="l"/>
            <a:r>
              <a:rPr lang="en" sz="2800" dirty="0"/>
              <a:t>Limited usage</a:t>
            </a:r>
            <a:endParaRPr sz="2800" dirty="0"/>
          </a:p>
          <a:p>
            <a:pPr algn="l">
              <a:spcBef>
                <a:spcPts val="0"/>
              </a:spcBef>
            </a:pPr>
            <a:r>
              <a:rPr lang="en" sz="2800" dirty="0"/>
              <a:t>Further enhancement is needed for more in depth analysis</a:t>
            </a:r>
            <a:endParaRPr sz="2800" dirty="0"/>
          </a:p>
        </p:txBody>
      </p:sp>
      <p:sp>
        <p:nvSpPr>
          <p:cNvPr id="1039" name="Google Shape;1039;p46"/>
          <p:cNvSpPr txBox="1">
            <a:spLocks noGrp="1"/>
          </p:cNvSpPr>
          <p:nvPr>
            <p:ph type="body" idx="3"/>
          </p:nvPr>
        </p:nvSpPr>
        <p:spPr>
          <a:xfrm>
            <a:off x="6076336" y="2207356"/>
            <a:ext cx="5389200" cy="639600"/>
          </a:xfrm>
          <a:prstGeom prst="rect">
            <a:avLst/>
          </a:prstGeom>
        </p:spPr>
        <p:txBody>
          <a:bodyPr spcFirstLastPara="1" wrap="square" lIns="121900" tIns="60933" rIns="121900" bIns="60933" anchor="b" anchorCtr="0">
            <a:noAutofit/>
          </a:bodyPr>
          <a:lstStyle/>
          <a:p>
            <a:pPr marL="0" indent="0"/>
            <a:r>
              <a:rPr lang="en" dirty="0"/>
              <a:t>Classification Model</a:t>
            </a:r>
            <a:endParaRPr dirty="0"/>
          </a:p>
        </p:txBody>
      </p:sp>
      <p:sp>
        <p:nvSpPr>
          <p:cNvPr id="1040" name="Google Shape;1040;p46"/>
          <p:cNvSpPr txBox="1">
            <a:spLocks noGrp="1"/>
          </p:cNvSpPr>
          <p:nvPr>
            <p:ph type="body" idx="4"/>
          </p:nvPr>
        </p:nvSpPr>
        <p:spPr>
          <a:xfrm>
            <a:off x="6076336" y="2837219"/>
            <a:ext cx="5389200" cy="3035200"/>
          </a:xfrm>
          <a:prstGeom prst="rect">
            <a:avLst/>
          </a:prstGeom>
        </p:spPr>
        <p:txBody>
          <a:bodyPr spcFirstLastPara="1" wrap="square" lIns="121900" tIns="60933" rIns="121900" bIns="60933" anchor="t" anchorCtr="0">
            <a:normAutofit/>
          </a:bodyPr>
          <a:lstStyle/>
          <a:p>
            <a:r>
              <a:rPr lang="en" sz="2800" dirty="0"/>
              <a:t>Wide range of analysis</a:t>
            </a:r>
            <a:endParaRPr sz="2800" dirty="0"/>
          </a:p>
          <a:p>
            <a:pPr>
              <a:spcBef>
                <a:spcPts val="0"/>
              </a:spcBef>
            </a:pPr>
            <a:r>
              <a:rPr lang="en" sz="2800" dirty="0"/>
              <a:t>By concentrating on CM, able to understand the main factors towards our defined problem</a:t>
            </a:r>
            <a:endParaRPr sz="2800" dirty="0"/>
          </a:p>
        </p:txBody>
      </p:sp>
      <p:sp>
        <p:nvSpPr>
          <p:cNvPr id="1041" name="Google Shape;1041;p46"/>
          <p:cNvSpPr txBox="1"/>
          <p:nvPr/>
        </p:nvSpPr>
        <p:spPr>
          <a:xfrm>
            <a:off x="2331985" y="5271216"/>
            <a:ext cx="6758400" cy="1231066"/>
          </a:xfrm>
          <a:prstGeom prst="rect">
            <a:avLst/>
          </a:prstGeom>
          <a:noFill/>
          <a:ln>
            <a:noFill/>
          </a:ln>
        </p:spPr>
        <p:txBody>
          <a:bodyPr spcFirstLastPara="1" wrap="square" lIns="121900" tIns="121900" rIns="121900" bIns="121900" anchor="t" anchorCtr="0">
            <a:spAutoFit/>
          </a:bodyPr>
          <a:lstStyle/>
          <a:p>
            <a:pPr algn="ctr"/>
            <a:r>
              <a:rPr lang="en" sz="3200" dirty="0">
                <a:solidFill>
                  <a:schemeClr val="lt1"/>
                </a:solidFill>
                <a:latin typeface="Calibri"/>
                <a:ea typeface="Calibri"/>
                <a:cs typeface="Calibri"/>
                <a:sym typeface="Calibri"/>
              </a:rPr>
              <a:t>Problem is solved! How? </a:t>
            </a:r>
            <a:endParaRPr sz="3200" dirty="0">
              <a:solidFill>
                <a:schemeClr val="lt1"/>
              </a:solidFill>
              <a:latin typeface="Calibri"/>
              <a:ea typeface="Calibri"/>
              <a:cs typeface="Calibri"/>
              <a:sym typeface="Calibri"/>
            </a:endParaRPr>
          </a:p>
          <a:p>
            <a:pPr algn="ctr"/>
            <a:r>
              <a:rPr lang="en" sz="3200" dirty="0">
                <a:solidFill>
                  <a:schemeClr val="lt1"/>
                </a:solidFill>
                <a:latin typeface="Calibri"/>
                <a:ea typeface="Calibri"/>
                <a:cs typeface="Calibri"/>
                <a:sym typeface="Calibri"/>
              </a:rPr>
              <a:t>By in depth CM analysis.</a:t>
            </a:r>
            <a:endParaRPr sz="3200"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1"/>
                                        </p:tgtEl>
                                        <p:attrNameLst>
                                          <p:attrName>style.visibility</p:attrName>
                                        </p:attrNameLst>
                                      </p:cBhvr>
                                      <p:to>
                                        <p:strVal val="visible"/>
                                      </p:to>
                                    </p:set>
                                    <p:animEffect transition="in" filter="fade">
                                      <p:cBhvr>
                                        <p:cTn id="7" dur="1000"/>
                                        <p:tgtEl>
                                          <p:spTgt spid="1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6"/>
          <p:cNvSpPr txBox="1">
            <a:spLocks noGrp="1"/>
          </p:cNvSpPr>
          <p:nvPr>
            <p:ph type="title"/>
          </p:nvPr>
        </p:nvSpPr>
        <p:spPr>
          <a:prstGeom prst="rect">
            <a:avLst/>
          </a:prstGeom>
          <a:noFill/>
          <a:ln>
            <a:noFill/>
          </a:ln>
        </p:spPr>
        <p:txBody>
          <a:bodyPr spcFirstLastPara="1" wrap="square" lIns="121900" tIns="60933" rIns="121900" bIns="60933" anchor="ctr" anchorCtr="0">
            <a:normAutofit/>
          </a:bodyPr>
          <a:lstStyle/>
          <a:p>
            <a:r>
              <a:rPr lang="en" dirty="0"/>
              <a:t>Dilema/Decision</a:t>
            </a:r>
            <a:endParaRPr dirty="0"/>
          </a:p>
        </p:txBody>
      </p:sp>
      <p:sp>
        <p:nvSpPr>
          <p:cNvPr id="1037" name="Google Shape;1037;p46"/>
          <p:cNvSpPr txBox="1">
            <a:spLocks noGrp="1"/>
          </p:cNvSpPr>
          <p:nvPr>
            <p:ph type="body" idx="1"/>
          </p:nvPr>
        </p:nvSpPr>
        <p:spPr>
          <a:prstGeom prst="rect">
            <a:avLst/>
          </a:prstGeom>
          <a:noFill/>
          <a:ln>
            <a:noFill/>
          </a:ln>
        </p:spPr>
        <p:txBody>
          <a:bodyPr spcFirstLastPara="1" wrap="square" lIns="121900" tIns="60933" rIns="121900" bIns="60933" anchor="t" anchorCtr="0">
            <a:noAutofit/>
          </a:bodyPr>
          <a:lstStyle/>
          <a:p>
            <a:pPr marL="0" indent="0">
              <a:lnSpc>
                <a:spcPct val="115000"/>
              </a:lnSpc>
              <a:spcBef>
                <a:spcPts val="0"/>
              </a:spcBef>
            </a:pPr>
            <a:r>
              <a:rPr lang="en-US" dirty="0"/>
              <a:t> </a:t>
            </a:r>
            <a:r>
              <a:rPr lang="en-US" sz="2800" dirty="0"/>
              <a:t>As Data Scientist, want high Accuracy data.</a:t>
            </a:r>
          </a:p>
          <a:p>
            <a:pPr marL="0" indent="0">
              <a:lnSpc>
                <a:spcPct val="115000"/>
              </a:lnSpc>
              <a:spcBef>
                <a:spcPts val="0"/>
              </a:spcBef>
              <a:buNone/>
            </a:pPr>
            <a:endParaRPr lang="en-US" sz="1600" dirty="0"/>
          </a:p>
          <a:p>
            <a:pPr marL="0" indent="0">
              <a:lnSpc>
                <a:spcPct val="115000"/>
              </a:lnSpc>
              <a:spcBef>
                <a:spcPts val="0"/>
              </a:spcBef>
            </a:pPr>
            <a:r>
              <a:rPr lang="en-US" sz="2800" dirty="0"/>
              <a:t> As trader, want error to be as low as possible to seek profitability.</a:t>
            </a:r>
          </a:p>
          <a:p>
            <a:pPr marL="0" indent="0">
              <a:lnSpc>
                <a:spcPct val="115000"/>
              </a:lnSpc>
              <a:spcBef>
                <a:spcPts val="0"/>
              </a:spcBef>
              <a:buNone/>
            </a:pPr>
            <a:endParaRPr lang="en-US" sz="1800" dirty="0"/>
          </a:p>
          <a:p>
            <a:pPr marL="0" indent="0">
              <a:lnSpc>
                <a:spcPct val="115000"/>
              </a:lnSpc>
              <a:spcBef>
                <a:spcPts val="0"/>
              </a:spcBef>
            </a:pPr>
            <a:r>
              <a:rPr lang="en-US" sz="2800" dirty="0"/>
              <a:t> ~50% accuracy is extremely high for a trader. </a:t>
            </a:r>
          </a:p>
          <a:p>
            <a:pPr marL="0" indent="0">
              <a:lnSpc>
                <a:spcPct val="115000"/>
              </a:lnSpc>
              <a:spcBef>
                <a:spcPts val="0"/>
              </a:spcBef>
              <a:buNone/>
            </a:pPr>
            <a:endParaRPr lang="en-US" sz="1800" dirty="0"/>
          </a:p>
          <a:p>
            <a:pPr marL="0" indent="0">
              <a:lnSpc>
                <a:spcPct val="115000"/>
              </a:lnSpc>
              <a:spcBef>
                <a:spcPts val="0"/>
              </a:spcBef>
            </a:pPr>
            <a:r>
              <a:rPr lang="en-US" sz="2800" dirty="0"/>
              <a:t> Percentage may go even lower when external factors are added in. </a:t>
            </a:r>
          </a:p>
          <a:p>
            <a:pPr marL="0" indent="0">
              <a:lnSpc>
                <a:spcPct val="115000"/>
              </a:lnSpc>
              <a:spcBef>
                <a:spcPts val="0"/>
              </a:spcBef>
              <a:buNone/>
            </a:pPr>
            <a:endParaRPr lang="en-US" sz="1800" dirty="0"/>
          </a:p>
          <a:p>
            <a:pPr marL="0" indent="0">
              <a:lnSpc>
                <a:spcPct val="115000"/>
              </a:lnSpc>
              <a:spcBef>
                <a:spcPts val="0"/>
              </a:spcBef>
            </a:pPr>
            <a:r>
              <a:rPr lang="en-US" sz="2800" dirty="0"/>
              <a:t> So how?</a:t>
            </a:r>
          </a:p>
          <a:p>
            <a:pPr marL="609585" lvl="1" indent="0">
              <a:lnSpc>
                <a:spcPct val="115000"/>
              </a:lnSpc>
              <a:spcBef>
                <a:spcPts val="0"/>
              </a:spcBef>
            </a:pPr>
            <a:r>
              <a:rPr lang="en-US" sz="1867" dirty="0"/>
              <a:t> </a:t>
            </a:r>
            <a:r>
              <a:rPr lang="en-US" dirty="0"/>
              <a:t>Consider your current position, seeking profitability? Or just casually doing Data Science? </a:t>
            </a:r>
            <a:endParaRPr lang="en-US" sz="1867" dirty="0"/>
          </a:p>
          <a:p>
            <a:pPr marL="0" indent="0">
              <a:lnSpc>
                <a:spcPct val="115000"/>
              </a:lnSpc>
              <a:spcBef>
                <a:spcPts val="0"/>
              </a:spcBef>
            </a:pPr>
            <a:endParaRPr dirty="0"/>
          </a:p>
          <a:p>
            <a:pPr marL="457189" indent="-220128" algn="l">
              <a:spcBef>
                <a:spcPts val="3200"/>
              </a:spcBef>
              <a:buSzPts val="2800"/>
            </a:pPr>
            <a:endParaRPr dirty="0">
              <a:solidFill>
                <a:srgbClr val="111111"/>
              </a:solidFill>
              <a:highlight>
                <a:srgbClr val="F4F4F4"/>
              </a:highlight>
            </a:endParaRPr>
          </a:p>
        </p:txBody>
      </p:sp>
    </p:spTree>
    <p:extLst>
      <p:ext uri="{BB962C8B-B14F-4D97-AF65-F5344CB8AC3E}">
        <p14:creationId xmlns:p14="http://schemas.microsoft.com/office/powerpoint/2010/main" val="17197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7"/>
          <p:cNvSpPr txBox="1">
            <a:spLocks noGrp="1"/>
          </p:cNvSpPr>
          <p:nvPr>
            <p:ph type="title"/>
          </p:nvPr>
        </p:nvSpPr>
        <p:spPr>
          <a:xfrm>
            <a:off x="2389717" y="4800600"/>
            <a:ext cx="7315200" cy="566800"/>
          </a:xfrm>
          <a:prstGeom prst="rect">
            <a:avLst/>
          </a:prstGeom>
        </p:spPr>
        <p:txBody>
          <a:bodyPr spcFirstLastPara="1" wrap="square" lIns="121900" tIns="60933" rIns="121900" bIns="60933" anchor="b" anchorCtr="0">
            <a:normAutofit/>
          </a:bodyPr>
          <a:lstStyle/>
          <a:p>
            <a:endParaRPr/>
          </a:p>
        </p:txBody>
      </p:sp>
      <p:sp>
        <p:nvSpPr>
          <p:cNvPr id="1047" name="Google Shape;1047;p47"/>
          <p:cNvSpPr txBox="1">
            <a:spLocks noGrp="1"/>
          </p:cNvSpPr>
          <p:nvPr>
            <p:ph type="body" idx="1"/>
          </p:nvPr>
        </p:nvSpPr>
        <p:spPr>
          <a:xfrm>
            <a:off x="2389717" y="5367337"/>
            <a:ext cx="7315200" cy="804800"/>
          </a:xfrm>
          <a:prstGeom prst="rect">
            <a:avLst/>
          </a:prstGeom>
        </p:spPr>
        <p:txBody>
          <a:bodyPr spcFirstLastPara="1" wrap="square" lIns="121900" tIns="60933" rIns="121900" bIns="60933" anchor="t" anchorCtr="0">
            <a:normAutofit/>
          </a:bodyPr>
          <a:lstStyle/>
          <a:p>
            <a:pPr marL="0" indent="0"/>
            <a:endParaRPr/>
          </a:p>
        </p:txBody>
      </p:sp>
      <p:sp>
        <p:nvSpPr>
          <p:cNvPr id="1048" name="Google Shape;1048;p47"/>
          <p:cNvSpPr>
            <a:spLocks noGrp="1"/>
          </p:cNvSpPr>
          <p:nvPr>
            <p:ph type="pic" idx="2"/>
          </p:nvPr>
        </p:nvSpPr>
        <p:spPr>
          <a:xfrm>
            <a:off x="2389717" y="612775"/>
            <a:ext cx="7315200" cy="4114800"/>
          </a:xfrm>
          <a:prstGeom prst="rect">
            <a:avLst/>
          </a:prstGeom>
        </p:spPr>
        <p:txBody>
          <a:bodyPr spcFirstLastPara="1" wrap="square" lIns="121900" tIns="60933" rIns="121900" bIns="60933" anchor="t" anchorCtr="0">
            <a:noAutofit/>
          </a:bodyPr>
          <a:lstStyle/>
          <a:p>
            <a:pPr marL="0" indent="0"/>
            <a:endParaRPr/>
          </a:p>
        </p:txBody>
      </p:sp>
      <p:pic>
        <p:nvPicPr>
          <p:cNvPr id="1049" name="Google Shape;1049;p4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48"/>
          <p:cNvSpPr txBox="1">
            <a:spLocks noGrp="1"/>
          </p:cNvSpPr>
          <p:nvPr>
            <p:ph type="title"/>
          </p:nvPr>
        </p:nvSpPr>
        <p:spPr>
          <a:xfrm>
            <a:off x="629263" y="299116"/>
            <a:ext cx="11012000" cy="1018000"/>
          </a:xfrm>
          <a:prstGeom prst="rect">
            <a:avLst/>
          </a:prstGeom>
          <a:noFill/>
          <a:ln>
            <a:noFill/>
          </a:ln>
        </p:spPr>
        <p:txBody>
          <a:bodyPr spcFirstLastPara="1" wrap="square" lIns="121900" tIns="60933" rIns="121900" bIns="60933" anchor="ctr" anchorCtr="0">
            <a:normAutofit/>
          </a:bodyPr>
          <a:lstStyle/>
          <a:p>
            <a:r>
              <a:rPr lang="en"/>
              <a:t>References</a:t>
            </a:r>
            <a:endParaRPr/>
          </a:p>
        </p:txBody>
      </p:sp>
      <p:sp>
        <p:nvSpPr>
          <p:cNvPr id="1055" name="Google Shape;1055;p48"/>
          <p:cNvSpPr txBox="1">
            <a:spLocks noGrp="1"/>
          </p:cNvSpPr>
          <p:nvPr>
            <p:ph type="body" idx="1"/>
          </p:nvPr>
        </p:nvSpPr>
        <p:spPr>
          <a:xfrm>
            <a:off x="618300" y="1684200"/>
            <a:ext cx="10994800" cy="4788800"/>
          </a:xfrm>
          <a:prstGeom prst="rect">
            <a:avLst/>
          </a:prstGeom>
          <a:noFill/>
          <a:ln>
            <a:noFill/>
          </a:ln>
        </p:spPr>
        <p:txBody>
          <a:bodyPr spcFirstLastPara="1" wrap="square" lIns="121900" tIns="60933" rIns="121900" bIns="60933" anchor="t" anchorCtr="0">
            <a:noAutofit/>
          </a:bodyPr>
          <a:lstStyle/>
          <a:p>
            <a:pPr indent="-393690">
              <a:lnSpc>
                <a:spcPct val="115000"/>
              </a:lnSpc>
              <a:spcBef>
                <a:spcPts val="3200"/>
              </a:spcBef>
              <a:buSzPts val="1050"/>
              <a:buFont typeface="Open Sans"/>
              <a:buChar char="●"/>
            </a:pPr>
            <a:r>
              <a:rPr lang="en" sz="1400">
                <a:latin typeface="Open Sans"/>
                <a:ea typeface="Open Sans"/>
                <a:cs typeface="Open Sans"/>
                <a:sym typeface="Open Sans"/>
              </a:rPr>
              <a:t>https://www.alphavantage.co/documentation/</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https://www.alphavantage.co/</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https://realpython.com/api-integration-in-python/</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https://blog.quantinsti.com/use-decision-trees-machine-learning-predict-stock-movements/</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https://seaborn.pydata.org/generated/seaborn.jointplot.html#seaborn.jointplot</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https://seaborn.pydata.org/generated/seaborn.heatmap.html</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https://www.investopedia.com/terms/m/movingaverage.asp</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https://www.investopedia.com/articles/trading/10/double-exponential-moving-average.asp</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https://corporatefinanceinstitute.com/resources/knowledge/trading-investing/kaufmans-adaptive-moving-average-kama/</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https://www.investopedia.com/terms/t/triple-exponential-moving-average.asp</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http://www.fxcorporate.com/help/MS/NOTFIFO/i_TMA.html</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https://www.slidemembers.com/en_US/view/PPT-Templates/artificial-intelligence-best-powerpoint-templates-5174</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https://learn.tradimo.com/advanced-stock-trading/impact-of-policy-politics-on-share-prices</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https://towardsdatascience.com/predicting-short-term-stock-movements-with-quantitative-finance-and-machine-learning-in-python-e6e04e3e0337</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a:latin typeface="Open Sans"/>
                <a:ea typeface="Open Sans"/>
                <a:cs typeface="Open Sans"/>
                <a:sym typeface="Open Sans"/>
              </a:rPr>
              <a:t>https://lucenaresearch.com/2019/01/08/how-to-qualify-the-best-machine-learning-model-for-investment-research-2/</a:t>
            </a:r>
            <a:endParaRPr sz="1400">
              <a:latin typeface="Open Sans"/>
              <a:ea typeface="Open Sans"/>
              <a:cs typeface="Open Sans"/>
              <a:sym typeface="Open Sans"/>
            </a:endParaRPr>
          </a:p>
          <a:p>
            <a:pPr indent="-393690">
              <a:lnSpc>
                <a:spcPct val="115000"/>
              </a:lnSpc>
              <a:spcBef>
                <a:spcPts val="0"/>
              </a:spcBef>
              <a:buSzPts val="1050"/>
              <a:buFont typeface="Open Sans"/>
              <a:buChar char="●"/>
            </a:pPr>
            <a:r>
              <a:rPr lang="en" sz="1400" b="1">
                <a:latin typeface="Open Sans"/>
                <a:ea typeface="Open Sans"/>
                <a:cs typeface="Open Sans"/>
                <a:sym typeface="Open Sans"/>
              </a:rPr>
              <a:t>Course Materials from NTU CX1115 , Introduction to Data Science &amp; Arti Intell.</a:t>
            </a:r>
            <a:endParaRPr sz="1400" b="1">
              <a:latin typeface="Open Sans"/>
              <a:ea typeface="Open Sans"/>
              <a:cs typeface="Open Sans"/>
              <a:sym typeface="Open Sans"/>
            </a:endParaRPr>
          </a:p>
          <a:p>
            <a:pPr indent="-393690">
              <a:lnSpc>
                <a:spcPct val="115000"/>
              </a:lnSpc>
              <a:spcBef>
                <a:spcPts val="0"/>
              </a:spcBef>
              <a:buSzPts val="1050"/>
              <a:buFont typeface="Open Sans"/>
              <a:buChar char="●"/>
            </a:pPr>
            <a:r>
              <a:rPr lang="en" sz="1400" b="1">
                <a:latin typeface="Open Sans"/>
                <a:ea typeface="Open Sans"/>
                <a:cs typeface="Open Sans"/>
                <a:sym typeface="Open Sans"/>
              </a:rPr>
              <a:t>Course Materials from NTU BU8201, Business Finance </a:t>
            </a:r>
            <a:endParaRPr sz="1400" b="1">
              <a:latin typeface="Open Sans"/>
              <a:ea typeface="Open Sans"/>
              <a:cs typeface="Open Sans"/>
              <a:sym typeface="Open Sans"/>
            </a:endParaRPr>
          </a:p>
          <a:p>
            <a:pPr marL="457189" indent="-220128">
              <a:spcBef>
                <a:spcPts val="3200"/>
              </a:spcBef>
              <a:buNone/>
            </a:pPr>
            <a:endParaRPr sz="1400" b="1">
              <a:solidFill>
                <a:srgbClr val="111111"/>
              </a:solidFill>
              <a:highlight>
                <a:srgbClr val="F4F4F4"/>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3"/>
          <p:cNvSpPr txBox="1">
            <a:spLocks noGrp="1"/>
          </p:cNvSpPr>
          <p:nvPr>
            <p:ph type="title"/>
          </p:nvPr>
        </p:nvSpPr>
        <p:spPr>
          <a:xfrm>
            <a:off x="710256" y="362197"/>
            <a:ext cx="10791200" cy="1018000"/>
          </a:xfrm>
          <a:prstGeom prst="rect">
            <a:avLst/>
          </a:prstGeom>
          <a:noFill/>
          <a:ln>
            <a:noFill/>
          </a:ln>
        </p:spPr>
        <p:txBody>
          <a:bodyPr spcFirstLastPara="1" wrap="square" lIns="121900" tIns="60933" rIns="121900" bIns="60933" anchor="ctr" anchorCtr="0">
            <a:normAutofit/>
          </a:bodyPr>
          <a:lstStyle/>
          <a:p>
            <a:r>
              <a:rPr lang="en" dirty="0"/>
              <a:t>Contribution</a:t>
            </a:r>
            <a:endParaRPr dirty="0"/>
          </a:p>
        </p:txBody>
      </p:sp>
      <p:sp>
        <p:nvSpPr>
          <p:cNvPr id="938" name="Google Shape;938;p33"/>
          <p:cNvSpPr txBox="1">
            <a:spLocks noGrp="1"/>
          </p:cNvSpPr>
          <p:nvPr>
            <p:ph type="body" idx="1"/>
          </p:nvPr>
        </p:nvSpPr>
        <p:spPr>
          <a:xfrm>
            <a:off x="696175" y="2207356"/>
            <a:ext cx="5386800" cy="639600"/>
          </a:xfrm>
          <a:prstGeom prst="rect">
            <a:avLst/>
          </a:prstGeom>
          <a:noFill/>
          <a:ln>
            <a:noFill/>
          </a:ln>
        </p:spPr>
        <p:txBody>
          <a:bodyPr spcFirstLastPara="1" wrap="square" lIns="121900" tIns="60933" rIns="121900" bIns="60933" anchor="t" anchorCtr="0">
            <a:noAutofit/>
          </a:bodyPr>
          <a:lstStyle/>
          <a:p>
            <a:pPr indent="0">
              <a:spcBef>
                <a:spcPts val="0"/>
              </a:spcBef>
            </a:pPr>
            <a:r>
              <a:rPr lang="en" dirty="0"/>
              <a:t>Donvis Nguyen</a:t>
            </a:r>
            <a:endParaRPr dirty="0"/>
          </a:p>
        </p:txBody>
      </p:sp>
      <p:sp>
        <p:nvSpPr>
          <p:cNvPr id="939" name="Google Shape;939;p33"/>
          <p:cNvSpPr txBox="1">
            <a:spLocks noGrp="1"/>
          </p:cNvSpPr>
          <p:nvPr>
            <p:ph type="body" idx="2"/>
          </p:nvPr>
        </p:nvSpPr>
        <p:spPr>
          <a:xfrm>
            <a:off x="709200" y="2847483"/>
            <a:ext cx="5386800" cy="3621600"/>
          </a:xfrm>
          <a:prstGeom prst="rect">
            <a:avLst/>
          </a:prstGeom>
        </p:spPr>
        <p:txBody>
          <a:bodyPr spcFirstLastPara="1" wrap="square" lIns="121900" tIns="60933" rIns="121900" bIns="60933" anchor="t" anchorCtr="0">
            <a:normAutofit/>
          </a:bodyPr>
          <a:lstStyle/>
          <a:p>
            <a:pPr indent="-482588">
              <a:buSzPts val="2100"/>
            </a:pPr>
            <a:r>
              <a:rPr lang="en" sz="2800" dirty="0"/>
              <a:t>API Pull</a:t>
            </a:r>
            <a:endParaRPr sz="2800" dirty="0"/>
          </a:p>
          <a:p>
            <a:pPr indent="-482588">
              <a:spcBef>
                <a:spcPts val="0"/>
              </a:spcBef>
              <a:buSzPts val="2100"/>
            </a:pPr>
            <a:r>
              <a:rPr lang="en" sz="2800" dirty="0"/>
              <a:t>Classification Tree</a:t>
            </a:r>
            <a:endParaRPr sz="2800" dirty="0"/>
          </a:p>
          <a:p>
            <a:pPr indent="-482588">
              <a:spcBef>
                <a:spcPts val="0"/>
              </a:spcBef>
              <a:buSzPts val="2100"/>
            </a:pPr>
            <a:r>
              <a:rPr lang="en" sz="2800" dirty="0"/>
              <a:t>Cleaning of Data</a:t>
            </a:r>
            <a:endParaRPr sz="2800" dirty="0"/>
          </a:p>
          <a:p>
            <a:pPr indent="-482588">
              <a:spcBef>
                <a:spcPts val="0"/>
              </a:spcBef>
              <a:buSzPts val="2100"/>
            </a:pPr>
            <a:r>
              <a:rPr lang="en" sz="2800" dirty="0"/>
              <a:t>Constructing API for JSON</a:t>
            </a:r>
            <a:endParaRPr sz="2800" dirty="0"/>
          </a:p>
          <a:p>
            <a:pPr indent="-482588">
              <a:spcBef>
                <a:spcPts val="0"/>
              </a:spcBef>
              <a:buSzPts val="2100"/>
            </a:pPr>
            <a:r>
              <a:rPr lang="en" sz="2800" dirty="0"/>
              <a:t>Knowledge Sharing</a:t>
            </a:r>
            <a:endParaRPr sz="2800" dirty="0"/>
          </a:p>
          <a:p>
            <a:pPr indent="-482588">
              <a:spcBef>
                <a:spcPts val="0"/>
              </a:spcBef>
              <a:buSzPts val="2100"/>
            </a:pPr>
            <a:r>
              <a:rPr lang="en" sz="2800" dirty="0"/>
              <a:t>Regression Model</a:t>
            </a:r>
            <a:endParaRPr sz="2800" dirty="0"/>
          </a:p>
          <a:p>
            <a:pPr indent="-482588">
              <a:spcBef>
                <a:spcPts val="0"/>
              </a:spcBef>
              <a:buSzPts val="2100"/>
            </a:pPr>
            <a:r>
              <a:rPr lang="en" sz="2800" dirty="0"/>
              <a:t>Setting of Goal</a:t>
            </a:r>
            <a:endParaRPr sz="2800" dirty="0"/>
          </a:p>
        </p:txBody>
      </p:sp>
      <p:sp>
        <p:nvSpPr>
          <p:cNvPr id="940" name="Google Shape;940;p33"/>
          <p:cNvSpPr txBox="1">
            <a:spLocks noGrp="1"/>
          </p:cNvSpPr>
          <p:nvPr>
            <p:ph type="body" idx="3"/>
          </p:nvPr>
        </p:nvSpPr>
        <p:spPr>
          <a:xfrm>
            <a:off x="6076336" y="2207356"/>
            <a:ext cx="5389200" cy="639600"/>
          </a:xfrm>
          <a:prstGeom prst="rect">
            <a:avLst/>
          </a:prstGeom>
        </p:spPr>
        <p:txBody>
          <a:bodyPr spcFirstLastPara="1" wrap="square" lIns="121900" tIns="60933" rIns="121900" bIns="60933" anchor="ctr" anchorCtr="0">
            <a:normAutofit/>
          </a:bodyPr>
          <a:lstStyle/>
          <a:p>
            <a:pPr marL="0" indent="0">
              <a:spcBef>
                <a:spcPts val="0"/>
              </a:spcBef>
            </a:pPr>
            <a:r>
              <a:rPr lang="en" dirty="0"/>
              <a:t>Kelvin Pang</a:t>
            </a:r>
            <a:endParaRPr dirty="0"/>
          </a:p>
        </p:txBody>
      </p:sp>
      <p:sp>
        <p:nvSpPr>
          <p:cNvPr id="941" name="Google Shape;941;p33"/>
          <p:cNvSpPr txBox="1">
            <a:spLocks noGrp="1"/>
          </p:cNvSpPr>
          <p:nvPr>
            <p:ph type="body" idx="4"/>
          </p:nvPr>
        </p:nvSpPr>
        <p:spPr>
          <a:xfrm>
            <a:off x="6076333" y="2837236"/>
            <a:ext cx="5389200" cy="3621600"/>
          </a:xfrm>
          <a:prstGeom prst="rect">
            <a:avLst/>
          </a:prstGeom>
        </p:spPr>
        <p:txBody>
          <a:bodyPr spcFirstLastPara="1" wrap="square" lIns="121900" tIns="60933" rIns="121900" bIns="60933" anchor="t" anchorCtr="0">
            <a:normAutofit/>
          </a:bodyPr>
          <a:lstStyle/>
          <a:p>
            <a:pPr indent="-482588">
              <a:buSzPts val="2100"/>
            </a:pPr>
            <a:r>
              <a:rPr lang="en" sz="2800" dirty="0"/>
              <a:t>Confusion Matrix</a:t>
            </a:r>
            <a:endParaRPr sz="2800" dirty="0"/>
          </a:p>
          <a:p>
            <a:pPr indent="-482588">
              <a:spcBef>
                <a:spcPts val="0"/>
              </a:spcBef>
              <a:buSzPts val="2100"/>
            </a:pPr>
            <a:r>
              <a:rPr lang="en" sz="2800" dirty="0"/>
              <a:t>Correlation </a:t>
            </a:r>
            <a:endParaRPr sz="2800" dirty="0"/>
          </a:p>
          <a:p>
            <a:pPr indent="-482588">
              <a:spcBef>
                <a:spcPts val="0"/>
              </a:spcBef>
              <a:buSzPts val="2100"/>
            </a:pPr>
            <a:r>
              <a:rPr lang="en" sz="2800" dirty="0"/>
              <a:t>Defining the motivation</a:t>
            </a:r>
            <a:endParaRPr sz="2800" dirty="0"/>
          </a:p>
          <a:p>
            <a:pPr indent="-482588">
              <a:spcBef>
                <a:spcPts val="0"/>
              </a:spcBef>
              <a:buSzPts val="2100"/>
            </a:pPr>
            <a:r>
              <a:rPr lang="en" sz="2800" dirty="0"/>
              <a:t>Drafting of Schedules</a:t>
            </a:r>
            <a:endParaRPr sz="2800" dirty="0"/>
          </a:p>
          <a:p>
            <a:pPr indent="-482588">
              <a:spcBef>
                <a:spcPts val="0"/>
              </a:spcBef>
              <a:buSzPts val="2100"/>
            </a:pPr>
            <a:r>
              <a:rPr lang="en" sz="2800" dirty="0"/>
              <a:t>Insights</a:t>
            </a:r>
            <a:endParaRPr sz="2800" dirty="0"/>
          </a:p>
          <a:p>
            <a:pPr indent="-482588">
              <a:spcBef>
                <a:spcPts val="0"/>
              </a:spcBef>
              <a:buSzPts val="2100"/>
            </a:pPr>
            <a:r>
              <a:rPr lang="en" sz="2800" dirty="0"/>
              <a:t>Knowledge Sharing</a:t>
            </a:r>
            <a:endParaRPr sz="2800" dirty="0"/>
          </a:p>
          <a:p>
            <a:pPr indent="-482588">
              <a:spcBef>
                <a:spcPts val="0"/>
              </a:spcBef>
              <a:buSzPts val="2100"/>
            </a:pPr>
            <a:r>
              <a:rPr lang="en" sz="2800" dirty="0"/>
              <a:t>Quality Assurance</a:t>
            </a:r>
            <a:endParaRPr sz="2800" dirty="0"/>
          </a:p>
          <a:p>
            <a:pPr indent="-482588">
              <a:spcBef>
                <a:spcPts val="0"/>
              </a:spcBef>
              <a:buSzPts val="2100"/>
            </a:pPr>
            <a:r>
              <a:rPr lang="en" sz="2800" dirty="0"/>
              <a:t>Slides + Recording</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34"/>
          <p:cNvSpPr txBox="1">
            <a:spLocks noGrp="1"/>
          </p:cNvSpPr>
          <p:nvPr>
            <p:ph type="title"/>
          </p:nvPr>
        </p:nvSpPr>
        <p:spPr>
          <a:xfrm>
            <a:off x="710256" y="362197"/>
            <a:ext cx="10791200" cy="1018000"/>
          </a:xfrm>
          <a:prstGeom prst="rect">
            <a:avLst/>
          </a:prstGeom>
          <a:noFill/>
          <a:ln>
            <a:noFill/>
          </a:ln>
        </p:spPr>
        <p:txBody>
          <a:bodyPr spcFirstLastPara="1" wrap="square" lIns="121900" tIns="60933" rIns="121900" bIns="60933" anchor="ctr" anchorCtr="0">
            <a:normAutofit/>
          </a:bodyPr>
          <a:lstStyle/>
          <a:p>
            <a:r>
              <a:rPr lang="en"/>
              <a:t>Instruments</a:t>
            </a:r>
            <a:endParaRPr/>
          </a:p>
        </p:txBody>
      </p:sp>
      <p:sp>
        <p:nvSpPr>
          <p:cNvPr id="947" name="Google Shape;947;p34"/>
          <p:cNvSpPr txBox="1">
            <a:spLocks noGrp="1"/>
          </p:cNvSpPr>
          <p:nvPr>
            <p:ph type="body" idx="1"/>
          </p:nvPr>
        </p:nvSpPr>
        <p:spPr>
          <a:xfrm>
            <a:off x="226167" y="2207367"/>
            <a:ext cx="5653600" cy="639600"/>
          </a:xfrm>
          <a:prstGeom prst="rect">
            <a:avLst/>
          </a:prstGeom>
          <a:noFill/>
          <a:ln>
            <a:noFill/>
          </a:ln>
        </p:spPr>
        <p:txBody>
          <a:bodyPr spcFirstLastPara="1" wrap="square" lIns="121900" tIns="60933" rIns="121900" bIns="60933" anchor="t" anchorCtr="0">
            <a:noAutofit/>
          </a:bodyPr>
          <a:lstStyle/>
          <a:p>
            <a:pPr marL="457189" indent="-220128">
              <a:spcBef>
                <a:spcPts val="0"/>
              </a:spcBef>
              <a:buSzPts val="2800"/>
            </a:pPr>
            <a:r>
              <a:rPr lang="en" dirty="0"/>
              <a:t>Learned from this course</a:t>
            </a:r>
            <a:endParaRPr dirty="0"/>
          </a:p>
        </p:txBody>
      </p:sp>
      <p:sp>
        <p:nvSpPr>
          <p:cNvPr id="948" name="Google Shape;948;p34"/>
          <p:cNvSpPr txBox="1">
            <a:spLocks noGrp="1"/>
          </p:cNvSpPr>
          <p:nvPr>
            <p:ph type="body" idx="2"/>
          </p:nvPr>
        </p:nvSpPr>
        <p:spPr>
          <a:xfrm>
            <a:off x="226100" y="2837233"/>
            <a:ext cx="5653600" cy="3734400"/>
          </a:xfrm>
          <a:prstGeom prst="rect">
            <a:avLst/>
          </a:prstGeom>
        </p:spPr>
        <p:txBody>
          <a:bodyPr spcFirstLastPara="1" wrap="square" lIns="121900" tIns="60933" rIns="121900" bIns="60933" anchor="t" anchorCtr="0">
            <a:normAutofit/>
          </a:bodyPr>
          <a:lstStyle/>
          <a:p>
            <a:pPr indent="-482588">
              <a:buSzPts val="2100"/>
            </a:pPr>
            <a:r>
              <a:rPr lang="en" sz="2800" dirty="0"/>
              <a:t>Basic Heatmap Features</a:t>
            </a:r>
            <a:endParaRPr sz="2800" dirty="0"/>
          </a:p>
          <a:p>
            <a:pPr indent="-482588">
              <a:spcBef>
                <a:spcPts val="0"/>
              </a:spcBef>
              <a:buSzPts val="2100"/>
            </a:pPr>
            <a:r>
              <a:rPr lang="en" sz="2800" dirty="0"/>
              <a:t>Classification Tree Model</a:t>
            </a:r>
            <a:endParaRPr sz="2800" dirty="0"/>
          </a:p>
          <a:p>
            <a:pPr indent="-482588">
              <a:spcBef>
                <a:spcPts val="0"/>
              </a:spcBef>
              <a:buSzPts val="2100"/>
            </a:pPr>
            <a:r>
              <a:rPr lang="en" sz="2800" dirty="0"/>
              <a:t>Correlation Model</a:t>
            </a:r>
            <a:endParaRPr sz="2800" dirty="0"/>
          </a:p>
          <a:p>
            <a:pPr indent="-482588">
              <a:spcBef>
                <a:spcPts val="0"/>
              </a:spcBef>
              <a:buSzPts val="2100"/>
            </a:pPr>
            <a:r>
              <a:rPr lang="en" sz="2800" dirty="0"/>
              <a:t>Exploratory Skills</a:t>
            </a:r>
            <a:endParaRPr sz="2800" dirty="0"/>
          </a:p>
          <a:p>
            <a:pPr indent="-482588">
              <a:spcBef>
                <a:spcPts val="0"/>
              </a:spcBef>
              <a:buSzPts val="2100"/>
            </a:pPr>
            <a:r>
              <a:rPr lang="en" sz="2800" dirty="0"/>
              <a:t>Regression Model</a:t>
            </a:r>
            <a:endParaRPr sz="2800" dirty="0"/>
          </a:p>
        </p:txBody>
      </p:sp>
      <p:sp>
        <p:nvSpPr>
          <p:cNvPr id="949" name="Google Shape;949;p34"/>
          <p:cNvSpPr txBox="1">
            <a:spLocks noGrp="1"/>
          </p:cNvSpPr>
          <p:nvPr>
            <p:ph type="body" idx="3"/>
          </p:nvPr>
        </p:nvSpPr>
        <p:spPr>
          <a:xfrm>
            <a:off x="5873133" y="2207367"/>
            <a:ext cx="6184800" cy="639600"/>
          </a:xfrm>
          <a:prstGeom prst="rect">
            <a:avLst/>
          </a:prstGeom>
        </p:spPr>
        <p:txBody>
          <a:bodyPr spcFirstLastPara="1" wrap="square" lIns="121900" tIns="60933" rIns="121900" bIns="60933" anchor="b" anchorCtr="0">
            <a:noAutofit/>
          </a:bodyPr>
          <a:lstStyle/>
          <a:p>
            <a:pPr marL="0" indent="0"/>
            <a:r>
              <a:rPr lang="en" dirty="0"/>
              <a:t>Not learned from this course</a:t>
            </a:r>
            <a:endParaRPr dirty="0"/>
          </a:p>
        </p:txBody>
      </p:sp>
      <p:sp>
        <p:nvSpPr>
          <p:cNvPr id="950" name="Google Shape;950;p34"/>
          <p:cNvSpPr txBox="1">
            <a:spLocks noGrp="1"/>
          </p:cNvSpPr>
          <p:nvPr>
            <p:ph type="body" idx="4"/>
          </p:nvPr>
        </p:nvSpPr>
        <p:spPr>
          <a:xfrm>
            <a:off x="5873133" y="2837233"/>
            <a:ext cx="6184800" cy="3734400"/>
          </a:xfrm>
          <a:prstGeom prst="rect">
            <a:avLst/>
          </a:prstGeom>
        </p:spPr>
        <p:txBody>
          <a:bodyPr spcFirstLastPara="1" wrap="square" lIns="121900" tIns="60933" rIns="121900" bIns="60933" anchor="t" anchorCtr="0">
            <a:normAutofit/>
          </a:bodyPr>
          <a:lstStyle/>
          <a:p>
            <a:pPr indent="-482588">
              <a:spcBef>
                <a:spcPts val="0"/>
              </a:spcBef>
              <a:buSzPts val="2100"/>
            </a:pPr>
            <a:r>
              <a:rPr lang="en" sz="2800" dirty="0"/>
              <a:t>Analysis of Time Series Data</a:t>
            </a:r>
            <a:endParaRPr sz="2800" dirty="0"/>
          </a:p>
          <a:p>
            <a:pPr indent="-482588">
              <a:spcBef>
                <a:spcPts val="0"/>
              </a:spcBef>
              <a:buSzPts val="2100"/>
            </a:pPr>
            <a:r>
              <a:rPr lang="en" sz="2800" dirty="0"/>
              <a:t>Financial Knowledge</a:t>
            </a:r>
            <a:endParaRPr sz="2800" dirty="0"/>
          </a:p>
          <a:p>
            <a:pPr indent="-482588">
              <a:spcBef>
                <a:spcPts val="0"/>
              </a:spcBef>
              <a:buSzPts val="2100"/>
            </a:pPr>
            <a:r>
              <a:rPr lang="en" sz="2800" dirty="0"/>
              <a:t>Heatmap Features (Masking)</a:t>
            </a:r>
            <a:endParaRPr sz="2800" dirty="0"/>
          </a:p>
          <a:p>
            <a:pPr indent="-482588">
              <a:spcBef>
                <a:spcPts val="0"/>
              </a:spcBef>
              <a:buSzPts val="2100"/>
            </a:pPr>
            <a:r>
              <a:rPr lang="en" sz="2800" dirty="0"/>
              <a:t>Importing using JSON</a:t>
            </a:r>
            <a:endParaRPr sz="2800" dirty="0"/>
          </a:p>
          <a:p>
            <a:pPr indent="-482588">
              <a:spcBef>
                <a:spcPts val="0"/>
              </a:spcBef>
              <a:buSzPts val="2100"/>
            </a:pPr>
            <a:r>
              <a:rPr lang="en" sz="2800" dirty="0"/>
              <a:t>Knowledge of Stock Model</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35"/>
          <p:cNvSpPr txBox="1">
            <a:spLocks noGrp="1"/>
          </p:cNvSpPr>
          <p:nvPr>
            <p:ph type="title"/>
          </p:nvPr>
        </p:nvSpPr>
        <p:spPr>
          <a:xfrm>
            <a:off x="3189475" y="542053"/>
            <a:ext cx="8378376" cy="967132"/>
          </a:xfrm>
          <a:prstGeom prst="rect">
            <a:avLst/>
          </a:prstGeom>
          <a:noFill/>
          <a:ln>
            <a:noFill/>
          </a:ln>
        </p:spPr>
        <p:txBody>
          <a:bodyPr spcFirstLastPara="1" wrap="square" lIns="121900" tIns="60933" rIns="121900" bIns="60933" anchor="ctr" anchorCtr="0">
            <a:normAutofit/>
          </a:bodyPr>
          <a:lstStyle/>
          <a:p>
            <a:r>
              <a:rPr lang="en" dirty="0"/>
              <a:t>Introduction</a:t>
            </a:r>
            <a:endParaRPr dirty="0"/>
          </a:p>
        </p:txBody>
      </p:sp>
      <p:sp>
        <p:nvSpPr>
          <p:cNvPr id="956" name="Google Shape;956;p35"/>
          <p:cNvSpPr txBox="1">
            <a:spLocks noGrp="1"/>
          </p:cNvSpPr>
          <p:nvPr>
            <p:ph type="body" idx="1"/>
          </p:nvPr>
        </p:nvSpPr>
        <p:spPr>
          <a:xfrm>
            <a:off x="3185667" y="1691132"/>
            <a:ext cx="8406400" cy="4969600"/>
          </a:xfrm>
          <a:prstGeom prst="rect">
            <a:avLst/>
          </a:prstGeom>
          <a:noFill/>
          <a:ln>
            <a:noFill/>
          </a:ln>
        </p:spPr>
        <p:txBody>
          <a:bodyPr spcFirstLastPara="1" wrap="square" lIns="121900" tIns="60933" rIns="121900" bIns="60933" anchor="t" anchorCtr="0">
            <a:normAutofit fontScale="92500" lnSpcReduction="10000"/>
          </a:bodyPr>
          <a:lstStyle/>
          <a:p>
            <a:pPr marL="457189" indent="-439409">
              <a:buSzPct val="100000"/>
            </a:pPr>
            <a:r>
              <a:rPr lang="en" sz="3467" dirty="0"/>
              <a:t>Dataset extracted:</a:t>
            </a:r>
            <a:endParaRPr sz="3467" dirty="0"/>
          </a:p>
          <a:p>
            <a:pPr marL="990575" lvl="1" indent="-343631">
              <a:buSzPct val="100000"/>
            </a:pPr>
            <a:r>
              <a:rPr lang="en" sz="3000" dirty="0"/>
              <a:t>Alpha Vantage Stock API</a:t>
            </a:r>
            <a:endParaRPr sz="3000" dirty="0"/>
          </a:p>
          <a:p>
            <a:pPr marL="990575" indent="0">
              <a:buNone/>
            </a:pPr>
            <a:endParaRPr sz="3300" dirty="0"/>
          </a:p>
          <a:p>
            <a:pPr marL="457189" indent="-439409">
              <a:buSzPct val="100000"/>
            </a:pPr>
            <a:r>
              <a:rPr lang="en" sz="3467" dirty="0"/>
              <a:t>Our Motivation:</a:t>
            </a:r>
            <a:endParaRPr sz="3467" dirty="0"/>
          </a:p>
          <a:p>
            <a:pPr marL="990575" lvl="1" indent="-343631">
              <a:spcBef>
                <a:spcPts val="0"/>
              </a:spcBef>
              <a:buSzPct val="100000"/>
            </a:pPr>
            <a:r>
              <a:rPr lang="en" sz="3000" dirty="0"/>
              <a:t>Earning additional money independently. </a:t>
            </a:r>
            <a:endParaRPr sz="3000" dirty="0"/>
          </a:p>
          <a:p>
            <a:pPr marL="990575" indent="0">
              <a:buNone/>
            </a:pPr>
            <a:endParaRPr sz="3300" dirty="0"/>
          </a:p>
          <a:p>
            <a:pPr marL="457189" indent="-439409">
              <a:buSzPct val="100000"/>
            </a:pPr>
            <a:r>
              <a:rPr lang="en" sz="3467" dirty="0"/>
              <a:t>Defined Problem:</a:t>
            </a:r>
            <a:endParaRPr sz="3467" dirty="0"/>
          </a:p>
          <a:p>
            <a:pPr marL="990575" lvl="1" indent="-343631">
              <a:buSzPct val="100000"/>
            </a:pPr>
            <a:r>
              <a:rPr lang="en" sz="3000" dirty="0"/>
              <a:t>As a trader, predict the stock price movement of a stock</a:t>
            </a:r>
            <a:endParaRPr sz="3000" dirty="0"/>
          </a:p>
          <a:p>
            <a:pPr marL="1523962" lvl="2" indent="-301299">
              <a:spcBef>
                <a:spcPts val="747"/>
              </a:spcBef>
              <a:buSzPct val="100000"/>
            </a:pPr>
            <a:r>
              <a:rPr lang="en" sz="3000" dirty="0"/>
              <a:t>To determine if we should take up or not</a:t>
            </a:r>
            <a:endParaRP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6">
                                            <p:txEl>
                                              <p:pRg st="0" end="0"/>
                                            </p:txEl>
                                          </p:spTgt>
                                        </p:tgtEl>
                                        <p:attrNameLst>
                                          <p:attrName>style.visibility</p:attrName>
                                        </p:attrNameLst>
                                      </p:cBhvr>
                                      <p:to>
                                        <p:strVal val="visible"/>
                                      </p:to>
                                    </p:set>
                                    <p:animEffect transition="in" filter="fade">
                                      <p:cBhvr>
                                        <p:cTn id="7" dur="1000"/>
                                        <p:tgtEl>
                                          <p:spTgt spid="9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6">
                                            <p:txEl>
                                              <p:pRg st="1" end="1"/>
                                            </p:txEl>
                                          </p:spTgt>
                                        </p:tgtEl>
                                        <p:attrNameLst>
                                          <p:attrName>style.visibility</p:attrName>
                                        </p:attrNameLst>
                                      </p:cBhvr>
                                      <p:to>
                                        <p:strVal val="visible"/>
                                      </p:to>
                                    </p:set>
                                    <p:animEffect transition="in" filter="fade">
                                      <p:cBhvr>
                                        <p:cTn id="12" dur="1000"/>
                                        <p:tgtEl>
                                          <p:spTgt spid="9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6">
                                            <p:txEl>
                                              <p:pRg st="3" end="3"/>
                                            </p:txEl>
                                          </p:spTgt>
                                        </p:tgtEl>
                                        <p:attrNameLst>
                                          <p:attrName>style.visibility</p:attrName>
                                        </p:attrNameLst>
                                      </p:cBhvr>
                                      <p:to>
                                        <p:strVal val="visible"/>
                                      </p:to>
                                    </p:set>
                                    <p:animEffect transition="in" filter="fade">
                                      <p:cBhvr>
                                        <p:cTn id="17" dur="1000"/>
                                        <p:tgtEl>
                                          <p:spTgt spid="95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56">
                                            <p:txEl>
                                              <p:pRg st="4" end="4"/>
                                            </p:txEl>
                                          </p:spTgt>
                                        </p:tgtEl>
                                        <p:attrNameLst>
                                          <p:attrName>style.visibility</p:attrName>
                                        </p:attrNameLst>
                                      </p:cBhvr>
                                      <p:to>
                                        <p:strVal val="visible"/>
                                      </p:to>
                                    </p:set>
                                    <p:animEffect transition="in" filter="fade">
                                      <p:cBhvr>
                                        <p:cTn id="22" dur="1000"/>
                                        <p:tgtEl>
                                          <p:spTgt spid="95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56">
                                            <p:txEl>
                                              <p:pRg st="6" end="6"/>
                                            </p:txEl>
                                          </p:spTgt>
                                        </p:tgtEl>
                                        <p:attrNameLst>
                                          <p:attrName>style.visibility</p:attrName>
                                        </p:attrNameLst>
                                      </p:cBhvr>
                                      <p:to>
                                        <p:strVal val="visible"/>
                                      </p:to>
                                    </p:set>
                                    <p:animEffect transition="in" filter="fade">
                                      <p:cBhvr>
                                        <p:cTn id="27" dur="1000"/>
                                        <p:tgtEl>
                                          <p:spTgt spid="95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56">
                                            <p:txEl>
                                              <p:pRg st="7" end="7"/>
                                            </p:txEl>
                                          </p:spTgt>
                                        </p:tgtEl>
                                        <p:attrNameLst>
                                          <p:attrName>style.visibility</p:attrName>
                                        </p:attrNameLst>
                                      </p:cBhvr>
                                      <p:to>
                                        <p:strVal val="visible"/>
                                      </p:to>
                                    </p:set>
                                    <p:animEffect transition="in" filter="fade">
                                      <p:cBhvr>
                                        <p:cTn id="32" dur="1000"/>
                                        <p:tgtEl>
                                          <p:spTgt spid="95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56">
                                            <p:txEl>
                                              <p:pRg st="8" end="8"/>
                                            </p:txEl>
                                          </p:spTgt>
                                        </p:tgtEl>
                                        <p:attrNameLst>
                                          <p:attrName>style.visibility</p:attrName>
                                        </p:attrNameLst>
                                      </p:cBhvr>
                                      <p:to>
                                        <p:strVal val="visible"/>
                                      </p:to>
                                    </p:set>
                                    <p:animEffect transition="in" filter="fade">
                                      <p:cBhvr>
                                        <p:cTn id="37" dur="1000"/>
                                        <p:tgtEl>
                                          <p:spTgt spid="9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36"/>
          <p:cNvSpPr txBox="1">
            <a:spLocks noGrp="1"/>
          </p:cNvSpPr>
          <p:nvPr>
            <p:ph type="title"/>
          </p:nvPr>
        </p:nvSpPr>
        <p:spPr>
          <a:xfrm>
            <a:off x="3189475" y="542049"/>
            <a:ext cx="8378400" cy="967200"/>
          </a:xfrm>
          <a:prstGeom prst="rect">
            <a:avLst/>
          </a:prstGeom>
        </p:spPr>
        <p:txBody>
          <a:bodyPr spcFirstLastPara="1" wrap="square" lIns="121900" tIns="60933" rIns="121900" bIns="60933" anchor="ctr" anchorCtr="0">
            <a:normAutofit/>
          </a:bodyPr>
          <a:lstStyle/>
          <a:p>
            <a:r>
              <a:rPr lang="en"/>
              <a:t>Our Goals</a:t>
            </a:r>
            <a:endParaRPr/>
          </a:p>
        </p:txBody>
      </p:sp>
      <p:sp>
        <p:nvSpPr>
          <p:cNvPr id="962" name="Google Shape;962;p36"/>
          <p:cNvSpPr txBox="1">
            <a:spLocks noGrp="1"/>
          </p:cNvSpPr>
          <p:nvPr>
            <p:ph type="body" idx="1"/>
          </p:nvPr>
        </p:nvSpPr>
        <p:spPr>
          <a:xfrm>
            <a:off x="3185651" y="1691148"/>
            <a:ext cx="8406400" cy="4560000"/>
          </a:xfrm>
          <a:prstGeom prst="rect">
            <a:avLst/>
          </a:prstGeom>
        </p:spPr>
        <p:txBody>
          <a:bodyPr spcFirstLastPara="1" wrap="square" lIns="121900" tIns="60933" rIns="121900" bIns="60933" anchor="t" anchorCtr="0">
            <a:normAutofit/>
          </a:bodyPr>
          <a:lstStyle/>
          <a:p>
            <a:pPr indent="-520687">
              <a:buSzPts val="2550"/>
            </a:pPr>
            <a:r>
              <a:rPr lang="en" sz="3200" dirty="0"/>
              <a:t>Determine the best “Moving Average” (MA) indicator amongst 9 chosen:</a:t>
            </a:r>
            <a:endParaRPr sz="3200" dirty="0"/>
          </a:p>
          <a:p>
            <a:pPr lvl="1" indent="-520687">
              <a:spcBef>
                <a:spcPts val="0"/>
              </a:spcBef>
              <a:buSzPts val="2550"/>
            </a:pPr>
            <a:r>
              <a:rPr lang="en" dirty="0"/>
              <a:t>Which provides the best profits margin?</a:t>
            </a:r>
            <a:endParaRPr dirty="0"/>
          </a:p>
          <a:p>
            <a:pPr marL="0" indent="0">
              <a:buNone/>
            </a:pPr>
            <a:endParaRPr sz="2733" dirty="0"/>
          </a:p>
          <a:p>
            <a:pPr indent="-520687">
              <a:buSzPts val="2550"/>
            </a:pPr>
            <a:r>
              <a:rPr lang="en" sz="3200" dirty="0"/>
              <a:t>Decision to:</a:t>
            </a:r>
            <a:endParaRPr sz="3200" dirty="0"/>
          </a:p>
          <a:p>
            <a:pPr lvl="1" indent="-503754">
              <a:spcBef>
                <a:spcPts val="0"/>
              </a:spcBef>
              <a:buSzPts val="2350"/>
            </a:pPr>
            <a:r>
              <a:rPr lang="en" dirty="0"/>
              <a:t>Jump in?</a:t>
            </a:r>
            <a:endParaRPr dirty="0"/>
          </a:p>
          <a:p>
            <a:pPr lvl="1" indent="-503754">
              <a:spcBef>
                <a:spcPts val="0"/>
              </a:spcBef>
              <a:buSzPts val="2350"/>
            </a:pPr>
            <a:r>
              <a:rPr lang="en" dirty="0"/>
              <a:t>Not to jump 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2">
                                            <p:txEl>
                                              <p:pRg st="0" end="0"/>
                                            </p:txEl>
                                          </p:spTgt>
                                        </p:tgtEl>
                                        <p:attrNameLst>
                                          <p:attrName>style.visibility</p:attrName>
                                        </p:attrNameLst>
                                      </p:cBhvr>
                                      <p:to>
                                        <p:strVal val="visible"/>
                                      </p:to>
                                    </p:set>
                                    <p:animEffect transition="in" filter="fade">
                                      <p:cBhvr>
                                        <p:cTn id="7" dur="1000"/>
                                        <p:tgtEl>
                                          <p:spTgt spid="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2">
                                            <p:txEl>
                                              <p:pRg st="1" end="1"/>
                                            </p:txEl>
                                          </p:spTgt>
                                        </p:tgtEl>
                                        <p:attrNameLst>
                                          <p:attrName>style.visibility</p:attrName>
                                        </p:attrNameLst>
                                      </p:cBhvr>
                                      <p:to>
                                        <p:strVal val="visible"/>
                                      </p:to>
                                    </p:set>
                                    <p:animEffect transition="in" filter="fade">
                                      <p:cBhvr>
                                        <p:cTn id="12" dur="1000"/>
                                        <p:tgtEl>
                                          <p:spTgt spid="9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2">
                                            <p:txEl>
                                              <p:pRg st="3" end="3"/>
                                            </p:txEl>
                                          </p:spTgt>
                                        </p:tgtEl>
                                        <p:attrNameLst>
                                          <p:attrName>style.visibility</p:attrName>
                                        </p:attrNameLst>
                                      </p:cBhvr>
                                      <p:to>
                                        <p:strVal val="visible"/>
                                      </p:to>
                                    </p:set>
                                    <p:animEffect transition="in" filter="fade">
                                      <p:cBhvr>
                                        <p:cTn id="17" dur="1000"/>
                                        <p:tgtEl>
                                          <p:spTgt spid="9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2">
                                            <p:txEl>
                                              <p:pRg st="4" end="4"/>
                                            </p:txEl>
                                          </p:spTgt>
                                        </p:tgtEl>
                                        <p:attrNameLst>
                                          <p:attrName>style.visibility</p:attrName>
                                        </p:attrNameLst>
                                      </p:cBhvr>
                                      <p:to>
                                        <p:strVal val="visible"/>
                                      </p:to>
                                    </p:set>
                                    <p:animEffect transition="in" filter="fade">
                                      <p:cBhvr>
                                        <p:cTn id="22" dur="1000"/>
                                        <p:tgtEl>
                                          <p:spTgt spid="96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2">
                                            <p:txEl>
                                              <p:pRg st="5" end="5"/>
                                            </p:txEl>
                                          </p:spTgt>
                                        </p:tgtEl>
                                        <p:attrNameLst>
                                          <p:attrName>style.visibility</p:attrName>
                                        </p:attrNameLst>
                                      </p:cBhvr>
                                      <p:to>
                                        <p:strVal val="visible"/>
                                      </p:to>
                                    </p:set>
                                    <p:animEffect transition="in" filter="fade">
                                      <p:cBhvr>
                                        <p:cTn id="27" dur="1000"/>
                                        <p:tgtEl>
                                          <p:spTgt spid="9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37"/>
          <p:cNvSpPr txBox="1">
            <a:spLocks noGrp="1"/>
          </p:cNvSpPr>
          <p:nvPr>
            <p:ph type="title"/>
          </p:nvPr>
        </p:nvSpPr>
        <p:spPr>
          <a:xfrm>
            <a:off x="629263" y="299116"/>
            <a:ext cx="11012000" cy="1018000"/>
          </a:xfrm>
          <a:prstGeom prst="rect">
            <a:avLst/>
          </a:prstGeom>
          <a:noFill/>
          <a:ln>
            <a:noFill/>
          </a:ln>
        </p:spPr>
        <p:txBody>
          <a:bodyPr spcFirstLastPara="1" wrap="square" lIns="121900" tIns="60933" rIns="121900" bIns="60933" anchor="ctr" anchorCtr="0">
            <a:normAutofit/>
          </a:bodyPr>
          <a:lstStyle/>
          <a:p>
            <a:r>
              <a:rPr lang="en"/>
              <a:t>Data Collection</a:t>
            </a:r>
            <a:endParaRPr/>
          </a:p>
        </p:txBody>
      </p:sp>
      <p:sp>
        <p:nvSpPr>
          <p:cNvPr id="968" name="Google Shape;968;p37"/>
          <p:cNvSpPr txBox="1">
            <a:spLocks noGrp="1"/>
          </p:cNvSpPr>
          <p:nvPr>
            <p:ph type="body" idx="1"/>
          </p:nvPr>
        </p:nvSpPr>
        <p:spPr>
          <a:xfrm>
            <a:off x="1497067" y="1750133"/>
            <a:ext cx="9438800" cy="2570000"/>
          </a:xfrm>
          <a:prstGeom prst="rect">
            <a:avLst/>
          </a:prstGeom>
          <a:noFill/>
          <a:ln>
            <a:noFill/>
          </a:ln>
        </p:spPr>
        <p:txBody>
          <a:bodyPr spcFirstLastPara="1" wrap="square" lIns="121900" tIns="60933" rIns="121900" bIns="60933" anchor="t" anchorCtr="0">
            <a:normAutofit/>
          </a:bodyPr>
          <a:lstStyle/>
          <a:p>
            <a:pPr indent="-482588">
              <a:lnSpc>
                <a:spcPct val="115000"/>
              </a:lnSpc>
              <a:spcBef>
                <a:spcPts val="0"/>
              </a:spcBef>
              <a:buSzPts val="2100"/>
              <a:buFont typeface="Calibri"/>
              <a:buAutoNum type="arabicPeriod"/>
            </a:pPr>
            <a:r>
              <a:rPr lang="en" sz="2800" dirty="0"/>
              <a:t>Requesting API from AlphaVantage in JSON format.</a:t>
            </a:r>
            <a:endParaRPr sz="2800" dirty="0"/>
          </a:p>
          <a:p>
            <a:pPr indent="-482588">
              <a:lnSpc>
                <a:spcPct val="115000"/>
              </a:lnSpc>
              <a:spcBef>
                <a:spcPts val="0"/>
              </a:spcBef>
              <a:buSzPts val="2100"/>
              <a:buFont typeface="Calibri"/>
              <a:buAutoNum type="arabicPeriod"/>
            </a:pPr>
            <a:r>
              <a:rPr lang="en" sz="2800" dirty="0"/>
              <a:t>Saving data into files to reduce API request spam.</a:t>
            </a:r>
            <a:endParaRPr sz="2800" dirty="0"/>
          </a:p>
          <a:p>
            <a:pPr marL="457189" indent="-220128">
              <a:spcBef>
                <a:spcPts val="3200"/>
              </a:spcBef>
              <a:buNone/>
            </a:pPr>
            <a:endParaRPr sz="4267" dirty="0"/>
          </a:p>
        </p:txBody>
      </p:sp>
      <p:pic>
        <p:nvPicPr>
          <p:cNvPr id="969" name="Google Shape;969;p37"/>
          <p:cNvPicPr preferRelativeResize="0"/>
          <p:nvPr/>
        </p:nvPicPr>
        <p:blipFill>
          <a:blip r:embed="rId3">
            <a:alphaModFix/>
          </a:blip>
          <a:stretch>
            <a:fillRect/>
          </a:stretch>
        </p:blipFill>
        <p:spPr>
          <a:xfrm>
            <a:off x="1950504" y="3119603"/>
            <a:ext cx="7762033" cy="3467500"/>
          </a:xfrm>
          <a:prstGeom prst="rect">
            <a:avLst/>
          </a:prstGeom>
          <a:noFill/>
          <a:ln>
            <a:noFill/>
          </a:ln>
        </p:spPr>
      </p:pic>
      <p:pic>
        <p:nvPicPr>
          <p:cNvPr id="970" name="Google Shape;970;p37"/>
          <p:cNvPicPr preferRelativeResize="0"/>
          <p:nvPr/>
        </p:nvPicPr>
        <p:blipFill>
          <a:blip r:embed="rId4">
            <a:alphaModFix/>
          </a:blip>
          <a:stretch>
            <a:fillRect/>
          </a:stretch>
        </p:blipFill>
        <p:spPr>
          <a:xfrm>
            <a:off x="915337" y="3119603"/>
            <a:ext cx="10358999" cy="3467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8">
                                            <p:txEl>
                                              <p:pRg st="0" end="0"/>
                                            </p:txEl>
                                          </p:spTgt>
                                        </p:tgtEl>
                                        <p:attrNameLst>
                                          <p:attrName>style.visibility</p:attrName>
                                        </p:attrNameLst>
                                      </p:cBhvr>
                                      <p:to>
                                        <p:strVal val="visible"/>
                                      </p:to>
                                    </p:set>
                                    <p:animEffect transition="in" filter="fade">
                                      <p:cBhvr>
                                        <p:cTn id="7" dur="1000"/>
                                        <p:tgtEl>
                                          <p:spTgt spid="9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8">
                                            <p:txEl>
                                              <p:pRg st="1" end="1"/>
                                            </p:txEl>
                                          </p:spTgt>
                                        </p:tgtEl>
                                        <p:attrNameLst>
                                          <p:attrName>style.visibility</p:attrName>
                                        </p:attrNameLst>
                                      </p:cBhvr>
                                      <p:to>
                                        <p:strVal val="visible"/>
                                      </p:to>
                                    </p:set>
                                    <p:animEffect transition="in" filter="fade">
                                      <p:cBhvr>
                                        <p:cTn id="12" dur="1000"/>
                                        <p:tgtEl>
                                          <p:spTgt spid="96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69"/>
                                        </p:tgtEl>
                                        <p:attrNameLst>
                                          <p:attrName>style.visibility</p:attrName>
                                        </p:attrNameLst>
                                      </p:cBhvr>
                                      <p:to>
                                        <p:strVal val="visible"/>
                                      </p:to>
                                    </p:set>
                                    <p:animEffect transition="in" filter="fade">
                                      <p:cBhvr>
                                        <p:cTn id="15" dur="1000"/>
                                        <p:tgtEl>
                                          <p:spTgt spid="96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70"/>
                                        </p:tgtEl>
                                        <p:attrNameLst>
                                          <p:attrName>style.visibility</p:attrName>
                                        </p:attrNameLst>
                                      </p:cBhvr>
                                      <p:to>
                                        <p:strVal val="visible"/>
                                      </p:to>
                                    </p:set>
                                    <p:animEffect transition="in" filter="fade">
                                      <p:cBhvr>
                                        <p:cTn id="20" dur="1000"/>
                                        <p:tgtEl>
                                          <p:spTgt spid="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38"/>
          <p:cNvSpPr txBox="1">
            <a:spLocks noGrp="1"/>
          </p:cNvSpPr>
          <p:nvPr>
            <p:ph type="title"/>
          </p:nvPr>
        </p:nvSpPr>
        <p:spPr>
          <a:xfrm>
            <a:off x="629263" y="299116"/>
            <a:ext cx="11012000" cy="1018000"/>
          </a:xfrm>
          <a:prstGeom prst="rect">
            <a:avLst/>
          </a:prstGeom>
          <a:noFill/>
          <a:ln>
            <a:noFill/>
          </a:ln>
        </p:spPr>
        <p:txBody>
          <a:bodyPr spcFirstLastPara="1" wrap="square" lIns="121900" tIns="60933" rIns="121900" bIns="60933" anchor="ctr" anchorCtr="0">
            <a:normAutofit/>
          </a:bodyPr>
          <a:lstStyle/>
          <a:p>
            <a:r>
              <a:rPr lang="en"/>
              <a:t>Data Preparation</a:t>
            </a:r>
            <a:endParaRPr/>
          </a:p>
        </p:txBody>
      </p:sp>
      <p:sp>
        <p:nvSpPr>
          <p:cNvPr id="976" name="Google Shape;976;p38"/>
          <p:cNvSpPr txBox="1">
            <a:spLocks noGrp="1"/>
          </p:cNvSpPr>
          <p:nvPr>
            <p:ph type="body" idx="1"/>
          </p:nvPr>
        </p:nvSpPr>
        <p:spPr>
          <a:xfrm>
            <a:off x="1497067" y="1750133"/>
            <a:ext cx="10460000" cy="3981600"/>
          </a:xfrm>
          <a:prstGeom prst="rect">
            <a:avLst/>
          </a:prstGeom>
          <a:noFill/>
          <a:ln>
            <a:noFill/>
          </a:ln>
        </p:spPr>
        <p:txBody>
          <a:bodyPr spcFirstLastPara="1" wrap="square" lIns="121900" tIns="60933" rIns="121900" bIns="60933" anchor="t" anchorCtr="0">
            <a:normAutofit/>
          </a:bodyPr>
          <a:lstStyle/>
          <a:p>
            <a:pPr indent="-482588">
              <a:lnSpc>
                <a:spcPct val="115000"/>
              </a:lnSpc>
              <a:spcBef>
                <a:spcPts val="0"/>
              </a:spcBef>
              <a:buSzPts val="2100"/>
              <a:buFont typeface="Calibri"/>
              <a:buAutoNum type="arabicPeriod"/>
            </a:pPr>
            <a:r>
              <a:rPr lang="en" sz="2800" dirty="0"/>
              <a:t>Taking only Closing Price as reference.</a:t>
            </a:r>
            <a:endParaRPr sz="2800" dirty="0"/>
          </a:p>
          <a:p>
            <a:pPr indent="-482588">
              <a:lnSpc>
                <a:spcPct val="115000"/>
              </a:lnSpc>
              <a:spcBef>
                <a:spcPts val="0"/>
              </a:spcBef>
              <a:buSzPts val="2100"/>
              <a:buFont typeface="Calibri"/>
              <a:buAutoNum type="arabicPeriod"/>
            </a:pPr>
            <a:r>
              <a:rPr lang="en" sz="2800" dirty="0"/>
              <a:t>Combining Closing Price with Moving Averages.</a:t>
            </a:r>
            <a:endParaRPr sz="2800" dirty="0"/>
          </a:p>
          <a:p>
            <a:pPr indent="-482588">
              <a:lnSpc>
                <a:spcPct val="115000"/>
              </a:lnSpc>
              <a:spcBef>
                <a:spcPts val="0"/>
              </a:spcBef>
              <a:buSzPts val="2100"/>
              <a:buFont typeface="Calibri"/>
              <a:buAutoNum type="arabicPeriod"/>
            </a:pPr>
            <a:r>
              <a:rPr lang="en" sz="2800" dirty="0"/>
              <a:t>Added a Categorical Column “</a:t>
            </a:r>
            <a:r>
              <a:rPr lang="en" sz="2800" b="1" dirty="0"/>
              <a:t>PercentageChange” </a:t>
            </a:r>
            <a:r>
              <a:rPr lang="en" sz="2800" dirty="0"/>
              <a:t>for Classes.</a:t>
            </a:r>
            <a:endParaRPr sz="2800" dirty="0"/>
          </a:p>
          <a:p>
            <a:pPr lvl="1" indent="-482588">
              <a:lnSpc>
                <a:spcPct val="115000"/>
              </a:lnSpc>
              <a:spcBef>
                <a:spcPts val="0"/>
              </a:spcBef>
              <a:buSzPts val="2100"/>
              <a:buFont typeface="Calibri"/>
              <a:buAutoNum type="alphaLcPeriod"/>
            </a:pPr>
            <a:r>
              <a:rPr lang="en" dirty="0"/>
              <a:t>Decision Tree Approach</a:t>
            </a:r>
            <a:endParaRPr dirty="0"/>
          </a:p>
          <a:p>
            <a:pPr indent="-482588">
              <a:lnSpc>
                <a:spcPct val="115000"/>
              </a:lnSpc>
              <a:spcBef>
                <a:spcPts val="0"/>
              </a:spcBef>
              <a:buSzPts val="2100"/>
              <a:buFont typeface="Calibri"/>
              <a:buAutoNum type="arabicPeriod"/>
            </a:pPr>
            <a:r>
              <a:rPr lang="en" sz="2800" dirty="0"/>
              <a:t>Converting to </a:t>
            </a:r>
            <a:r>
              <a:rPr lang="en" sz="2800" b="1" dirty="0"/>
              <a:t>relevant </a:t>
            </a:r>
            <a:r>
              <a:rPr lang="en" sz="2800" dirty="0"/>
              <a:t>Data Types.</a:t>
            </a:r>
            <a:endParaRPr sz="2800" dirty="0"/>
          </a:p>
          <a:p>
            <a:pPr marL="457189" indent="-220128">
              <a:spcBef>
                <a:spcPts val="3200"/>
              </a:spcBef>
              <a:buNone/>
            </a:pPr>
            <a:endParaRPr sz="2800" dirty="0"/>
          </a:p>
        </p:txBody>
      </p:sp>
      <p:pic>
        <p:nvPicPr>
          <p:cNvPr id="977" name="Google Shape;977;p38"/>
          <p:cNvPicPr preferRelativeResize="0"/>
          <p:nvPr/>
        </p:nvPicPr>
        <p:blipFill rotWithShape="1">
          <a:blip r:embed="rId3">
            <a:alphaModFix/>
          </a:blip>
          <a:srcRect b="33457"/>
          <a:stretch/>
        </p:blipFill>
        <p:spPr>
          <a:xfrm>
            <a:off x="1972437" y="4377137"/>
            <a:ext cx="8117335" cy="2195700"/>
          </a:xfrm>
          <a:prstGeom prst="rect">
            <a:avLst/>
          </a:prstGeom>
          <a:noFill/>
          <a:ln>
            <a:noFill/>
          </a:ln>
        </p:spPr>
      </p:pic>
      <p:pic>
        <p:nvPicPr>
          <p:cNvPr id="978" name="Google Shape;978;p38"/>
          <p:cNvPicPr preferRelativeResize="0"/>
          <p:nvPr/>
        </p:nvPicPr>
        <p:blipFill rotWithShape="1">
          <a:blip r:embed="rId4">
            <a:alphaModFix/>
          </a:blip>
          <a:srcRect l="1903" t="7272" b="18061"/>
          <a:stretch/>
        </p:blipFill>
        <p:spPr>
          <a:xfrm>
            <a:off x="115821" y="4377137"/>
            <a:ext cx="11960367" cy="2195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8"/>
                                        </p:tgtEl>
                                        <p:attrNameLst>
                                          <p:attrName>style.visibility</p:attrName>
                                        </p:attrNameLst>
                                      </p:cBhvr>
                                      <p:to>
                                        <p:strVal val="visible"/>
                                      </p:to>
                                    </p:set>
                                    <p:animEffect transition="in" filter="fade">
                                      <p:cBhvr>
                                        <p:cTn id="7" dur="1000"/>
                                        <p:tgtEl>
                                          <p:spTgt spid="9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978"/>
                                        </p:tgtEl>
                                      </p:cBhvr>
                                    </p:animEffect>
                                    <p:set>
                                      <p:cBhvr>
                                        <p:cTn id="12" dur="1" fill="hold">
                                          <p:stCondLst>
                                            <p:cond delay="1000"/>
                                          </p:stCondLst>
                                        </p:cTn>
                                        <p:tgtEl>
                                          <p:spTgt spid="97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7"/>
                                        </p:tgtEl>
                                        <p:attrNameLst>
                                          <p:attrName>style.visibility</p:attrName>
                                        </p:attrNameLst>
                                      </p:cBhvr>
                                      <p:to>
                                        <p:strVal val="visible"/>
                                      </p:to>
                                    </p:set>
                                    <p:animEffect transition="in" filter="fade">
                                      <p:cBhvr>
                                        <p:cTn id="17" dur="1000"/>
                                        <p:tgtEl>
                                          <p:spTgt spid="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9"/>
          <p:cNvSpPr txBox="1">
            <a:spLocks noGrp="1"/>
          </p:cNvSpPr>
          <p:nvPr>
            <p:ph type="body" idx="1"/>
          </p:nvPr>
        </p:nvSpPr>
        <p:spPr>
          <a:xfrm>
            <a:off x="289775" y="1902556"/>
            <a:ext cx="5386800" cy="639600"/>
          </a:xfrm>
          <a:prstGeom prst="rect">
            <a:avLst/>
          </a:prstGeom>
          <a:noFill/>
          <a:ln>
            <a:noFill/>
          </a:ln>
        </p:spPr>
        <p:txBody>
          <a:bodyPr spcFirstLastPara="1" wrap="square" lIns="121900" tIns="60933" rIns="121900" bIns="60933" anchor="t" anchorCtr="0">
            <a:noAutofit/>
          </a:bodyPr>
          <a:lstStyle/>
          <a:p>
            <a:pPr marL="389457" indent="0">
              <a:lnSpc>
                <a:spcPct val="115000"/>
              </a:lnSpc>
              <a:spcBef>
                <a:spcPts val="0"/>
              </a:spcBef>
              <a:spcAft>
                <a:spcPts val="1467"/>
              </a:spcAft>
              <a:buClr>
                <a:schemeClr val="dk1"/>
              </a:buClr>
              <a:buSzPts val="1100"/>
            </a:pPr>
            <a:r>
              <a:rPr lang="en" b="1" dirty="0"/>
              <a:t>Basic Data Summary</a:t>
            </a:r>
            <a:endParaRPr dirty="0"/>
          </a:p>
        </p:txBody>
      </p:sp>
      <p:sp>
        <p:nvSpPr>
          <p:cNvPr id="984" name="Google Shape;984;p39"/>
          <p:cNvSpPr txBox="1">
            <a:spLocks noGrp="1"/>
          </p:cNvSpPr>
          <p:nvPr>
            <p:ph type="title"/>
          </p:nvPr>
        </p:nvSpPr>
        <p:spPr>
          <a:xfrm>
            <a:off x="710256" y="362197"/>
            <a:ext cx="10791200" cy="1018000"/>
          </a:xfrm>
          <a:prstGeom prst="rect">
            <a:avLst/>
          </a:prstGeom>
          <a:noFill/>
          <a:ln>
            <a:noFill/>
          </a:ln>
        </p:spPr>
        <p:txBody>
          <a:bodyPr spcFirstLastPara="1" wrap="square" lIns="121900" tIns="60933" rIns="121900" bIns="60933" anchor="ctr" anchorCtr="0">
            <a:normAutofit/>
          </a:bodyPr>
          <a:lstStyle/>
          <a:p>
            <a:r>
              <a:rPr lang="en"/>
              <a:t>Exploratory Data</a:t>
            </a:r>
            <a:endParaRPr/>
          </a:p>
        </p:txBody>
      </p:sp>
      <p:pic>
        <p:nvPicPr>
          <p:cNvPr id="985" name="Google Shape;985;p39"/>
          <p:cNvPicPr preferRelativeResize="0"/>
          <p:nvPr/>
        </p:nvPicPr>
        <p:blipFill>
          <a:blip r:embed="rId3">
            <a:alphaModFix/>
          </a:blip>
          <a:stretch>
            <a:fillRect/>
          </a:stretch>
        </p:blipFill>
        <p:spPr>
          <a:xfrm>
            <a:off x="6838201" y="2112887"/>
            <a:ext cx="4663256" cy="3998700"/>
          </a:xfrm>
          <a:prstGeom prst="rect">
            <a:avLst/>
          </a:prstGeom>
          <a:noFill/>
          <a:ln>
            <a:noFill/>
          </a:ln>
        </p:spPr>
      </p:pic>
      <p:sp>
        <p:nvSpPr>
          <p:cNvPr id="986" name="Google Shape;986;p39"/>
          <p:cNvSpPr txBox="1">
            <a:spLocks noGrp="1"/>
          </p:cNvSpPr>
          <p:nvPr>
            <p:ph type="body" idx="2"/>
          </p:nvPr>
        </p:nvSpPr>
        <p:spPr>
          <a:xfrm>
            <a:off x="696167" y="2532433"/>
            <a:ext cx="5691600" cy="3035200"/>
          </a:xfrm>
          <a:prstGeom prst="rect">
            <a:avLst/>
          </a:prstGeom>
        </p:spPr>
        <p:txBody>
          <a:bodyPr spcFirstLastPara="1" wrap="square" lIns="121900" tIns="60933" rIns="121900" bIns="60933" anchor="t" anchorCtr="0">
            <a:noAutofit/>
          </a:bodyPr>
          <a:lstStyle/>
          <a:p>
            <a:pPr indent="-482588" algn="l">
              <a:lnSpc>
                <a:spcPct val="115000"/>
              </a:lnSpc>
              <a:spcBef>
                <a:spcPts val="0"/>
              </a:spcBef>
              <a:buSzPts val="2100"/>
            </a:pPr>
            <a:r>
              <a:rPr lang="en" sz="2800" dirty="0"/>
              <a:t>Excluded Usage of Basic Statistical Summary in this project:</a:t>
            </a:r>
            <a:endParaRPr sz="2800" dirty="0"/>
          </a:p>
          <a:p>
            <a:pPr lvl="1" indent="-482588" algn="l">
              <a:lnSpc>
                <a:spcPct val="115000"/>
              </a:lnSpc>
              <a:spcBef>
                <a:spcPts val="0"/>
              </a:spcBef>
              <a:buSzPts val="2100"/>
            </a:pPr>
            <a:r>
              <a:rPr lang="en" sz="2800" dirty="0"/>
              <a:t>Not extremely relevant in our analysis </a:t>
            </a:r>
            <a:endParaRPr sz="2800" dirty="0"/>
          </a:p>
          <a:p>
            <a:pPr indent="-482588" algn="l">
              <a:lnSpc>
                <a:spcPct val="115000"/>
              </a:lnSpc>
              <a:spcBef>
                <a:spcPts val="0"/>
              </a:spcBef>
              <a:buSzPts val="2100"/>
            </a:pPr>
            <a:r>
              <a:rPr lang="en" sz="2800" dirty="0"/>
              <a:t>Correlation Heatmap.</a:t>
            </a:r>
            <a:endParaRPr sz="2800" dirty="0"/>
          </a:p>
          <a:p>
            <a:pPr marL="0" indent="0" algn="l">
              <a:lnSpc>
                <a:spcPct val="115000"/>
              </a:lnSpc>
              <a:spcBef>
                <a:spcPts val="3200"/>
              </a:spcBef>
              <a:spcAft>
                <a:spcPts val="3200"/>
              </a:spcAft>
              <a:buNone/>
            </a:pP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40"/>
          <p:cNvSpPr txBox="1">
            <a:spLocks noGrp="1"/>
          </p:cNvSpPr>
          <p:nvPr>
            <p:ph type="title"/>
          </p:nvPr>
        </p:nvSpPr>
        <p:spPr>
          <a:xfrm>
            <a:off x="629263" y="299116"/>
            <a:ext cx="11012000" cy="1018000"/>
          </a:xfrm>
          <a:prstGeom prst="rect">
            <a:avLst/>
          </a:prstGeom>
          <a:noFill/>
          <a:ln>
            <a:noFill/>
          </a:ln>
        </p:spPr>
        <p:txBody>
          <a:bodyPr spcFirstLastPara="1" wrap="square" lIns="121900" tIns="60933" rIns="121900" bIns="60933" anchor="ctr" anchorCtr="0">
            <a:normAutofit/>
          </a:bodyPr>
          <a:lstStyle/>
          <a:p>
            <a:r>
              <a:rPr lang="en"/>
              <a:t>Exploratory Data</a:t>
            </a:r>
            <a:endParaRPr/>
          </a:p>
        </p:txBody>
      </p:sp>
      <p:sp>
        <p:nvSpPr>
          <p:cNvPr id="992" name="Google Shape;992;p40"/>
          <p:cNvSpPr txBox="1">
            <a:spLocks noGrp="1"/>
          </p:cNvSpPr>
          <p:nvPr>
            <p:ph type="body" idx="1"/>
          </p:nvPr>
        </p:nvSpPr>
        <p:spPr>
          <a:xfrm>
            <a:off x="618300" y="1953333"/>
            <a:ext cx="5712000" cy="4621200"/>
          </a:xfrm>
          <a:prstGeom prst="rect">
            <a:avLst/>
          </a:prstGeom>
          <a:noFill/>
          <a:ln>
            <a:noFill/>
          </a:ln>
        </p:spPr>
        <p:txBody>
          <a:bodyPr spcFirstLastPara="1" wrap="square" lIns="121900" tIns="60933" rIns="121900" bIns="60933" anchor="t" anchorCtr="0">
            <a:normAutofit/>
          </a:bodyPr>
          <a:lstStyle/>
          <a:p>
            <a:pPr marL="389457" indent="0">
              <a:lnSpc>
                <a:spcPct val="115000"/>
              </a:lnSpc>
              <a:spcBef>
                <a:spcPts val="0"/>
              </a:spcBef>
              <a:buClr>
                <a:schemeClr val="dk1"/>
              </a:buClr>
              <a:buSzPts val="1100"/>
              <a:buNone/>
            </a:pPr>
            <a:r>
              <a:rPr lang="en" sz="3200" b="1" dirty="0"/>
              <a:t>Correlation Heatmap</a:t>
            </a:r>
            <a:endParaRPr sz="3200" dirty="0"/>
          </a:p>
          <a:p>
            <a:pPr indent="-482588">
              <a:lnSpc>
                <a:spcPct val="115000"/>
              </a:lnSpc>
              <a:spcBef>
                <a:spcPts val="3200"/>
              </a:spcBef>
              <a:buSzPts val="2100"/>
            </a:pPr>
            <a:r>
              <a:rPr lang="en" sz="2800" dirty="0"/>
              <a:t>Masking feature used.</a:t>
            </a:r>
            <a:endParaRPr sz="2800" dirty="0"/>
          </a:p>
          <a:p>
            <a:pPr indent="-482588">
              <a:lnSpc>
                <a:spcPct val="115000"/>
              </a:lnSpc>
              <a:spcBef>
                <a:spcPts val="0"/>
              </a:spcBef>
              <a:buSzPts val="2100"/>
            </a:pPr>
            <a:r>
              <a:rPr lang="en" sz="2800" dirty="0"/>
              <a:t>Adjusted Heatmap Range due to its extreme close proximity.</a:t>
            </a:r>
            <a:endParaRPr sz="2800" dirty="0"/>
          </a:p>
          <a:p>
            <a:pPr marL="457189" indent="-220128">
              <a:spcBef>
                <a:spcPts val="3200"/>
              </a:spcBef>
              <a:buNone/>
            </a:pPr>
            <a:endParaRPr sz="4267" dirty="0"/>
          </a:p>
        </p:txBody>
      </p:sp>
      <p:pic>
        <p:nvPicPr>
          <p:cNvPr id="993" name="Google Shape;993;p40"/>
          <p:cNvPicPr preferRelativeResize="0"/>
          <p:nvPr/>
        </p:nvPicPr>
        <p:blipFill rotWithShape="1">
          <a:blip r:embed="rId3">
            <a:alphaModFix/>
          </a:blip>
          <a:srcRect t="2143"/>
          <a:stretch/>
        </p:blipFill>
        <p:spPr>
          <a:xfrm>
            <a:off x="6758200" y="1795037"/>
            <a:ext cx="5222501" cy="4937799"/>
          </a:xfrm>
          <a:prstGeom prst="rect">
            <a:avLst/>
          </a:prstGeom>
          <a:noFill/>
          <a:ln>
            <a:noFill/>
          </a:ln>
        </p:spPr>
      </p:pic>
      <p:pic>
        <p:nvPicPr>
          <p:cNvPr id="994" name="Google Shape;994;p40"/>
          <p:cNvPicPr preferRelativeResize="0"/>
          <p:nvPr/>
        </p:nvPicPr>
        <p:blipFill>
          <a:blip r:embed="rId4">
            <a:alphaModFix/>
          </a:blip>
          <a:stretch>
            <a:fillRect/>
          </a:stretch>
        </p:blipFill>
        <p:spPr>
          <a:xfrm>
            <a:off x="265603" y="4510795"/>
            <a:ext cx="6421300" cy="19191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2"/>
                                        </p:tgtEl>
                                        <p:attrNameLst>
                                          <p:attrName>style.visibility</p:attrName>
                                        </p:attrNameLst>
                                      </p:cBhvr>
                                      <p:to>
                                        <p:strVal val="visible"/>
                                      </p:to>
                                    </p:set>
                                    <p:animEffect transition="in" filter="fade">
                                      <p:cBhvr>
                                        <p:cTn id="7" dur="1000"/>
                                        <p:tgtEl>
                                          <p:spTgt spid="992"/>
                                        </p:tgtEl>
                                      </p:cBhvr>
                                    </p:animEffect>
                                  </p:childTnLst>
                                </p:cTn>
                              </p:par>
                              <p:par>
                                <p:cTn id="8" presetID="10" presetClass="entr" presetSubtype="0" fill="hold" nodeType="withEffect">
                                  <p:stCondLst>
                                    <p:cond delay="0"/>
                                  </p:stCondLst>
                                  <p:childTnLst>
                                    <p:set>
                                      <p:cBhvr>
                                        <p:cTn id="9" dur="1" fill="hold">
                                          <p:stCondLst>
                                            <p:cond delay="0"/>
                                          </p:stCondLst>
                                        </p:cTn>
                                        <p:tgtEl>
                                          <p:spTgt spid="993"/>
                                        </p:tgtEl>
                                        <p:attrNameLst>
                                          <p:attrName>style.visibility</p:attrName>
                                        </p:attrNameLst>
                                      </p:cBhvr>
                                      <p:to>
                                        <p:strVal val="visible"/>
                                      </p:to>
                                    </p:set>
                                    <p:animEffect transition="in" filter="fade">
                                      <p:cBhvr>
                                        <p:cTn id="10" dur="1000"/>
                                        <p:tgtEl>
                                          <p:spTgt spid="993"/>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94"/>
                                        </p:tgtEl>
                                        <p:attrNameLst>
                                          <p:attrName>style.visibility</p:attrName>
                                        </p:attrNameLst>
                                      </p:cBhvr>
                                      <p:to>
                                        <p:strVal val="visible"/>
                                      </p:to>
                                    </p:set>
                                    <p:animEffect transition="in" filter="fade">
                                      <p:cBhvr>
                                        <p:cTn id="14" dur="1000"/>
                                        <p:tgtEl>
                                          <p:spTgt spid="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1501</Words>
  <Application>Microsoft Office PowerPoint</Application>
  <PresentationFormat>Widescreen</PresentationFormat>
  <Paragraphs>210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Open Sans</vt:lpstr>
      <vt:lpstr>Calibri</vt:lpstr>
      <vt:lpstr>Office Theme</vt:lpstr>
      <vt:lpstr>Machine Learning  With Stocks</vt:lpstr>
      <vt:lpstr>Contribution</vt:lpstr>
      <vt:lpstr>Instruments</vt:lpstr>
      <vt:lpstr>Introduction</vt:lpstr>
      <vt:lpstr>Our Goals</vt:lpstr>
      <vt:lpstr>Data Collection</vt:lpstr>
      <vt:lpstr>Data Preparation</vt:lpstr>
      <vt:lpstr>Exploratory Data</vt:lpstr>
      <vt:lpstr>Exploratory Data</vt:lpstr>
      <vt:lpstr>Exploratory Data</vt:lpstr>
      <vt:lpstr>Machine Learning Regression </vt:lpstr>
      <vt:lpstr> Algorithmic Optimisation Linear Regression </vt:lpstr>
      <vt:lpstr>Machine Learning Decision Tree</vt:lpstr>
      <vt:lpstr>Algorithmic Optimisation Confusion Matrix</vt:lpstr>
      <vt:lpstr>Outcome</vt:lpstr>
      <vt:lpstr>Dilema/Decision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Stocks</dc:title>
  <cp:lastModifiedBy>#KELVIN PANG JUN WEI#</cp:lastModifiedBy>
  <cp:revision>6</cp:revision>
  <dcterms:modified xsi:type="dcterms:W3CDTF">2021-04-23T13:12:17Z</dcterms:modified>
</cp:coreProperties>
</file>