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Oswal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0625"/>
            <a:ext cx="8520600" cy="7191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NFL Quarterback Stat Identifier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859725"/>
            <a:ext cx="85206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Keep track of your favorite Quarterbacks all season long with our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effortless and effective stat identifier application.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675" y="4611075"/>
            <a:ext cx="3948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Nate Oberkofler &amp; Sean Malloy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50" y="1730880"/>
            <a:ext cx="4311950" cy="258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500" y="1938850"/>
            <a:ext cx="2941075" cy="19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Georgia</vt:lpstr>
      <vt:lpstr>Arial</vt:lpstr>
      <vt:lpstr>Oswald</vt:lpstr>
      <vt:lpstr>Simple Light</vt:lpstr>
      <vt:lpstr>NFL Quarterback Stat Identifier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Quarterback Stat Identifier</dc:title>
  <cp:lastModifiedBy>Nathan Oberkofler</cp:lastModifiedBy>
  <cp:revision>1</cp:revision>
  <dcterms:modified xsi:type="dcterms:W3CDTF">2019-07-19T22:38:59Z</dcterms:modified>
</cp:coreProperties>
</file>