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  <p:embeddedFont>
      <p:font typeface="Oswald" pitchFamily="2" charset="77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01:06:44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CB83-F10B-FDF8-65F6-3A77DA2E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22050"/>
            <a:ext cx="8520600" cy="841800"/>
          </a:xfrm>
        </p:spPr>
        <p:txBody>
          <a:bodyPr/>
          <a:lstStyle/>
          <a:p>
            <a:r>
              <a:rPr lang="en" sz="3600" dirty="0">
                <a:latin typeface="Georgia"/>
                <a:ea typeface="Georgia"/>
                <a:cs typeface="Georgia"/>
                <a:sym typeface="Georgia"/>
              </a:rPr>
              <a:t>NFL Quarterback Stat Identifier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B8456-231C-5B03-AECC-259EAC34F37A}"/>
              </a:ext>
            </a:extLst>
          </p:cNvPr>
          <p:cNvSpPr txBox="1"/>
          <p:nvPr/>
        </p:nvSpPr>
        <p:spPr>
          <a:xfrm>
            <a:off x="311700" y="1163850"/>
            <a:ext cx="852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Oswald"/>
                <a:ea typeface="Oswald"/>
                <a:cs typeface="Oswald"/>
                <a:sym typeface="Oswald"/>
              </a:rPr>
              <a:t>Keep track of your favorite Quarterbacks all season long with our effortless and effective stat identifier application.</a:t>
            </a:r>
          </a:p>
        </p:txBody>
      </p:sp>
      <p:pic>
        <p:nvPicPr>
          <p:cNvPr id="5" name="Picture 4" descr="A football player in a helmet holding a football&#10;&#10;Description automatically generated">
            <a:extLst>
              <a:ext uri="{FF2B5EF4-FFF2-40B4-BE49-F238E27FC236}">
                <a16:creationId xmlns:a16="http://schemas.microsoft.com/office/drawing/2014/main" id="{95E4C77B-10E2-B0EF-A8DB-E1246E7F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005650"/>
            <a:ext cx="4046899" cy="2276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5239F3-6A6C-566F-FC2C-23BAB246872B}"/>
                  </a:ext>
                </a:extLst>
              </p14:cNvPr>
              <p14:cNvContentPartPr/>
              <p14:nvPr/>
            </p14:nvContentPartPr>
            <p14:xfrm>
              <a:off x="1586746" y="-60147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5239F3-6A6C-566F-FC2C-23BAB24687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0626" y="-60759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oogle Shape;58;p13">
            <a:extLst>
              <a:ext uri="{FF2B5EF4-FFF2-40B4-BE49-F238E27FC236}">
                <a16:creationId xmlns:a16="http://schemas.microsoft.com/office/drawing/2014/main" id="{A12C8F7A-58DF-5485-47FC-DDCD0E04FD2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1225" y="2165265"/>
            <a:ext cx="2941075" cy="19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C75D13-929D-BCE5-F31A-B763EF2F29CB}"/>
              </a:ext>
            </a:extLst>
          </p:cNvPr>
          <p:cNvSpPr txBox="1"/>
          <p:nvPr/>
        </p:nvSpPr>
        <p:spPr>
          <a:xfrm>
            <a:off x="6180612" y="4323610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Developed by Donovan Morton</a:t>
            </a:r>
          </a:p>
        </p:txBody>
      </p:sp>
    </p:spTree>
    <p:extLst>
      <p:ext uri="{BB962C8B-B14F-4D97-AF65-F5344CB8AC3E}">
        <p14:creationId xmlns:p14="http://schemas.microsoft.com/office/powerpoint/2010/main" val="7236958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Georgia</vt:lpstr>
      <vt:lpstr>Oswald</vt:lpstr>
      <vt:lpstr>Simple Light</vt:lpstr>
      <vt:lpstr>NFL Quarterback Stat Identifier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Quarterback Stat Identifier</dc:title>
  <cp:lastModifiedBy>Donovan Morton</cp:lastModifiedBy>
  <cp:revision>4</cp:revision>
  <dcterms:modified xsi:type="dcterms:W3CDTF">2024-11-23T04:46:18Z</dcterms:modified>
</cp:coreProperties>
</file>