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p:restoredTop sz="94719"/>
  </p:normalViewPr>
  <p:slideViewPr>
    <p:cSldViewPr snapToGrid="0">
      <p:cViewPr varScale="1">
        <p:scale>
          <a:sx n="120" d="100"/>
          <a:sy n="120"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A3BA-B457-2700-8373-59A65037005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CC903CC-F170-012D-6EA6-936570C4D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3D73E74-BC8C-DDCC-6CC3-0519769E8946}"/>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3A6E1D56-2862-F4F3-1845-10D97611AA3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ECB2FC2-8DB8-95E0-B017-6B4BBB8BF7E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403359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2166-B45A-F0C6-DFE3-26A9571FFA74}"/>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B00FBDD-A964-EB50-9032-CD8A92D7A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BA97972-DF54-6908-6C21-6572054EF1CF}"/>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B4A10817-9340-F867-1D06-BB779C0873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CECDBCB-5C38-24FB-6A6C-6383D2AFA06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281401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D5419-D34E-A8AD-4056-972C49A4C5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C9EA23F-9464-7F31-1C13-CB1E191636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3CAD4BF-687C-205C-56F5-97C610FAB270}"/>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C598C85F-1BCB-43C6-7F65-F97835A73B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80D2BD8-7D18-596D-A877-998C6FD9063F}"/>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31147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5DD0-ABF7-E126-CFB8-9B80C3B9735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5520883-AF19-700D-7354-DB3AA3196C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FFD9BDF-8A10-5201-93F4-45BDF20ADE47}"/>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2E4D5C52-F393-D605-197E-917195C703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041EAC7-6970-6ADE-D17A-85097EA87A5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396001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4C6D-C2AA-ECD6-8450-7FD876308E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4F4876E-41DE-D370-67E3-44998F3D58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A04D15-E789-BFCE-BA2C-E43C96EEC9F3}"/>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EBEAE4A9-B6BD-76A1-62B4-6A81C178FD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9AED5F-9DDD-ED4D-FA38-580EE8C3FA6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376326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D60E-B5CC-ACEB-6903-A642EB7FE4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5A5EC18-FF4B-D84F-B849-5592EFBB96A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3D7C9269-1A02-0D62-C120-066AFD48A4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9C7BC4C4-1A3A-91CB-3785-3B68F3F6EE0B}"/>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6" name="Footer Placeholder 5">
            <a:extLst>
              <a:ext uri="{FF2B5EF4-FFF2-40B4-BE49-F238E27FC236}">
                <a16:creationId xmlns:a16="http://schemas.microsoft.com/office/drawing/2014/main" id="{6CC434F9-C5C2-E1BA-EAE2-13CC8F5CDE6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E88415F-6E4A-472E-460C-972764C3DD4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266730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4AE6-C416-D33E-6936-D1DA3E219E6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DA84CFB-8BE5-5C8A-85C8-011B954C1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737E40-CCD8-7123-43F7-13D856B08C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AAA16496-D13C-2036-87DC-707C220F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CEDA3F-235F-B869-A09F-F22956EFB2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6974848-534A-C9F5-7200-29927352EA28}"/>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8" name="Footer Placeholder 7">
            <a:extLst>
              <a:ext uri="{FF2B5EF4-FFF2-40B4-BE49-F238E27FC236}">
                <a16:creationId xmlns:a16="http://schemas.microsoft.com/office/drawing/2014/main" id="{E8D00B17-54FD-D9A7-6723-AF4B7014DAB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5E45C03-9019-3586-F8E2-EF4445F11EB6}"/>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301952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4694-033E-7F5B-6EA9-E8C2D568997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FD581C36-2910-F3D5-A5B4-EEE95B832CF7}"/>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4" name="Footer Placeholder 3">
            <a:extLst>
              <a:ext uri="{FF2B5EF4-FFF2-40B4-BE49-F238E27FC236}">
                <a16:creationId xmlns:a16="http://schemas.microsoft.com/office/drawing/2014/main" id="{D5A2B2D1-9B28-CE89-0639-174727978AF9}"/>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E42D83C-469D-600B-9ECA-7E6C037A7284}"/>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50566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2A4DB-92D9-D107-F6D8-068D22CBCA5A}"/>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3" name="Footer Placeholder 2">
            <a:extLst>
              <a:ext uri="{FF2B5EF4-FFF2-40B4-BE49-F238E27FC236}">
                <a16:creationId xmlns:a16="http://schemas.microsoft.com/office/drawing/2014/main" id="{D4AE6556-9ECC-F32E-1833-14A9414CF26A}"/>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24A386F-941D-28B2-37FC-7BA8C2C57637}"/>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211193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C316-348C-5FD4-46B1-4F5CF7F6B0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E57E431-CF2E-DE9C-1DFA-4455CA755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DA60372-CB9A-7FF5-F2A3-1F00F8BED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CCE260-BD3B-CC04-5E8E-323AC2B901F2}"/>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6" name="Footer Placeholder 5">
            <a:extLst>
              <a:ext uri="{FF2B5EF4-FFF2-40B4-BE49-F238E27FC236}">
                <a16:creationId xmlns:a16="http://schemas.microsoft.com/office/drawing/2014/main" id="{B1E2353D-4C40-A92B-D39F-D849D4095B6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C053456-0BB7-C8A7-54B2-C9AFA3592249}"/>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182140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9744-F37B-6499-48ED-492D7CE49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51C9C90-0DEF-8F5A-E9AA-78388FBB3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134C853-0A81-5921-13A7-04E05D302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76116D-C5C6-906B-A656-AEDE2EC9D583}"/>
              </a:ext>
            </a:extLst>
          </p:cNvPr>
          <p:cNvSpPr>
            <a:spLocks noGrp="1"/>
          </p:cNvSpPr>
          <p:nvPr>
            <p:ph type="dt" sz="half" idx="10"/>
          </p:nvPr>
        </p:nvSpPr>
        <p:spPr/>
        <p:txBody>
          <a:bodyPr/>
          <a:lstStyle/>
          <a:p>
            <a:fld id="{376CE277-F64F-CD4D-8092-A1FBD0226130}" type="datetimeFigureOut">
              <a:rPr lang="en-CH" smtClean="0"/>
              <a:t>11/19/24</a:t>
            </a:fld>
            <a:endParaRPr lang="en-CH"/>
          </a:p>
        </p:txBody>
      </p:sp>
      <p:sp>
        <p:nvSpPr>
          <p:cNvPr id="6" name="Footer Placeholder 5">
            <a:extLst>
              <a:ext uri="{FF2B5EF4-FFF2-40B4-BE49-F238E27FC236}">
                <a16:creationId xmlns:a16="http://schemas.microsoft.com/office/drawing/2014/main" id="{DF32825B-903B-1ACE-A5EA-49EAAA40504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3457C1D-7A38-2A4B-3AA8-9CFB7C29ED1C}"/>
              </a:ext>
            </a:extLst>
          </p:cNvPr>
          <p:cNvSpPr>
            <a:spLocks noGrp="1"/>
          </p:cNvSpPr>
          <p:nvPr>
            <p:ph type="sldNum" sz="quarter" idx="12"/>
          </p:nvPr>
        </p:nvSpPr>
        <p:spPr/>
        <p:txBody>
          <a:bodyPr/>
          <a:lstStyle/>
          <a:p>
            <a:fld id="{0107FE2D-0FD9-7D4B-A5A0-7E9AAE6B67D1}" type="slidenum">
              <a:rPr lang="en-CH" smtClean="0"/>
              <a:t>‹#›</a:t>
            </a:fld>
            <a:endParaRPr lang="en-CH"/>
          </a:p>
        </p:txBody>
      </p:sp>
    </p:spTree>
    <p:extLst>
      <p:ext uri="{BB962C8B-B14F-4D97-AF65-F5344CB8AC3E}">
        <p14:creationId xmlns:p14="http://schemas.microsoft.com/office/powerpoint/2010/main" val="375163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34128-61F1-D13B-98C2-42BE0F517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C61827C-AC80-44E8-F2C3-342E4F5A0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B0B1B1F-2F5F-E81B-3DDA-2EEC5A5E2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6CE277-F64F-CD4D-8092-A1FBD0226130}" type="datetimeFigureOut">
              <a:rPr lang="en-CH" smtClean="0"/>
              <a:t>11/19/24</a:t>
            </a:fld>
            <a:endParaRPr lang="en-CH"/>
          </a:p>
        </p:txBody>
      </p:sp>
      <p:sp>
        <p:nvSpPr>
          <p:cNvPr id="5" name="Footer Placeholder 4">
            <a:extLst>
              <a:ext uri="{FF2B5EF4-FFF2-40B4-BE49-F238E27FC236}">
                <a16:creationId xmlns:a16="http://schemas.microsoft.com/office/drawing/2014/main" id="{CA5E7902-6B8D-D5C0-6B77-63F4E2E53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DBE8D078-C063-008B-27DB-5491722A8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07FE2D-0FD9-7D4B-A5A0-7E9AAE6B67D1}" type="slidenum">
              <a:rPr lang="en-CH" smtClean="0"/>
              <a:t>‹#›</a:t>
            </a:fld>
            <a:endParaRPr lang="en-CH"/>
          </a:p>
        </p:txBody>
      </p:sp>
    </p:spTree>
    <p:extLst>
      <p:ext uri="{BB962C8B-B14F-4D97-AF65-F5344CB8AC3E}">
        <p14:creationId xmlns:p14="http://schemas.microsoft.com/office/powerpoint/2010/main" val="388849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F4DA-D10D-2F28-0B9B-6B92671155E0}"/>
              </a:ext>
            </a:extLst>
          </p:cNvPr>
          <p:cNvSpPr>
            <a:spLocks noGrp="1"/>
          </p:cNvSpPr>
          <p:nvPr>
            <p:ph type="ctrTitle"/>
          </p:nvPr>
        </p:nvSpPr>
        <p:spPr>
          <a:xfrm>
            <a:off x="1524000" y="644526"/>
            <a:ext cx="9144000" cy="932409"/>
          </a:xfrm>
        </p:spPr>
        <p:txBody>
          <a:bodyPr/>
          <a:lstStyle/>
          <a:p>
            <a:r>
              <a:rPr lang="vi-VN" dirty="0"/>
              <a:t>Nguyen Nhat Thuong</a:t>
            </a:r>
            <a:endParaRPr lang="en-CH" dirty="0"/>
          </a:p>
        </p:txBody>
      </p:sp>
      <p:sp>
        <p:nvSpPr>
          <p:cNvPr id="3" name="Subtitle 2">
            <a:extLst>
              <a:ext uri="{FF2B5EF4-FFF2-40B4-BE49-F238E27FC236}">
                <a16:creationId xmlns:a16="http://schemas.microsoft.com/office/drawing/2014/main" id="{2E4FDD0F-E632-9574-3B7C-0F1BECA67F51}"/>
              </a:ext>
            </a:extLst>
          </p:cNvPr>
          <p:cNvSpPr>
            <a:spLocks noGrp="1"/>
          </p:cNvSpPr>
          <p:nvPr>
            <p:ph type="subTitle" idx="1"/>
          </p:nvPr>
        </p:nvSpPr>
        <p:spPr>
          <a:xfrm>
            <a:off x="1524000" y="5433848"/>
            <a:ext cx="9144000" cy="454572"/>
          </a:xfrm>
        </p:spPr>
        <p:txBody>
          <a:bodyPr/>
          <a:lstStyle/>
          <a:p>
            <a:r>
              <a:rPr lang="vi-VN" dirty="0"/>
              <a:t>Nguyen Nhat Thuong </a:t>
            </a:r>
            <a:r>
              <a:rPr lang="en-CH"/>
              <a:t>With footnote</a:t>
            </a:r>
            <a:r>
              <a:rPr lang="vi-VN" dirty="0"/>
              <a:t> Xin chao</a:t>
            </a:r>
            <a:endParaRPr lang="en-CH" dirty="0"/>
          </a:p>
        </p:txBody>
      </p:sp>
      <p:graphicFrame>
        <p:nvGraphicFramePr>
          <p:cNvPr id="4" name="Table 3">
            <a:extLst>
              <a:ext uri="{FF2B5EF4-FFF2-40B4-BE49-F238E27FC236}">
                <a16:creationId xmlns:a16="http://schemas.microsoft.com/office/drawing/2014/main" id="{DD579D8A-B275-11A5-722F-38AE6F49F4C1}"/>
              </a:ext>
            </a:extLst>
          </p:cNvPr>
          <p:cNvGraphicFramePr>
            <a:graphicFrameLocks noGrp="1"/>
          </p:cNvGraphicFramePr>
          <p:nvPr>
            <p:extLst>
              <p:ext uri="{D42A27DB-BD31-4B8C-83A1-F6EECF244321}">
                <p14:modId xmlns:p14="http://schemas.microsoft.com/office/powerpoint/2010/main" val="3133552304"/>
              </p:ext>
            </p:extLst>
          </p:nvPr>
        </p:nvGraphicFramePr>
        <p:xfrm>
          <a:off x="2031999" y="1945640"/>
          <a:ext cx="8128001" cy="33375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33912538"/>
                    </a:ext>
                  </a:extLst>
                </a:gridCol>
                <a:gridCol w="1161143">
                  <a:extLst>
                    <a:ext uri="{9D8B030D-6E8A-4147-A177-3AD203B41FA5}">
                      <a16:colId xmlns:a16="http://schemas.microsoft.com/office/drawing/2014/main" val="667778648"/>
                    </a:ext>
                  </a:extLst>
                </a:gridCol>
                <a:gridCol w="1161143">
                  <a:extLst>
                    <a:ext uri="{9D8B030D-6E8A-4147-A177-3AD203B41FA5}">
                      <a16:colId xmlns:a16="http://schemas.microsoft.com/office/drawing/2014/main" val="1329240650"/>
                    </a:ext>
                  </a:extLst>
                </a:gridCol>
                <a:gridCol w="1161143">
                  <a:extLst>
                    <a:ext uri="{9D8B030D-6E8A-4147-A177-3AD203B41FA5}">
                      <a16:colId xmlns:a16="http://schemas.microsoft.com/office/drawing/2014/main" val="771788223"/>
                    </a:ext>
                  </a:extLst>
                </a:gridCol>
                <a:gridCol w="1161143">
                  <a:extLst>
                    <a:ext uri="{9D8B030D-6E8A-4147-A177-3AD203B41FA5}">
                      <a16:colId xmlns:a16="http://schemas.microsoft.com/office/drawing/2014/main" val="3965227635"/>
                    </a:ext>
                  </a:extLst>
                </a:gridCol>
                <a:gridCol w="1161143">
                  <a:extLst>
                    <a:ext uri="{9D8B030D-6E8A-4147-A177-3AD203B41FA5}">
                      <a16:colId xmlns:a16="http://schemas.microsoft.com/office/drawing/2014/main" val="1126063055"/>
                    </a:ext>
                  </a:extLst>
                </a:gridCol>
                <a:gridCol w="1161143">
                  <a:extLst>
                    <a:ext uri="{9D8B030D-6E8A-4147-A177-3AD203B41FA5}">
                      <a16:colId xmlns:a16="http://schemas.microsoft.com/office/drawing/2014/main" val="1008578437"/>
                    </a:ext>
                  </a:extLst>
                </a:gridCol>
              </a:tblGrid>
              <a:tr h="370840">
                <a:tc>
                  <a:txBody>
                    <a:bodyPr/>
                    <a:lstStyle/>
                    <a:p>
                      <a:endParaRPr lang="en-CH"/>
                    </a:p>
                  </a:txBody>
                  <a:tcPr/>
                </a:tc>
                <a:tc gridSpan="3">
                  <a:txBody>
                    <a:bodyPr/>
                    <a:lstStyle/>
                    <a:p>
                      <a:r>
                        <a:rPr lang="en-CH" dirty="0"/>
                        <a:t>Class1</a:t>
                      </a:r>
                    </a:p>
                  </a:txBody>
                  <a:tcPr/>
                </a:tc>
                <a:tc hMerge="1">
                  <a:txBody>
                    <a:bodyPr/>
                    <a:lstStyle/>
                    <a:p>
                      <a:endParaRPr lang="en-CH" dirty="0"/>
                    </a:p>
                  </a:txBody>
                  <a:tcPr/>
                </a:tc>
                <a:tc hMerge="1">
                  <a:txBody>
                    <a:bodyPr/>
                    <a:lstStyle/>
                    <a:p>
                      <a:endParaRPr lang="en-CH" dirty="0"/>
                    </a:p>
                  </a:txBody>
                  <a:tcPr/>
                </a:tc>
                <a:tc gridSpan="3">
                  <a:txBody>
                    <a:bodyPr/>
                    <a:lstStyle/>
                    <a:p>
                      <a:r>
                        <a:rPr lang="en-CH" dirty="0"/>
                        <a:t>Class2</a:t>
                      </a:r>
                    </a:p>
                  </a:txBody>
                  <a:tcPr/>
                </a:tc>
                <a:tc hMerge="1">
                  <a:txBody>
                    <a:bodyPr/>
                    <a:lstStyle/>
                    <a:p>
                      <a:endParaRPr lang="en-CH" dirty="0"/>
                    </a:p>
                  </a:txBody>
                  <a:tcPr/>
                </a:tc>
                <a:tc hMerge="1">
                  <a:txBody>
                    <a:bodyPr/>
                    <a:lstStyle/>
                    <a:p>
                      <a:endParaRPr lang="en-CH" dirty="0"/>
                    </a:p>
                  </a:txBody>
                  <a:tcPr/>
                </a:tc>
                <a:extLst>
                  <a:ext uri="{0D108BD9-81ED-4DB2-BD59-A6C34878D82A}">
                    <a16:rowId xmlns:a16="http://schemas.microsoft.com/office/drawing/2014/main" val="2935929401"/>
                  </a:ext>
                </a:extLst>
              </a:tr>
              <a:tr h="370840">
                <a:tc>
                  <a:txBody>
                    <a:bodyPr/>
                    <a:lstStyle/>
                    <a:p>
                      <a:endParaRPr lang="en-CH" dirty="0"/>
                    </a:p>
                  </a:txBody>
                  <a:tcPr/>
                </a:tc>
                <a:tc gridSpan="2">
                  <a:txBody>
                    <a:bodyPr/>
                    <a:lstStyle/>
                    <a:p>
                      <a:r>
                        <a:rPr lang="en-CH"/>
                        <a:t>A merged with B</a:t>
                      </a:r>
                      <a:endParaRPr lang="en-CH" dirty="0"/>
                    </a:p>
                  </a:txBody>
                  <a:tcPr/>
                </a:tc>
                <a:tc hMerge="1">
                  <a:txBody>
                    <a:bodyPr/>
                    <a:lstStyle/>
                    <a:p>
                      <a:endParaRPr dirty="0"/>
                    </a:p>
                  </a:txBody>
                  <a:tcPr/>
                </a:tc>
                <a:tc>
                  <a:txBody>
                    <a:bodyPr/>
                    <a:lstStyle/>
                    <a:p>
                      <a:r>
                        <a:rPr lang="en-CH" dirty="0"/>
                        <a:t>C</a:t>
                      </a:r>
                    </a:p>
                  </a:txBody>
                  <a:tcPr/>
                </a:tc>
                <a:tc>
                  <a:txBody>
                    <a:bodyPr/>
                    <a:lstStyle/>
                    <a:p>
                      <a:r>
                        <a:rPr lang="en-CH" dirty="0"/>
                        <a:t>A</a:t>
                      </a:r>
                    </a:p>
                  </a:txBody>
                  <a:tcPr/>
                </a:tc>
                <a:tc>
                  <a:txBody>
                    <a:bodyPr/>
                    <a:lstStyle/>
                    <a:p>
                      <a:r>
                        <a:rPr lang="en-CH" dirty="0"/>
                        <a:t>B</a:t>
                      </a:r>
                    </a:p>
                  </a:txBody>
                  <a:tcPr/>
                </a:tc>
                <a:tc>
                  <a:txBody>
                    <a:bodyPr/>
                    <a:lstStyle/>
                    <a:p>
                      <a:r>
                        <a:rPr lang="en-CH" dirty="0"/>
                        <a:t>C</a:t>
                      </a:r>
                    </a:p>
                  </a:txBody>
                  <a:tcPr/>
                </a:tc>
                <a:extLst>
                  <a:ext uri="{0D108BD9-81ED-4DB2-BD59-A6C34878D82A}">
                    <a16:rowId xmlns:a16="http://schemas.microsoft.com/office/drawing/2014/main" val="1140256270"/>
                  </a:ext>
                </a:extLst>
              </a:tr>
              <a:tr h="370840">
                <a:tc>
                  <a:txBody>
                    <a:bodyPr/>
                    <a:lstStyle/>
                    <a:p>
                      <a:r>
                        <a:rPr lang="en-CH" dirty="0"/>
                        <a:t>R1</a:t>
                      </a:r>
                    </a:p>
                  </a:txBody>
                  <a:tcPr/>
                </a:tc>
                <a:tc>
                  <a:txBody>
                    <a:bodyPr/>
                    <a:lstStyle/>
                    <a:p>
                      <a:r>
                        <a:rPr lang="en-CH" dirty="0"/>
                        <a:t>True</a:t>
                      </a:r>
                    </a:p>
                  </a:txBody>
                  <a:tcPr/>
                </a:tc>
                <a:tc>
                  <a:txBody>
                    <a:bodyPr/>
                    <a:lstStyle/>
                    <a:p>
                      <a:r>
                        <a:rPr lang="en-CH" dirty="0"/>
                        <a:t>False</a:t>
                      </a:r>
                    </a:p>
                  </a:txBody>
                  <a:tcPr/>
                </a:tc>
                <a:tc>
                  <a:txBody>
                    <a:bodyPr/>
                    <a:lstStyle/>
                    <a:p>
                      <a:endParaRPr lang="en-CH"/>
                    </a:p>
                  </a:txBody>
                  <a:tcPr/>
                </a:tc>
                <a:tc>
                  <a:txBody>
                    <a:bodyPr/>
                    <a:lstStyle/>
                    <a:p>
                      <a:r>
                        <a:rPr lang="en-CH" dirty="0"/>
                        <a:t>False</a:t>
                      </a:r>
                    </a:p>
                  </a:txBody>
                  <a:tcPr/>
                </a:tc>
                <a:tc>
                  <a:txBody>
                    <a:bodyPr/>
                    <a:lstStyle/>
                    <a:p>
                      <a:r>
                        <a:rPr lang="en-CH" dirty="0"/>
                        <a:t>True</a:t>
                      </a:r>
                    </a:p>
                  </a:txBody>
                  <a:tcPr/>
                </a:tc>
                <a:tc>
                  <a:txBody>
                    <a:bodyPr/>
                    <a:lstStyle/>
                    <a:p>
                      <a:r>
                        <a:rPr lang="en-CH" dirty="0"/>
                        <a:t>True</a:t>
                      </a:r>
                    </a:p>
                  </a:txBody>
                  <a:tcPr/>
                </a:tc>
                <a:extLst>
                  <a:ext uri="{0D108BD9-81ED-4DB2-BD59-A6C34878D82A}">
                    <a16:rowId xmlns:a16="http://schemas.microsoft.com/office/drawing/2014/main" val="4255439588"/>
                  </a:ext>
                </a:extLst>
              </a:tr>
              <a:tr h="370840">
                <a:tc>
                  <a:txBody>
                    <a:bodyPr/>
                    <a:lstStyle/>
                    <a:p>
                      <a:r>
                        <a:rPr lang="en-CH" dirty="0"/>
                        <a:t>R2</a:t>
                      </a:r>
                    </a:p>
                  </a:txBody>
                  <a:tcPr/>
                </a:tc>
                <a:tc>
                  <a:txBody>
                    <a:bodyPr/>
                    <a:lstStyle/>
                    <a:p>
                      <a:endParaRPr lang="en-CH" dirty="0"/>
                    </a:p>
                  </a:txBody>
                  <a:tcPr/>
                </a:tc>
                <a:tc>
                  <a:txBody>
                    <a:bodyPr/>
                    <a:lstStyle/>
                    <a:p>
                      <a:endParaRPr lang="en-CH" dirty="0"/>
                    </a:p>
                  </a:txBody>
                  <a:tcPr/>
                </a:tc>
                <a:tc>
                  <a:txBody>
                    <a:bodyPr/>
                    <a:lstStyle/>
                    <a:p>
                      <a:r>
                        <a:rPr lang="en-CH" dirty="0"/>
                        <a:t>True</a:t>
                      </a:r>
                    </a:p>
                  </a:txBody>
                  <a:tcPr/>
                </a:tc>
                <a:tc>
                  <a:txBody>
                    <a:bodyPr/>
                    <a:lstStyle/>
                    <a:p>
                      <a:r>
                        <a:rPr lang="en-CH" dirty="0"/>
                        <a:t>False</a:t>
                      </a:r>
                    </a:p>
                  </a:txBody>
                  <a:tcPr/>
                </a:tc>
                <a:tc>
                  <a:txBody>
                    <a:bodyPr/>
                    <a:lstStyle/>
                    <a:p>
                      <a:endParaRPr lang="en-CH" dirty="0"/>
                    </a:p>
                  </a:txBody>
                  <a:tcPr/>
                </a:tc>
                <a:tc>
                  <a:txBody>
                    <a:bodyPr/>
                    <a:lstStyle/>
                    <a:p>
                      <a:endParaRPr lang="en-CH" dirty="0"/>
                    </a:p>
                  </a:txBody>
                  <a:tcPr/>
                </a:tc>
                <a:extLst>
                  <a:ext uri="{0D108BD9-81ED-4DB2-BD59-A6C34878D82A}">
                    <a16:rowId xmlns:a16="http://schemas.microsoft.com/office/drawing/2014/main" val="660981734"/>
                  </a:ext>
                </a:extLst>
              </a:tr>
              <a:tr h="370840">
                <a:tc rowSpan="2">
                  <a:txBody>
                    <a:bodyPr/>
                    <a:lstStyle/>
                    <a:p>
                      <a:r>
                        <a:rPr lang="en-CH" dirty="0"/>
                        <a:t>R3</a:t>
                      </a:r>
                    </a:p>
                  </a:txBody>
                  <a:tcPr/>
                </a:tc>
                <a:tc>
                  <a:txBody>
                    <a:bodyPr/>
                    <a:lstStyle/>
                    <a:p>
                      <a:r>
                        <a:rPr lang="en-CH" dirty="0"/>
                        <a:t>False</a:t>
                      </a:r>
                    </a:p>
                  </a:txBody>
                  <a:tcPr/>
                </a:tc>
                <a:tc>
                  <a:txBody>
                    <a:bodyPr/>
                    <a:lstStyle/>
                    <a:p>
                      <a:endParaRPr lang="en-CH" dirty="0"/>
                    </a:p>
                  </a:txBody>
                  <a:tcPr/>
                </a:tc>
                <a:tc>
                  <a:txBody>
                    <a:bodyPr/>
                    <a:lstStyle/>
                    <a:p>
                      <a:endParaRPr lang="en-CH" dirty="0"/>
                    </a:p>
                  </a:txBody>
                  <a:tcPr/>
                </a:tc>
                <a:tc>
                  <a:txBody>
                    <a:bodyPr/>
                    <a:lstStyle/>
                    <a:p>
                      <a:endParaRPr lang="en-CH" dirty="0"/>
                    </a:p>
                  </a:txBody>
                  <a:tcPr/>
                </a:tc>
                <a:tc>
                  <a:txBody>
                    <a:bodyPr/>
                    <a:lstStyle/>
                    <a:p>
                      <a:r>
                        <a:rPr lang="en-CH" dirty="0"/>
                        <a:t>False</a:t>
                      </a:r>
                    </a:p>
                  </a:txBody>
                  <a:tcPr/>
                </a:tc>
                <a:tc>
                  <a:txBody>
                    <a:bodyPr/>
                    <a:lstStyle/>
                    <a:p>
                      <a:endParaRPr lang="en-CH" dirty="0"/>
                    </a:p>
                  </a:txBody>
                  <a:tcPr/>
                </a:tc>
                <a:extLst>
                  <a:ext uri="{0D108BD9-81ED-4DB2-BD59-A6C34878D82A}">
                    <a16:rowId xmlns:a16="http://schemas.microsoft.com/office/drawing/2014/main" val="2614541836"/>
                  </a:ext>
                </a:extLst>
              </a:tr>
              <a:tr h="370840">
                <a:tc vMerge="1">
                  <a:txBody>
                    <a:bodyPr/>
                    <a:lstStyle/>
                    <a:p>
                      <a:endParaRPr lang="en-CH" dirty="0"/>
                    </a:p>
                  </a:txBody>
                  <a:tcPr/>
                </a:tc>
                <a:tc>
                  <a:txBody>
                    <a:bodyPr/>
                    <a:lstStyle/>
                    <a:p>
                      <a:endParaRPr lang="en-CH" dirty="0"/>
                    </a:p>
                  </a:txBody>
                  <a:tcPr/>
                </a:tc>
                <a:tc>
                  <a:txBody>
                    <a:bodyPr/>
                    <a:lstStyle/>
                    <a:p>
                      <a:r>
                        <a:rPr lang="en-CH" dirty="0"/>
                        <a:t>True</a:t>
                      </a:r>
                    </a:p>
                  </a:txBody>
                  <a:tcPr/>
                </a:tc>
                <a:tc>
                  <a:txBody>
                    <a:bodyPr/>
                    <a:lstStyle/>
                    <a:p>
                      <a:endParaRPr lang="en-CH" dirty="0"/>
                    </a:p>
                  </a:txBody>
                  <a:tcPr/>
                </a:tc>
                <a:tc>
                  <a:txBody>
                    <a:bodyPr/>
                    <a:lstStyle/>
                    <a:p>
                      <a:r>
                        <a:rPr lang="en-CH" dirty="0"/>
                        <a:t>True</a:t>
                      </a:r>
                    </a:p>
                  </a:txBody>
                  <a:tcPr/>
                </a:tc>
                <a:tc>
                  <a:txBody>
                    <a:bodyPr/>
                    <a:lstStyle/>
                    <a:p>
                      <a:endParaRPr lang="en-CH" dirty="0"/>
                    </a:p>
                  </a:txBody>
                  <a:tcPr/>
                </a:tc>
                <a:tc>
                  <a:txBody>
                    <a:bodyPr/>
                    <a:lstStyle/>
                    <a:p>
                      <a:endParaRPr lang="en-CH" dirty="0"/>
                    </a:p>
                  </a:txBody>
                  <a:tcPr/>
                </a:tc>
                <a:extLst>
                  <a:ext uri="{0D108BD9-81ED-4DB2-BD59-A6C34878D82A}">
                    <a16:rowId xmlns:a16="http://schemas.microsoft.com/office/drawing/2014/main" val="2915165263"/>
                  </a:ext>
                </a:extLst>
              </a:tr>
              <a:tr h="370840">
                <a:tc rowSpan="3">
                  <a:txBody>
                    <a:bodyPr/>
                    <a:lstStyle/>
                    <a:p>
                      <a:r>
                        <a:rPr lang="en-CH" dirty="0"/>
                        <a:t>R4</a:t>
                      </a:r>
                    </a:p>
                  </a:txBody>
                  <a:tcPr/>
                </a:tc>
                <a:tc>
                  <a:txBody>
                    <a:bodyPr/>
                    <a:lstStyle/>
                    <a:p>
                      <a:endParaRPr lang="en-CH" dirty="0"/>
                    </a:p>
                  </a:txBody>
                  <a:tcPr/>
                </a:tc>
                <a:tc>
                  <a:txBody>
                    <a:bodyPr/>
                    <a:lstStyle/>
                    <a:p>
                      <a:endParaRPr lang="en-CH" dirty="0"/>
                    </a:p>
                  </a:txBody>
                  <a:tcPr/>
                </a:tc>
                <a:tc>
                  <a:txBody>
                    <a:bodyPr/>
                    <a:lstStyle/>
                    <a:p>
                      <a:r>
                        <a:rPr lang="en-CH" dirty="0"/>
                        <a:t>False</a:t>
                      </a:r>
                    </a:p>
                  </a:txBody>
                  <a:tcPr/>
                </a:tc>
                <a:tc>
                  <a:txBody>
                    <a:bodyPr/>
                    <a:lstStyle/>
                    <a:p>
                      <a:endParaRPr lang="en-CH" dirty="0"/>
                    </a:p>
                  </a:txBody>
                  <a:tcPr/>
                </a:tc>
                <a:tc>
                  <a:txBody>
                    <a:bodyPr/>
                    <a:lstStyle/>
                    <a:p>
                      <a:r>
                        <a:rPr lang="en-CH" dirty="0"/>
                        <a:t>False</a:t>
                      </a:r>
                    </a:p>
                  </a:txBody>
                  <a:tcPr/>
                </a:tc>
                <a:tc>
                  <a:txBody>
                    <a:bodyPr/>
                    <a:lstStyle/>
                    <a:p>
                      <a:endParaRPr lang="en-CH" dirty="0"/>
                    </a:p>
                  </a:txBody>
                  <a:tcPr/>
                </a:tc>
                <a:extLst>
                  <a:ext uri="{0D108BD9-81ED-4DB2-BD59-A6C34878D82A}">
                    <a16:rowId xmlns:a16="http://schemas.microsoft.com/office/drawing/2014/main" val="754948846"/>
                  </a:ext>
                </a:extLst>
              </a:tr>
              <a:tr h="370840">
                <a:tc vMerge="1">
                  <a:txBody>
                    <a:bodyPr/>
                    <a:lstStyle/>
                    <a:p>
                      <a:endParaRPr lang="en-CH" dirty="0"/>
                    </a:p>
                  </a:txBody>
                  <a:tcPr/>
                </a:tc>
                <a:tc>
                  <a:txBody>
                    <a:bodyPr/>
                    <a:lstStyle/>
                    <a:p>
                      <a:endParaRPr lang="en-CH" dirty="0"/>
                    </a:p>
                  </a:txBody>
                  <a:tcPr/>
                </a:tc>
                <a:tc>
                  <a:txBody>
                    <a:bodyPr/>
                    <a:lstStyle/>
                    <a:p>
                      <a:r>
                        <a:rPr lang="en-CH" dirty="0"/>
                        <a:t>True</a:t>
                      </a:r>
                    </a:p>
                  </a:txBody>
                  <a:tcPr/>
                </a:tc>
                <a:tc>
                  <a:txBody>
                    <a:bodyPr/>
                    <a:lstStyle/>
                    <a:p>
                      <a:endParaRPr lang="en-CH" dirty="0"/>
                    </a:p>
                  </a:txBody>
                  <a:tcPr/>
                </a:tc>
                <a:tc>
                  <a:txBody>
                    <a:bodyPr/>
                    <a:lstStyle/>
                    <a:p>
                      <a:r>
                        <a:rPr lang="en-CH" dirty="0"/>
                        <a:t>True</a:t>
                      </a:r>
                    </a:p>
                  </a:txBody>
                  <a:tcPr/>
                </a:tc>
                <a:tc>
                  <a:txBody>
                    <a:bodyPr/>
                    <a:lstStyle/>
                    <a:p>
                      <a:r>
                        <a:rPr lang="en-CH" dirty="0"/>
                        <a:t>False</a:t>
                      </a:r>
                    </a:p>
                  </a:txBody>
                  <a:tcPr/>
                </a:tc>
                <a:tc>
                  <a:txBody>
                    <a:bodyPr/>
                    <a:lstStyle/>
                    <a:p>
                      <a:r>
                        <a:rPr lang="en-CH" dirty="0"/>
                        <a:t>False</a:t>
                      </a:r>
                    </a:p>
                  </a:txBody>
                  <a:tcPr/>
                </a:tc>
                <a:extLst>
                  <a:ext uri="{0D108BD9-81ED-4DB2-BD59-A6C34878D82A}">
                    <a16:rowId xmlns:a16="http://schemas.microsoft.com/office/drawing/2014/main" val="407579754"/>
                  </a:ext>
                </a:extLst>
              </a:tr>
              <a:tr h="370840">
                <a:tc vMerge="1">
                  <a:txBody>
                    <a:bodyPr/>
                    <a:lstStyle/>
                    <a:p>
                      <a:endParaRPr lang="en-CH" dirty="0"/>
                    </a:p>
                  </a:txBody>
                  <a:tcPr/>
                </a:tc>
                <a:tc>
                  <a:txBody>
                    <a:bodyPr/>
                    <a:lstStyle/>
                    <a:p>
                      <a:r>
                        <a:rPr lang="en-CH" dirty="0"/>
                        <a:t>True</a:t>
                      </a:r>
                    </a:p>
                  </a:txBody>
                  <a:tcPr/>
                </a:tc>
                <a:tc>
                  <a:txBody>
                    <a:bodyPr/>
                    <a:lstStyle/>
                    <a:p>
                      <a:r>
                        <a:rPr lang="en-CH" dirty="0"/>
                        <a:t>False</a:t>
                      </a:r>
                    </a:p>
                  </a:txBody>
                  <a:tcPr/>
                </a:tc>
                <a:tc>
                  <a:txBody>
                    <a:bodyPr/>
                    <a:lstStyle/>
                    <a:p>
                      <a:r>
                        <a:rPr lang="en-CH" dirty="0"/>
                        <a:t>True</a:t>
                      </a:r>
                    </a:p>
                  </a:txBody>
                  <a:tcPr/>
                </a:tc>
                <a:tc>
                  <a:txBody>
                    <a:bodyPr/>
                    <a:lstStyle/>
                    <a:p>
                      <a:r>
                        <a:rPr lang="en-CH" dirty="0"/>
                        <a:t>False</a:t>
                      </a:r>
                    </a:p>
                  </a:txBody>
                  <a:tcPr/>
                </a:tc>
                <a:tc>
                  <a:txBody>
                    <a:bodyPr/>
                    <a:lstStyle/>
                    <a:p>
                      <a:r>
                        <a:rPr lang="en-CH" dirty="0"/>
                        <a:t>True</a:t>
                      </a:r>
                    </a:p>
                  </a:txBody>
                  <a:tcPr/>
                </a:tc>
                <a:tc>
                  <a:txBody>
                    <a:bodyPr/>
                    <a:lstStyle/>
                    <a:p>
                      <a:r>
                        <a:rPr lang="en-CH" dirty="0"/>
                        <a:t>False</a:t>
                      </a:r>
                    </a:p>
                  </a:txBody>
                  <a:tcPr/>
                </a:tc>
                <a:extLst>
                  <a:ext uri="{0D108BD9-81ED-4DB2-BD59-A6C34878D82A}">
                    <a16:rowId xmlns:a16="http://schemas.microsoft.com/office/drawing/2014/main" val="350421794"/>
                  </a:ext>
                </a:extLst>
              </a:tr>
            </a:tbl>
          </a:graphicData>
        </a:graphic>
      </p:graphicFrame>
    </p:spTree>
    <p:extLst>
      <p:ext uri="{BB962C8B-B14F-4D97-AF65-F5344CB8AC3E}">
        <p14:creationId xmlns:p14="http://schemas.microsoft.com/office/powerpoint/2010/main" val="74808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6AA4-FDAA-E2CD-679D-B548146A416A}"/>
              </a:ext>
            </a:extLst>
          </p:cNvPr>
          <p:cNvSpPr>
            <a:spLocks noGrp="1"/>
          </p:cNvSpPr>
          <p:nvPr>
            <p:ph type="title"/>
          </p:nvPr>
        </p:nvSpPr>
        <p:spPr/>
        <p:txBody>
          <a:bodyPr/>
          <a:lstStyle/>
          <a:p>
            <a:r>
              <a:rPr lang="en-US" dirty="0"/>
              <a:t>Second slide title</a:t>
            </a:r>
          </a:p>
        </p:txBody>
      </p:sp>
      <p:sp>
        <p:nvSpPr>
          <p:cNvPr id="3" name="Content Placeholder 2">
            <a:extLst>
              <a:ext uri="{FF2B5EF4-FFF2-40B4-BE49-F238E27FC236}">
                <a16:creationId xmlns:a16="http://schemas.microsoft.com/office/drawing/2014/main" id="{A47A81CE-C247-03A8-FAEA-FCC3BE5735F2}"/>
              </a:ext>
            </a:extLst>
          </p:cNvPr>
          <p:cNvSpPr>
            <a:spLocks noGrp="1"/>
          </p:cNvSpPr>
          <p:nvPr>
            <p:ph idx="1"/>
          </p:nvPr>
        </p:nvSpPr>
        <p:spPr>
          <a:xfrm>
            <a:off x="838200" y="1825625"/>
            <a:ext cx="3623631" cy="2136775"/>
          </a:xfrm>
        </p:spPr>
        <p:txBody>
          <a:bodyPr/>
          <a:lstStyle/>
          <a:p>
            <a:pPr marL="0" indent="0">
              <a:buNone/>
            </a:pPr>
            <a:r>
              <a:rPr lang="en-US" dirty="0"/>
              <a:t>Let’s introduce a list</a:t>
            </a:r>
          </a:p>
          <a:p>
            <a:r>
              <a:rPr lang="en-US" dirty="0"/>
              <a:t>With foo</a:t>
            </a:r>
          </a:p>
          <a:p>
            <a:r>
              <a:rPr lang="en-US" dirty="0"/>
              <a:t>Bar</a:t>
            </a:r>
          </a:p>
          <a:p>
            <a:r>
              <a:rPr lang="en-US" dirty="0"/>
              <a:t>And </a:t>
            </a:r>
            <a:r>
              <a:rPr lang="en-US" dirty="0" err="1"/>
              <a:t>baz</a:t>
            </a:r>
            <a:r>
              <a:rPr lang="en-US" dirty="0"/>
              <a:t> things</a:t>
            </a:r>
          </a:p>
          <a:p>
            <a:endParaRPr lang="en-US" dirty="0"/>
          </a:p>
        </p:txBody>
      </p:sp>
      <p:sp>
        <p:nvSpPr>
          <p:cNvPr id="4" name="Rectangle 3">
            <a:extLst>
              <a:ext uri="{FF2B5EF4-FFF2-40B4-BE49-F238E27FC236}">
                <a16:creationId xmlns:a16="http://schemas.microsoft.com/office/drawing/2014/main" id="{5F90ABF3-1D93-D35B-9CD4-07A12B50DF41}"/>
              </a:ext>
            </a:extLst>
          </p:cNvPr>
          <p:cNvSpPr/>
          <p:nvPr/>
        </p:nvSpPr>
        <p:spPr>
          <a:xfrm>
            <a:off x="6180463" y="1344058"/>
            <a:ext cx="4076241" cy="3877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rectangle shape with this text inside.</a:t>
            </a:r>
          </a:p>
        </p:txBody>
      </p:sp>
      <p:pic>
        <p:nvPicPr>
          <p:cNvPr id="5" name="Picture 4" descr="A screenshot of a computer&#10;&#10;Description automatically generated">
            <a:extLst>
              <a:ext uri="{FF2B5EF4-FFF2-40B4-BE49-F238E27FC236}">
                <a16:creationId xmlns:a16="http://schemas.microsoft.com/office/drawing/2014/main" id="{1CE64063-D6EA-654C-6CCA-0EA2FB8FD603}"/>
              </a:ext>
            </a:extLst>
          </p:cNvPr>
          <p:cNvPicPr>
            <a:picLocks noChangeAspect="1"/>
          </p:cNvPicPr>
          <p:nvPr/>
        </p:nvPicPr>
        <p:blipFill>
          <a:blip r:embed="rId2"/>
          <a:stretch>
            <a:fillRect/>
          </a:stretch>
        </p:blipFill>
        <p:spPr>
          <a:xfrm>
            <a:off x="928557" y="4002604"/>
            <a:ext cx="3984433" cy="2490271"/>
          </a:xfrm>
          <a:prstGeom prst="rect">
            <a:avLst/>
          </a:prstGeom>
        </p:spPr>
      </p:pic>
    </p:spTree>
    <p:extLst>
      <p:ext uri="{BB962C8B-B14F-4D97-AF65-F5344CB8AC3E}">
        <p14:creationId xmlns:p14="http://schemas.microsoft.com/office/powerpoint/2010/main" val="236740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81B1C6-C1F4-5AC6-6B79-00CE4EDEFBC6}"/>
              </a:ext>
            </a:extLst>
          </p:cNvPr>
          <p:cNvSpPr txBox="1"/>
          <p:nvPr/>
        </p:nvSpPr>
        <p:spPr>
          <a:xfrm>
            <a:off x="2423634" y="2434665"/>
            <a:ext cx="1504643" cy="923330"/>
          </a:xfrm>
          <a:prstGeom prst="rect">
            <a:avLst/>
          </a:prstGeom>
          <a:noFill/>
        </p:spPr>
        <p:txBody>
          <a:bodyPr wrap="none" rtlCol="0">
            <a:spAutoFit/>
          </a:bodyPr>
          <a:lstStyle/>
          <a:p>
            <a:pPr marL="342900" indent="-342900">
              <a:buFont typeface="+mj-lt"/>
              <a:buAutoNum type="arabicPeriod"/>
            </a:pPr>
            <a:r>
              <a:rPr lang="en-CH" dirty="0"/>
              <a:t>List item4</a:t>
            </a:r>
          </a:p>
          <a:p>
            <a:pPr marL="342900" indent="-342900">
              <a:buFont typeface="+mj-lt"/>
              <a:buAutoNum type="arabicPeriod"/>
            </a:pPr>
            <a:r>
              <a:rPr lang="en-CH" dirty="0"/>
              <a:t>List item5</a:t>
            </a:r>
          </a:p>
          <a:p>
            <a:pPr marL="342900" indent="-342900">
              <a:buFont typeface="+mj-lt"/>
              <a:buAutoNum type="arabicPeriod"/>
            </a:pPr>
            <a:r>
              <a:rPr lang="en-CH" dirty="0"/>
              <a:t>List item6</a:t>
            </a:r>
          </a:p>
        </p:txBody>
      </p:sp>
      <p:sp>
        <p:nvSpPr>
          <p:cNvPr id="5" name="TextBox 4">
            <a:extLst>
              <a:ext uri="{FF2B5EF4-FFF2-40B4-BE49-F238E27FC236}">
                <a16:creationId xmlns:a16="http://schemas.microsoft.com/office/drawing/2014/main" id="{0DC25B02-12B2-DAE2-08A6-35F2058F6C2F}"/>
              </a:ext>
            </a:extLst>
          </p:cNvPr>
          <p:cNvSpPr txBox="1"/>
          <p:nvPr/>
        </p:nvSpPr>
        <p:spPr>
          <a:xfrm>
            <a:off x="4453634" y="2457553"/>
            <a:ext cx="655949" cy="1200329"/>
          </a:xfrm>
          <a:prstGeom prst="rect">
            <a:avLst/>
          </a:prstGeom>
          <a:noFill/>
        </p:spPr>
        <p:txBody>
          <a:bodyPr wrap="none" rtlCol="0">
            <a:spAutoFit/>
          </a:bodyPr>
          <a:lstStyle/>
          <a:p>
            <a:pPr marL="285750" indent="-285750">
              <a:buFont typeface="Arial" panose="020B0604020202020204" pitchFamily="34" charset="0"/>
              <a:buChar char="•"/>
            </a:pPr>
            <a:r>
              <a:rPr lang="en-GB" dirty="0"/>
              <a:t>I</a:t>
            </a:r>
            <a:r>
              <a:rPr lang="en-CH" dirty="0"/>
              <a:t>1</a:t>
            </a:r>
          </a:p>
          <a:p>
            <a:pPr marL="285750" indent="-285750">
              <a:buFont typeface="Arial" panose="020B0604020202020204" pitchFamily="34" charset="0"/>
              <a:buChar char="•"/>
            </a:pPr>
            <a:r>
              <a:rPr lang="en-CH" dirty="0"/>
              <a:t>I2</a:t>
            </a:r>
          </a:p>
          <a:p>
            <a:pPr marL="285750" indent="-285750">
              <a:buFont typeface="Arial" panose="020B0604020202020204" pitchFamily="34" charset="0"/>
              <a:buChar char="•"/>
            </a:pPr>
            <a:r>
              <a:rPr lang="en-CH" dirty="0"/>
              <a:t>I3</a:t>
            </a:r>
          </a:p>
          <a:p>
            <a:pPr marL="285750" indent="-285750">
              <a:buFont typeface="Arial" panose="020B0604020202020204" pitchFamily="34" charset="0"/>
              <a:buChar char="•"/>
            </a:pPr>
            <a:r>
              <a:rPr lang="en-CH" dirty="0"/>
              <a:t>I4</a:t>
            </a:r>
          </a:p>
        </p:txBody>
      </p:sp>
      <p:sp>
        <p:nvSpPr>
          <p:cNvPr id="6" name="TextBox 5">
            <a:extLst>
              <a:ext uri="{FF2B5EF4-FFF2-40B4-BE49-F238E27FC236}">
                <a16:creationId xmlns:a16="http://schemas.microsoft.com/office/drawing/2014/main" id="{0D55D766-B80F-0851-1D87-68A6C8D6E184}"/>
              </a:ext>
            </a:extLst>
          </p:cNvPr>
          <p:cNvSpPr txBox="1"/>
          <p:nvPr/>
        </p:nvSpPr>
        <p:spPr>
          <a:xfrm>
            <a:off x="5634940" y="2457554"/>
            <a:ext cx="1246110" cy="923330"/>
          </a:xfrm>
          <a:prstGeom prst="rect">
            <a:avLst/>
          </a:prstGeom>
          <a:noFill/>
        </p:spPr>
        <p:txBody>
          <a:bodyPr wrap="none" rtlCol="0">
            <a:spAutoFit/>
          </a:bodyPr>
          <a:lstStyle/>
          <a:p>
            <a:r>
              <a:rPr lang="en-GB" dirty="0"/>
              <a:t>S</a:t>
            </a:r>
            <a:r>
              <a:rPr lang="en-CH" dirty="0"/>
              <a:t>ome info:</a:t>
            </a:r>
          </a:p>
          <a:p>
            <a:pPr marL="285750" indent="-285750">
              <a:buFont typeface="Arial" panose="020B0604020202020204" pitchFamily="34" charset="0"/>
              <a:buChar char="•"/>
            </a:pPr>
            <a:r>
              <a:rPr lang="en-GB" dirty="0"/>
              <a:t>I</a:t>
            </a:r>
            <a:r>
              <a:rPr lang="en-CH" dirty="0"/>
              <a:t>tem A</a:t>
            </a:r>
          </a:p>
          <a:p>
            <a:pPr marL="285750" indent="-285750">
              <a:buFont typeface="Arial" panose="020B0604020202020204" pitchFamily="34" charset="0"/>
              <a:buChar char="•"/>
            </a:pPr>
            <a:r>
              <a:rPr lang="en-CH" dirty="0"/>
              <a:t>Item B</a:t>
            </a:r>
          </a:p>
        </p:txBody>
      </p:sp>
      <p:sp>
        <p:nvSpPr>
          <p:cNvPr id="7" name="TextBox 6">
            <a:extLst>
              <a:ext uri="{FF2B5EF4-FFF2-40B4-BE49-F238E27FC236}">
                <a16:creationId xmlns:a16="http://schemas.microsoft.com/office/drawing/2014/main" id="{C696EAC4-97A5-9367-FBEB-A8A320736154}"/>
              </a:ext>
            </a:extLst>
          </p:cNvPr>
          <p:cNvSpPr txBox="1"/>
          <p:nvPr/>
        </p:nvSpPr>
        <p:spPr>
          <a:xfrm>
            <a:off x="7531336" y="2459421"/>
            <a:ext cx="1478290" cy="1200329"/>
          </a:xfrm>
          <a:prstGeom prst="rect">
            <a:avLst/>
          </a:prstGeom>
          <a:noFill/>
        </p:spPr>
        <p:txBody>
          <a:bodyPr wrap="none" rtlCol="0">
            <a:spAutoFit/>
          </a:bodyPr>
          <a:lstStyle/>
          <a:p>
            <a:r>
              <a:rPr lang="en-GB" dirty="0"/>
              <a:t>M</a:t>
            </a:r>
            <a:r>
              <a:rPr lang="en-CH" dirty="0"/>
              <a:t>aybe a list?</a:t>
            </a:r>
          </a:p>
          <a:p>
            <a:pPr marL="342900" indent="-342900">
              <a:buFont typeface="+mj-lt"/>
              <a:buAutoNum type="arabicPeriod"/>
            </a:pPr>
            <a:r>
              <a:rPr lang="en-CH" dirty="0"/>
              <a:t>List1</a:t>
            </a:r>
          </a:p>
          <a:p>
            <a:pPr marL="342900" indent="-342900">
              <a:buFont typeface="+mj-lt"/>
              <a:buAutoNum type="arabicPeriod"/>
            </a:pPr>
            <a:r>
              <a:rPr lang="en-CH" dirty="0"/>
              <a:t>List2</a:t>
            </a:r>
          </a:p>
          <a:p>
            <a:pPr marL="342900" indent="-342900">
              <a:buFont typeface="+mj-lt"/>
              <a:buAutoNum type="arabicPeriod"/>
            </a:pPr>
            <a:r>
              <a:rPr lang="en-CH" dirty="0"/>
              <a:t>List3</a:t>
            </a:r>
          </a:p>
        </p:txBody>
      </p:sp>
      <p:sp>
        <p:nvSpPr>
          <p:cNvPr id="8" name="TextBox 7">
            <a:extLst>
              <a:ext uri="{FF2B5EF4-FFF2-40B4-BE49-F238E27FC236}">
                <a16:creationId xmlns:a16="http://schemas.microsoft.com/office/drawing/2014/main" id="{C5E6CC22-2CC3-5548-61EB-D2E26A377E47}"/>
              </a:ext>
            </a:extLst>
          </p:cNvPr>
          <p:cNvSpPr txBox="1"/>
          <p:nvPr/>
        </p:nvSpPr>
        <p:spPr>
          <a:xfrm>
            <a:off x="9404392" y="2434665"/>
            <a:ext cx="655949" cy="923330"/>
          </a:xfrm>
          <a:prstGeom prst="rect">
            <a:avLst/>
          </a:prstGeom>
          <a:noFill/>
        </p:spPr>
        <p:txBody>
          <a:bodyPr wrap="square" rtlCol="0">
            <a:spAutoFit/>
          </a:bodyPr>
          <a:lstStyle/>
          <a:p>
            <a:pPr marL="285750" indent="-285750">
              <a:buFont typeface="Arial" panose="020B0604020202020204" pitchFamily="34" charset="0"/>
              <a:buChar char="•"/>
            </a:pPr>
            <a:r>
              <a:rPr lang="en-GB" dirty="0"/>
              <a:t>l1 </a:t>
            </a:r>
          </a:p>
          <a:p>
            <a:pPr marL="285750" indent="-285750">
              <a:buFont typeface="Arial" panose="020B0604020202020204" pitchFamily="34" charset="0"/>
              <a:buChar char="•"/>
            </a:pPr>
            <a:r>
              <a:rPr lang="en-GB" dirty="0"/>
              <a:t>l2</a:t>
            </a:r>
          </a:p>
          <a:p>
            <a:pPr marL="285750" indent="-285750">
              <a:buFont typeface="Arial" panose="020B0604020202020204" pitchFamily="34" charset="0"/>
              <a:buChar char="•"/>
            </a:pPr>
            <a:r>
              <a:rPr lang="en-CH" dirty="0"/>
              <a:t>l3</a:t>
            </a:r>
          </a:p>
        </p:txBody>
      </p:sp>
    </p:spTree>
    <p:extLst>
      <p:ext uri="{BB962C8B-B14F-4D97-AF65-F5344CB8AC3E}">
        <p14:creationId xmlns:p14="http://schemas.microsoft.com/office/powerpoint/2010/main" val="365001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96ED3-D3CC-F9C7-9ED9-02AC60DF5691}"/>
              </a:ext>
            </a:extLst>
          </p:cNvPr>
          <p:cNvSpPr>
            <a:spLocks noGrp="1"/>
          </p:cNvSpPr>
          <p:nvPr>
            <p:ph idx="1"/>
          </p:nvPr>
        </p:nvSpPr>
        <p:spPr/>
        <p:txBody>
          <a:bodyPr>
            <a:normAutofit lnSpcReduction="10000"/>
          </a:bodyPr>
          <a:lstStyle/>
          <a:p>
            <a:r>
              <a:rPr lang="ja-JP" altLang="en-US"/>
              <a:t>電車の中では主にスマートフォンでニュースを読んだり、</a:t>
            </a:r>
          </a:p>
          <a:p>
            <a:r>
              <a:rPr lang="ja-JP" altLang="en-US"/>
              <a:t>音楽を聴いたりしています。</a:t>
            </a:r>
          </a:p>
          <a:p>
            <a:r>
              <a:rPr lang="ja-JP" altLang="en-US"/>
              <a:t>時々、</a:t>
            </a:r>
          </a:p>
          <a:p>
            <a:r>
              <a:rPr lang="ja-JP" altLang="en-US"/>
              <a:t>電子書籍も読みます。</a:t>
            </a:r>
          </a:p>
          <a:p>
            <a:r>
              <a:rPr lang="ja-JP" altLang="en-US"/>
              <a:t>会社では主にコンピューターを使って仕事をします。</a:t>
            </a:r>
          </a:p>
          <a:p>
            <a:r>
              <a:rPr lang="ja-JP" altLang="en-US"/>
              <a:t>午前中は集中力が高いので、</a:t>
            </a:r>
          </a:p>
          <a:p>
            <a:r>
              <a:rPr lang="ja-JP" altLang="en-US"/>
              <a:t>重要な仕事を済ませるようにしています。</a:t>
            </a:r>
          </a:p>
          <a:p>
            <a:r>
              <a:rPr lang="ja-JP" altLang="en-US"/>
              <a:t>昼休みは同僚とオフィス近くのレストランで食事をすることが多いで</a:t>
            </a:r>
            <a:endParaRPr lang="en-VN" dirty="0"/>
          </a:p>
        </p:txBody>
      </p:sp>
    </p:spTree>
    <p:extLst>
      <p:ext uri="{BB962C8B-B14F-4D97-AF65-F5344CB8AC3E}">
        <p14:creationId xmlns:p14="http://schemas.microsoft.com/office/powerpoint/2010/main" val="2390871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1243</TotalTime>
  <Words>238</Words>
  <Application>Microsoft Macintosh PowerPoint</Application>
  <PresentationFormat>Widescreen</PresentationFormat>
  <Paragraphs>67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Nguyen Nhat Thuong</vt:lpstr>
      <vt:lpstr>Second slide title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Lysak</dc:creator>
  <cp:lastModifiedBy>Thuong Nguyen Nhat</cp:lastModifiedBy>
  <cp:revision>24</cp:revision>
  <dcterms:created xsi:type="dcterms:W3CDTF">2024-09-26T09:15:16Z</dcterms:created>
  <dcterms:modified xsi:type="dcterms:W3CDTF">2024-11-19T15:51:44Z</dcterms:modified>
</cp:coreProperties>
</file>