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9" r:id="rId12"/>
    <p:sldId id="268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hyperlink" Target="https://www.cdc.gov/diabetes/pdfs/data/statistics/national-diabetes-statistics-repor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end-to-end-data-science-example-predicting-diabetes-with-logistic-regression-db9bc88b4d1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255" y="3491345"/>
            <a:ext cx="10501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By Donye Wakefield,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strongest predictor?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590" y="2282114"/>
            <a:ext cx="6425218" cy="3965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2419927"/>
            <a:ext cx="4711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would seem that Glucose wins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7927" y="4054764"/>
            <a:ext cx="4174837" cy="2087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other 2 has relatively strong correlations?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1843"/>
            <a:ext cx="5569527" cy="367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91" y="1931843"/>
            <a:ext cx="6188364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64" y="2346036"/>
            <a:ext cx="11029615" cy="36783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8145" y="2087418"/>
            <a:ext cx="2706255" cy="201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26402" y="1974574"/>
            <a:ext cx="2909454" cy="2126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2872" y="4301910"/>
            <a:ext cx="2632364" cy="20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69890" y="4230255"/>
            <a:ext cx="2669309" cy="2105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37673" y="2558473"/>
            <a:ext cx="163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Glucose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2363" y="4731025"/>
            <a:ext cx="1773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Glucose + Age + BMI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6691" y="2475345"/>
            <a:ext cx="1985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Glucose + 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400" y="4731025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Glucose + BMI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75491" y="5098473"/>
            <a:ext cx="1727200" cy="8328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takeaways?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Glucose is by far the strongest predictor in predicting outcome of diabetes</a:t>
            </a:r>
          </a:p>
          <a:p>
            <a:r>
              <a:rPr lang="en-US" sz="2800" dirty="0" smtClean="0"/>
              <a:t>Age, BMI, and Glucose together formulates the best model for prediction of the outcome of diabetes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0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Academic Source #1:</a:t>
            </a:r>
            <a:endParaRPr lang="en-US" dirty="0"/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://www.cdc.gov/diabetes/pdfs/data/statistics/national-diabetes-statistics-report.pdf</a:t>
            </a:r>
            <a:endParaRPr lang="en-US" dirty="0"/>
          </a:p>
          <a:p>
            <a:r>
              <a:rPr lang="en-US" b="1" dirty="0"/>
              <a:t>Data Source: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https://www.kaggle.com/uciml/pima-indians-diabetes-database</a:t>
            </a:r>
            <a:endParaRPr lang="en-US" dirty="0"/>
          </a:p>
          <a:p>
            <a:r>
              <a:rPr lang="en-US" b="1" dirty="0"/>
              <a:t>Academic Source #2: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towardsdatascience.com/end-to-end-data-science-example-predicting-diabetes-with-logistic-regression-db9bc88b4d16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406" y="1985817"/>
            <a:ext cx="7312206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85410"/>
            <a:ext cx="11029615" cy="36783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What </a:t>
            </a:r>
            <a:r>
              <a:rPr lang="en-US" sz="3200" b="1" dirty="0" smtClean="0"/>
              <a:t>are the best factors</a:t>
            </a:r>
            <a:r>
              <a:rPr lang="en-US" sz="3200" b="1" dirty="0" smtClean="0"/>
              <a:t> to predict the outcomes of diabetes?</a:t>
            </a: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33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9" y="1293805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Obtained from </a:t>
            </a:r>
            <a:r>
              <a:rPr lang="en-US" sz="2800" i="1" dirty="0"/>
              <a:t>National Institute of Diabetes and Digestive and Kidney </a:t>
            </a:r>
            <a:r>
              <a:rPr lang="en-US" sz="2800" i="1" dirty="0" smtClean="0"/>
              <a:t>Diseases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19" y="3411248"/>
            <a:ext cx="5334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3200" dirty="0" smtClean="0"/>
          </a:p>
          <a:p>
            <a:r>
              <a:rPr lang="en-US" sz="3200" dirty="0" smtClean="0"/>
              <a:t>Histogram</a:t>
            </a:r>
          </a:p>
          <a:p>
            <a:r>
              <a:rPr lang="en-US" sz="3200" dirty="0" smtClean="0"/>
              <a:t>Box </a:t>
            </a:r>
            <a:r>
              <a:rPr lang="en-US" sz="3200" dirty="0" smtClean="0"/>
              <a:t>plot</a:t>
            </a:r>
          </a:p>
          <a:p>
            <a:r>
              <a:rPr lang="en-US" sz="3200" dirty="0" smtClean="0"/>
              <a:t>Bar </a:t>
            </a:r>
            <a:r>
              <a:rPr lang="en-US" sz="3200" dirty="0" smtClean="0"/>
              <a:t>graph</a:t>
            </a:r>
          </a:p>
          <a:p>
            <a:r>
              <a:rPr lang="en-US" sz="3200" dirty="0"/>
              <a:t>Checking for </a:t>
            </a:r>
            <a:r>
              <a:rPr lang="en-US" sz="3200" dirty="0" smtClean="0"/>
              <a:t>outliers</a:t>
            </a:r>
          </a:p>
          <a:p>
            <a:r>
              <a:rPr lang="en-US" sz="3200" dirty="0"/>
              <a:t>Visualization of </a:t>
            </a:r>
            <a:r>
              <a:rPr lang="en-US" sz="3200" dirty="0" smtClean="0"/>
              <a:t>variables</a:t>
            </a:r>
          </a:p>
          <a:p>
            <a:r>
              <a:rPr lang="en-US" sz="3200" dirty="0" smtClean="0"/>
              <a:t>Shapiro Wilk Test</a:t>
            </a:r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Standardization </a:t>
            </a:r>
            <a:r>
              <a:rPr lang="en-US" sz="3200" dirty="0" smtClean="0"/>
              <a:t>of </a:t>
            </a:r>
            <a:r>
              <a:rPr lang="en-US" sz="3200" dirty="0" smtClean="0"/>
              <a:t>predictors</a:t>
            </a:r>
          </a:p>
          <a:p>
            <a:r>
              <a:rPr lang="en-US" sz="3200" dirty="0"/>
              <a:t>Scatter </a:t>
            </a:r>
            <a:r>
              <a:rPr lang="en-US" sz="3200" dirty="0" smtClean="0"/>
              <a:t>plot</a:t>
            </a:r>
          </a:p>
          <a:p>
            <a:r>
              <a:rPr lang="en-US" sz="3200" dirty="0"/>
              <a:t>Correlation </a:t>
            </a:r>
            <a:r>
              <a:rPr lang="en-US" sz="3200" dirty="0" smtClean="0"/>
              <a:t>matrix</a:t>
            </a:r>
          </a:p>
          <a:p>
            <a:r>
              <a:rPr lang="en-US" sz="3200" dirty="0"/>
              <a:t>Linear regression </a:t>
            </a:r>
            <a:r>
              <a:rPr lang="en-US" sz="3200" dirty="0" smtClean="0"/>
              <a:t>modeling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86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Blood Pressure </a:t>
            </a:r>
          </a:p>
          <a:p>
            <a:r>
              <a:rPr lang="en-US" sz="2400" dirty="0" smtClean="0"/>
              <a:t>Age</a:t>
            </a:r>
          </a:p>
          <a:p>
            <a:r>
              <a:rPr lang="en-US" sz="2400" dirty="0" smtClean="0"/>
              <a:t>BMI</a:t>
            </a:r>
          </a:p>
          <a:p>
            <a:r>
              <a:rPr lang="en-US" sz="2400" dirty="0" smtClean="0"/>
              <a:t>Skin </a:t>
            </a:r>
            <a:r>
              <a:rPr lang="en-US" sz="2400" dirty="0" smtClean="0"/>
              <a:t>Thickness </a:t>
            </a:r>
            <a:endParaRPr lang="en-US" sz="2400" dirty="0" smtClean="0"/>
          </a:p>
          <a:p>
            <a:r>
              <a:rPr lang="en-US" sz="2400" dirty="0" smtClean="0"/>
              <a:t>Glucose</a:t>
            </a:r>
            <a:endParaRPr lang="en-US" sz="2400" dirty="0" smtClean="0"/>
          </a:p>
          <a:p>
            <a:r>
              <a:rPr lang="en-US" sz="2400" dirty="0" smtClean="0"/>
              <a:t>Diabetes Pedigree Function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78182" y="7342909"/>
            <a:ext cx="9125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BloodPressure</a:t>
            </a:r>
            <a:r>
              <a:rPr lang="en-US" dirty="0"/>
              <a:t>         Age             BMI        </a:t>
            </a:r>
            <a:r>
              <a:rPr lang="en-US" dirty="0" err="1"/>
              <a:t>SkinThickness</a:t>
            </a:r>
            <a:r>
              <a:rPr lang="en-US" dirty="0"/>
              <a:t>      Glucose     </a:t>
            </a:r>
          </a:p>
          <a:p>
            <a:r>
              <a:rPr lang="en-US" dirty="0"/>
              <a:t> Min.   :  0.00   Min.   :21.00   Min.   : 0.00   Min.   : 0.00   Min.   :  0.0  </a:t>
            </a:r>
          </a:p>
          <a:p>
            <a:r>
              <a:rPr lang="en-US" dirty="0"/>
              <a:t> 1st Qu.: 62.00   1st Qu.:24.00   1st Qu.:27.30   1st Qu.: 0.00   1st Qu.: 99.0  </a:t>
            </a:r>
          </a:p>
          <a:p>
            <a:r>
              <a:rPr lang="en-US" dirty="0"/>
              <a:t> Median : 72.00   Median :29.00   Median :32.00   Median :23.00   Median :117.0  </a:t>
            </a:r>
          </a:p>
          <a:p>
            <a:r>
              <a:rPr lang="en-US" dirty="0"/>
              <a:t> Mean   : 69.11   Mean   :33.24   Mean   :31.99   Mean   :20.54   Mean   :120.9  </a:t>
            </a:r>
          </a:p>
          <a:p>
            <a:r>
              <a:rPr lang="en-US" dirty="0"/>
              <a:t> 3rd Qu.: 80.00   3rd Qu.:41.00   3rd Qu.:36.60   3rd Qu.:32.00   3rd Qu.:140.2  </a:t>
            </a:r>
          </a:p>
          <a:p>
            <a:r>
              <a:rPr lang="en-US" dirty="0"/>
              <a:t> Max.   :122.00   Max.   :81.00   Max.   :67.10   Max.   :99.00   Max.   :199.0  </a:t>
            </a:r>
          </a:p>
          <a:p>
            <a:r>
              <a:rPr lang="en-US" dirty="0"/>
              <a:t> </a:t>
            </a:r>
            <a:r>
              <a:rPr lang="en-US" dirty="0" err="1"/>
              <a:t>DiabetesPedigreeFunction</a:t>
            </a:r>
            <a:r>
              <a:rPr lang="en-US" dirty="0"/>
              <a:t>    Outcome     </a:t>
            </a:r>
          </a:p>
          <a:p>
            <a:r>
              <a:rPr lang="en-US" dirty="0"/>
              <a:t> Min.   :0.0780           Min.   :0.000  </a:t>
            </a:r>
          </a:p>
          <a:p>
            <a:r>
              <a:rPr lang="en-US" dirty="0"/>
              <a:t> 1st Qu.:0.2437           1st Qu.:0.000  </a:t>
            </a:r>
          </a:p>
          <a:p>
            <a:r>
              <a:rPr lang="en-US" dirty="0"/>
              <a:t> Median :0.3725           Median :0.000  </a:t>
            </a:r>
          </a:p>
          <a:p>
            <a:r>
              <a:rPr lang="en-US" dirty="0"/>
              <a:t> Mean   :0.4719           Mean   :0.349  </a:t>
            </a:r>
          </a:p>
          <a:p>
            <a:r>
              <a:rPr lang="en-US" dirty="0"/>
              <a:t> 3rd Qu.:0.6262           3rd Qu.:1.000  </a:t>
            </a:r>
          </a:p>
          <a:p>
            <a:r>
              <a:rPr lang="en-US" dirty="0"/>
              <a:t> Max.   :2.4200           Max.   :1.000 </a:t>
            </a:r>
          </a:p>
        </p:txBody>
      </p:sp>
    </p:spTree>
    <p:extLst>
      <p:ext uri="{BB962C8B-B14F-4D97-AF65-F5344CB8AC3E}">
        <p14:creationId xmlns:p14="http://schemas.microsoft.com/office/powerpoint/2010/main" val="34970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distributions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080"/>
            <a:ext cx="4396509" cy="2436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510" y="1941080"/>
            <a:ext cx="3860799" cy="2436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36" y="1941081"/>
            <a:ext cx="3759201" cy="2436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1" y="4378036"/>
            <a:ext cx="4211782" cy="2479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637" y="4378037"/>
            <a:ext cx="3860800" cy="2479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7309" y="4378037"/>
            <a:ext cx="3842328" cy="248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 there outliers?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24" y="1958108"/>
            <a:ext cx="4001432" cy="2469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64" y="1969714"/>
            <a:ext cx="3982626" cy="2457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636" y="1958108"/>
            <a:ext cx="3785819" cy="2421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24" y="4376480"/>
            <a:ext cx="4001432" cy="2366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564" y="4427563"/>
            <a:ext cx="3982626" cy="231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1498" y="4427562"/>
            <a:ext cx="3581957" cy="22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1624</TotalTime>
  <Words>360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Diabetes analysis</vt:lpstr>
      <vt:lpstr>Background</vt:lpstr>
      <vt:lpstr>Research Question</vt:lpstr>
      <vt:lpstr>Data source(s)</vt:lpstr>
      <vt:lpstr>Exploratory analysis</vt:lpstr>
      <vt:lpstr>Advanced analysis </vt:lpstr>
      <vt:lpstr>Descriptive statistics</vt:lpstr>
      <vt:lpstr>What does the distributions look like?</vt:lpstr>
      <vt:lpstr>Are  there outliers?</vt:lpstr>
      <vt:lpstr>What is the strongest predictor?</vt:lpstr>
      <vt:lpstr>What other 2 has relatively strong correlations?</vt:lpstr>
      <vt:lpstr>What is the best model?</vt:lpstr>
      <vt:lpstr>What are the takeaways?</vt:lpstr>
      <vt:lpstr>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risk analysis</dc:title>
  <dc:creator>Donyewakefield</dc:creator>
  <cp:lastModifiedBy>Donyewakefield</cp:lastModifiedBy>
  <cp:revision>33</cp:revision>
  <dcterms:created xsi:type="dcterms:W3CDTF">2021-05-06T00:52:41Z</dcterms:created>
  <dcterms:modified xsi:type="dcterms:W3CDTF">2021-05-07T03:58:26Z</dcterms:modified>
</cp:coreProperties>
</file>