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3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323" r:id="rId89"/>
    <p:sldId id="432" r:id="rId90"/>
    <p:sldId id="324" r:id="rId91"/>
    <p:sldId id="413" r:id="rId92"/>
    <p:sldId id="442" r:id="rId93"/>
    <p:sldId id="440" r:id="rId94"/>
    <p:sldId id="443" r:id="rId95"/>
    <p:sldId id="444" r:id="rId96"/>
    <p:sldId id="414" r:id="rId97"/>
    <p:sldId id="367" r:id="rId98"/>
    <p:sldId id="332" r:id="rId99"/>
    <p:sldId id="385" r:id="rId100"/>
    <p:sldId id="386" r:id="rId101"/>
    <p:sldId id="388" r:id="rId102"/>
    <p:sldId id="390" r:id="rId103"/>
    <p:sldId id="387" r:id="rId104"/>
    <p:sldId id="333" r:id="rId105"/>
    <p:sldId id="398" r:id="rId106"/>
    <p:sldId id="391" r:id="rId107"/>
    <p:sldId id="393" r:id="rId108"/>
    <p:sldId id="395" r:id="rId109"/>
    <p:sldId id="396" r:id="rId110"/>
    <p:sldId id="397" r:id="rId111"/>
    <p:sldId id="392" r:id="rId112"/>
    <p:sldId id="335" r:id="rId113"/>
    <p:sldId id="336" r:id="rId114"/>
    <p:sldId id="417" r:id="rId115"/>
    <p:sldId id="418" r:id="rId116"/>
    <p:sldId id="419" r:id="rId117"/>
    <p:sldId id="423" r:id="rId118"/>
    <p:sldId id="424" r:id="rId119"/>
    <p:sldId id="337" r:id="rId120"/>
    <p:sldId id="472" r:id="rId121"/>
    <p:sldId id="457" r:id="rId122"/>
    <p:sldId id="473" r:id="rId123"/>
    <p:sldId id="408" r:id="rId124"/>
    <p:sldId id="338" r:id="rId125"/>
    <p:sldId id="399" r:id="rId126"/>
    <p:sldId id="407" r:id="rId127"/>
    <p:sldId id="339" r:id="rId128"/>
    <p:sldId id="425" r:id="rId129"/>
    <p:sldId id="427" r:id="rId130"/>
    <p:sldId id="428" r:id="rId131"/>
    <p:sldId id="429" r:id="rId132"/>
    <p:sldId id="369" r:id="rId133"/>
    <p:sldId id="426" r:id="rId134"/>
    <p:sldId id="370" r:id="rId135"/>
    <p:sldId id="403" r:id="rId136"/>
    <p:sldId id="406" r:id="rId137"/>
    <p:sldId id="405" r:id="rId138"/>
    <p:sldId id="371" r:id="rId139"/>
    <p:sldId id="458" r:id="rId140"/>
    <p:sldId id="459" r:id="rId141"/>
    <p:sldId id="460" r:id="rId142"/>
    <p:sldId id="461" r:id="rId143"/>
    <p:sldId id="462" r:id="rId144"/>
    <p:sldId id="466" r:id="rId145"/>
    <p:sldId id="470" r:id="rId146"/>
    <p:sldId id="469" r:id="rId147"/>
    <p:sldId id="474" r:id="rId148"/>
    <p:sldId id="475" r:id="rId149"/>
    <p:sldId id="476" r:id="rId150"/>
    <p:sldId id="445" r:id="rId151"/>
    <p:sldId id="451" r:id="rId152"/>
    <p:sldId id="450" r:id="rId153"/>
    <p:sldId id="485" r:id="rId154"/>
    <p:sldId id="463" r:id="rId155"/>
    <p:sldId id="477" r:id="rId156"/>
    <p:sldId id="478" r:id="rId157"/>
    <p:sldId id="479" r:id="rId158"/>
    <p:sldId id="481" r:id="rId159"/>
    <p:sldId id="482" r:id="rId160"/>
    <p:sldId id="483" r:id="rId161"/>
    <p:sldId id="484" r:id="rId162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323"/>
            <p14:sldId id="432"/>
            <p14:sldId id="324"/>
            <p14:sldId id="413"/>
            <p14:sldId id="442"/>
            <p14:sldId id="440"/>
            <p14:sldId id="443"/>
            <p14:sldId id="444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85939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018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viewProps" Target="viewProps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download/" TargetMode="Externa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</a:t>
            </a:r>
            <a:r>
              <a:rPr lang="fr-FR" sz="1400" dirty="0" smtClean="0"/>
              <a:t>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</a:t>
            </a:r>
            <a:r>
              <a:rPr lang="fr-FR" dirty="0" smtClean="0"/>
              <a:t>partagée </a:t>
            </a:r>
            <a:r>
              <a:rPr lang="fr-FR" dirty="0" smtClean="0"/>
              <a:t>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</a:t>
            </a:r>
            <a:r>
              <a:rPr lang="fr-FR" sz="1600" dirty="0" smtClean="0"/>
              <a:t>ensuite…</a:t>
            </a:r>
            <a:endParaRPr lang="fr-FR" sz="1600" dirty="0" smtClean="0"/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</a:t>
            </a:r>
            <a:r>
              <a:rPr lang="fr-FR" sz="1600" dirty="0" smtClean="0"/>
              <a:t>dédié </a:t>
            </a:r>
            <a:r>
              <a:rPr lang="fr-FR" sz="1600" dirty="0" smtClean="0"/>
              <a:t>(voir module </a:t>
            </a:r>
            <a:r>
              <a:rPr lang="fr-FR" sz="1600" dirty="0" smtClean="0"/>
              <a:t>dédié)</a:t>
            </a:r>
            <a:endParaRPr lang="fr-FR" sz="1600" dirty="0" smtClean="0"/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  <a:endParaRPr lang="fr-FR" dirty="0" smtClean="0"/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  <a:endParaRPr lang="fr-FR" dirty="0" smtClean="0"/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  <a:endParaRPr lang="fr-FR" dirty="0" smtClean="0"/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</a:t>
            </a:r>
            <a:r>
              <a:rPr lang="fr-FR" sz="1000" dirty="0" smtClean="0"/>
              <a:t>l’annotation </a:t>
            </a:r>
            <a:r>
              <a:rPr lang="fr-FR" sz="1000" dirty="0" smtClean="0"/>
              <a:t>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</a:t>
            </a:r>
            <a:r>
              <a:rPr lang="fr-FR" sz="2400" dirty="0" smtClean="0"/>
              <a:t>exécutable </a:t>
            </a:r>
            <a:r>
              <a:rPr lang="fr-FR" sz="2400" dirty="0" smtClean="0"/>
              <a:t>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</a:t>
            </a:r>
            <a:r>
              <a:rPr lang="fr-FR" sz="800" dirty="0" smtClean="0"/>
              <a:t>réponse </a:t>
            </a:r>
            <a:r>
              <a:rPr lang="fr-FR" sz="800" dirty="0" smtClean="0"/>
              <a:t>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</a:t>
            </a:r>
            <a:r>
              <a:rPr lang="fr-FR" dirty="0" smtClean="0"/>
              <a:t>objet </a:t>
            </a:r>
            <a:r>
              <a:rPr lang="fr-FR" dirty="0" smtClean="0"/>
              <a:t>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webapp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/>
              <a:t>Commandes :</a:t>
            </a:r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-g 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angular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/cli</a:t>
            </a:r>
            <a:r>
              <a:rPr lang="fr-FR" dirty="0"/>
              <a:t> (installe </a:t>
            </a:r>
            <a:r>
              <a:rPr lang="fr-FR" dirty="0" err="1"/>
              <a:t>angular</a:t>
            </a:r>
            <a:r>
              <a:rPr lang="fr-FR" dirty="0"/>
              <a:t> cli)</a:t>
            </a:r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fr-FR" dirty="0"/>
              <a:t> (installe les dépendances </a:t>
            </a:r>
            <a:r>
              <a:rPr lang="fr-FR" dirty="0" err="1"/>
              <a:t>npm</a:t>
            </a:r>
            <a:r>
              <a:rPr lang="fr-FR" dirty="0"/>
              <a:t> de la GUI)</a:t>
            </a:r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build</a:t>
            </a:r>
            <a:r>
              <a:rPr lang="fr-FR" dirty="0"/>
              <a:t> (</a:t>
            </a:r>
            <a:r>
              <a:rPr lang="fr-FR" dirty="0" err="1"/>
              <a:t>build</a:t>
            </a:r>
            <a:r>
              <a:rPr lang="fr-FR" dirty="0"/>
              <a:t> la GUI 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\classes\public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Le 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commande « 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build</a:t>
            </a:r>
            <a:r>
              <a:rPr lang="fr-FR" dirty="0"/>
              <a:t> » à chaque fois que le répertoire « 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fr-FR" dirty="0"/>
              <a:t> » est purgé (ex : clean du projet)</a:t>
            </a:r>
          </a:p>
          <a:p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Copiez la GUI dans votre projet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todo-project-TP2/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webapp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Récupération le </a:t>
            </a:r>
            <a:r>
              <a:rPr lang="fr-FR" dirty="0" err="1" smtClean="0"/>
              <a:t>application.properties</a:t>
            </a:r>
            <a:r>
              <a:rPr lang="fr-FR" dirty="0" smtClean="0"/>
              <a:t> du TP2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Remplacez votre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pom.xml</a:t>
            </a:r>
            <a:r>
              <a:rPr lang="fr-FR" dirty="0" smtClean="0"/>
              <a:t> par celui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TP2</a:t>
            </a:r>
          </a:p>
          <a:p>
            <a:r>
              <a:rPr lang="fr-FR" dirty="0" smtClean="0"/>
              <a:t>Supprimez votre répertoire public</a:t>
            </a:r>
          </a:p>
          <a:p>
            <a:r>
              <a:rPr lang="fr-FR" dirty="0" smtClean="0"/>
              <a:t>Lancez la commande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package 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DwithGui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JDK8 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  <a:p>
            <a:r>
              <a:rPr lang="fr-FR" sz="1200" dirty="0" err="1"/>
              <a:t>NodeJS</a:t>
            </a:r>
            <a:r>
              <a:rPr lang="fr-FR" sz="1200" dirty="0"/>
              <a:t>: </a:t>
            </a:r>
            <a:r>
              <a:rPr lang="fr-FR" sz="1200" dirty="0">
                <a:hlinkClick r:id="rId5"/>
              </a:rPr>
              <a:t>https://nodejs.org/en/download/</a:t>
            </a:r>
            <a:r>
              <a:rPr lang="fr-FR" sz="1200" dirty="0"/>
              <a:t>	</a:t>
            </a:r>
          </a:p>
          <a:p>
            <a:pPr lvl="1"/>
            <a:r>
              <a:rPr lang="fr-FR" sz="1100" dirty="0"/>
              <a:t>Créer un fichier « .</a:t>
            </a:r>
            <a:r>
              <a:rPr lang="fr-FR" sz="1100" dirty="0" err="1"/>
              <a:t>npmrc</a:t>
            </a:r>
            <a:r>
              <a:rPr lang="fr-FR" sz="1100" dirty="0"/>
              <a:t> » dans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 ». Contenu :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proxy=http://</a:t>
            </a:r>
            <a:r>
              <a:rPr lang="fr-FR" sz="1100" dirty="0" smtClean="0"/>
              <a:t>10.1.2.251:3128</a:t>
            </a:r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/>
              <a:t>Maven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1122363"/>
            <a:ext cx="2627313" cy="12693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335978"/>
            <a:ext cx="2971800" cy="20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</a:t>
            </a:r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  <a:endParaRPr lang="fr-FR" dirty="0" smtClean="0"/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94" y="696913"/>
            <a:ext cx="3643536" cy="16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les transactions au niveau Controller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doivent être totalement indépendant les uns des autres et </a:t>
            </a:r>
            <a:r>
              <a:rPr lang="fr-FR" dirty="0" err="1" smtClean="0"/>
              <a:t>rejouables</a:t>
            </a:r>
            <a:endParaRPr lang="fr-FR" dirty="0" smtClean="0"/>
          </a:p>
          <a:p>
            <a:r>
              <a:rPr lang="fr-FR" dirty="0" err="1" smtClean="0"/>
              <a:t>JUnit</a:t>
            </a:r>
            <a:endParaRPr lang="fr-FR" dirty="0"/>
          </a:p>
          <a:p>
            <a:pPr lvl="1"/>
            <a:r>
              <a:rPr lang="fr-FR" dirty="0" smtClean="0"/>
              <a:t>Package d’un TU semblable à celui de la classe testé mais dans le </a:t>
            </a:r>
            <a:r>
              <a:rPr lang="fr-FR" dirty="0" err="1" smtClean="0"/>
              <a:t>folder</a:t>
            </a:r>
            <a:r>
              <a:rPr lang="fr-FR" dirty="0" smtClean="0"/>
              <a:t> « 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/test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Une méthode par test, annotée de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BeforeClass</a:t>
            </a:r>
            <a:r>
              <a:rPr lang="fr-FR" dirty="0" smtClean="0"/>
              <a:t> : Exécuté une seule fois avant le premier test</a:t>
            </a:r>
          </a:p>
          <a:p>
            <a:pPr lvl="2"/>
            <a:r>
              <a:rPr lang="fr-FR" dirty="0" smtClean="0"/>
              <a:t>Exemple : </a:t>
            </a:r>
            <a:r>
              <a:rPr lang="fr-FR" dirty="0"/>
              <a:t>@</a:t>
            </a:r>
            <a:r>
              <a:rPr lang="fr-FR" dirty="0" err="1" smtClean="0"/>
              <a:t>BeforeClass</a:t>
            </a:r>
            <a:r>
              <a:rPr lang="fr-FR" dirty="0" smtClean="0"/>
              <a:t> 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oneBeforeAll</a:t>
            </a:r>
            <a:r>
              <a:rPr lang="fr-FR" dirty="0" smtClean="0"/>
              <a:t> () { … }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</a:t>
            </a:r>
            <a:r>
              <a:rPr lang="fr-FR" dirty="0" smtClean="0"/>
              <a:t> : Exécuté avant chaque test</a:t>
            </a:r>
          </a:p>
          <a:p>
            <a:pPr lvl="2"/>
            <a:r>
              <a:rPr lang="fr-FR" dirty="0" smtClean="0"/>
              <a:t>Exemple : @</a:t>
            </a:r>
            <a:r>
              <a:rPr lang="fr-FR" dirty="0" err="1" smtClean="0"/>
              <a:t>Before</a:t>
            </a:r>
            <a:r>
              <a:rPr lang="fr-FR" dirty="0" smtClean="0"/>
              <a:t>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beforeEachTest</a:t>
            </a:r>
            <a:r>
              <a:rPr lang="fr-FR" dirty="0" smtClean="0"/>
              <a:t>() { … }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la base de données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startsWith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endsWith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hasSize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smtClean="0"/>
              <a:t>…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2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</a:t>
            </a:r>
            <a:r>
              <a:rPr lang="fr-FR" dirty="0" smtClean="0"/>
              <a:t>un </a:t>
            </a:r>
            <a:r>
              <a:rPr lang="fr-FR" dirty="0" smtClean="0"/>
              <a:t>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56011</TotalTime>
  <Words>8211</Words>
  <Application>Microsoft Office PowerPoint</Application>
  <PresentationFormat>Affichage à l'écran (16:9)</PresentationFormat>
  <Paragraphs>1893</Paragraphs>
  <Slides>156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156</vt:i4>
      </vt:variant>
    </vt:vector>
  </HeadingPairs>
  <TitlesOfParts>
    <vt:vector size="168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Les transactions</vt:lpstr>
      <vt:lpstr>TP7 : Les transactions </vt:lpstr>
      <vt:lpstr>Tester !</vt:lpstr>
      <vt:lpstr>Tester !</vt:lpstr>
      <vt:lpstr>Tester !</vt:lpstr>
      <vt:lpstr>Tester !</vt:lpstr>
      <vt:lpstr>Tester !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Julien SERRES</cp:lastModifiedBy>
  <cp:revision>1568</cp:revision>
  <dcterms:created xsi:type="dcterms:W3CDTF">2015-03-03T18:12:38Z</dcterms:created>
  <dcterms:modified xsi:type="dcterms:W3CDTF">2020-03-13T10:03:06Z</dcterms:modified>
</cp:coreProperties>
</file>