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63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432" r:id="rId89"/>
    <p:sldId id="324" r:id="rId90"/>
    <p:sldId id="323" r:id="rId91"/>
    <p:sldId id="413" r:id="rId92"/>
    <p:sldId id="442" r:id="rId93"/>
    <p:sldId id="440" r:id="rId94"/>
    <p:sldId id="443" r:id="rId95"/>
    <p:sldId id="444" r:id="rId96"/>
    <p:sldId id="414" r:id="rId97"/>
    <p:sldId id="367" r:id="rId98"/>
    <p:sldId id="332" r:id="rId99"/>
    <p:sldId id="385" r:id="rId100"/>
    <p:sldId id="386" r:id="rId101"/>
    <p:sldId id="388" r:id="rId102"/>
    <p:sldId id="390" r:id="rId103"/>
    <p:sldId id="387" r:id="rId104"/>
    <p:sldId id="333" r:id="rId105"/>
    <p:sldId id="398" r:id="rId106"/>
    <p:sldId id="391" r:id="rId107"/>
    <p:sldId id="393" r:id="rId108"/>
    <p:sldId id="395" r:id="rId109"/>
    <p:sldId id="396" r:id="rId110"/>
    <p:sldId id="397" r:id="rId111"/>
    <p:sldId id="392" r:id="rId112"/>
    <p:sldId id="335" r:id="rId113"/>
    <p:sldId id="336" r:id="rId114"/>
    <p:sldId id="417" r:id="rId115"/>
    <p:sldId id="418" r:id="rId116"/>
    <p:sldId id="419" r:id="rId117"/>
    <p:sldId id="423" r:id="rId118"/>
    <p:sldId id="424" r:id="rId119"/>
    <p:sldId id="337" r:id="rId120"/>
    <p:sldId id="472" r:id="rId121"/>
    <p:sldId id="457" r:id="rId122"/>
    <p:sldId id="473" r:id="rId123"/>
    <p:sldId id="408" r:id="rId124"/>
    <p:sldId id="338" r:id="rId125"/>
    <p:sldId id="399" r:id="rId126"/>
    <p:sldId id="407" r:id="rId127"/>
    <p:sldId id="339" r:id="rId128"/>
    <p:sldId id="425" r:id="rId129"/>
    <p:sldId id="427" r:id="rId130"/>
    <p:sldId id="428" r:id="rId131"/>
    <p:sldId id="429" r:id="rId132"/>
    <p:sldId id="369" r:id="rId133"/>
    <p:sldId id="426" r:id="rId134"/>
    <p:sldId id="370" r:id="rId135"/>
    <p:sldId id="403" r:id="rId136"/>
    <p:sldId id="406" r:id="rId137"/>
    <p:sldId id="405" r:id="rId138"/>
    <p:sldId id="371" r:id="rId139"/>
    <p:sldId id="458" r:id="rId140"/>
    <p:sldId id="459" r:id="rId141"/>
    <p:sldId id="460" r:id="rId142"/>
    <p:sldId id="461" r:id="rId143"/>
    <p:sldId id="462" r:id="rId144"/>
    <p:sldId id="466" r:id="rId145"/>
    <p:sldId id="470" r:id="rId146"/>
    <p:sldId id="469" r:id="rId147"/>
    <p:sldId id="474" r:id="rId148"/>
    <p:sldId id="475" r:id="rId149"/>
    <p:sldId id="476" r:id="rId150"/>
    <p:sldId id="445" r:id="rId151"/>
    <p:sldId id="451" r:id="rId152"/>
    <p:sldId id="450" r:id="rId153"/>
    <p:sldId id="485" r:id="rId154"/>
    <p:sldId id="463" r:id="rId155"/>
    <p:sldId id="477" r:id="rId156"/>
    <p:sldId id="478" r:id="rId157"/>
    <p:sldId id="479" r:id="rId158"/>
    <p:sldId id="481" r:id="rId159"/>
    <p:sldId id="482" r:id="rId160"/>
    <p:sldId id="483" r:id="rId161"/>
    <p:sldId id="484" r:id="rId162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432"/>
            <p14:sldId id="324"/>
            <p14:sldId id="323"/>
            <p14:sldId id="413"/>
            <p14:sldId id="442"/>
            <p14:sldId id="440"/>
            <p14:sldId id="443"/>
            <p14:sldId id="444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72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63268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834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61" Type="http://schemas.openxmlformats.org/officeDocument/2006/relationships/slide" Target="slides/slide155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viewProps" Target="viewProps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23/03/2021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42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Parler de l’injection via </a:t>
            </a:r>
            <a:r>
              <a:rPr lang="fr-FR" dirty="0" err="1" smtClean="0"/>
              <a:t>contructeurs</a:t>
            </a:r>
            <a:r>
              <a:rPr lang="fr-FR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</a:p>
          <a:p>
            <a:r>
              <a:rPr lang="fr-FR" dirty="0" err="1" smtClean="0"/>
              <a:t>Udpate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</a:t>
            </a:r>
          </a:p>
          <a:p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no @</a:t>
            </a:r>
            <a:r>
              <a:rPr lang="fr-FR" baseline="0" dirty="0" err="1" smtClean="0"/>
              <a:t>Transactional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9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: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l’</a:t>
            </a:r>
            <a:r>
              <a:rPr lang="fr-FR" sz="1100" dirty="0" err="1" smtClean="0"/>
              <a:t>enum</a:t>
            </a:r>
            <a:r>
              <a:rPr lang="fr-FR" sz="1100" dirty="0" smtClean="0"/>
              <a:t> </a:t>
            </a:r>
            <a:r>
              <a:rPr lang="fr-FR" sz="1100" dirty="0" err="1" smtClean="0"/>
              <a:t>Role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JpaEnumListConverter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SecurityService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SecurityProperties</a:t>
            </a:r>
            <a:r>
              <a:rPr lang="fr-FR" sz="1100" dirty="0" smtClean="0"/>
              <a:t>, </a:t>
            </a:r>
            <a:r>
              <a:rPr lang="fr-FR" sz="1100" dirty="0" err="1" smtClean="0"/>
              <a:t>SecurityCsrfConfiguration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Créer l’entité User</a:t>
            </a:r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com.thales.formation.model.User</a:t>
            </a:r>
            <a:endParaRPr lang="fr-FR" sz="11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2486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1557"/>
              </p:ext>
            </p:extLst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55" y="3768626"/>
            <a:ext cx="3705457" cy="5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Créer le </a:t>
            </a:r>
            <a:r>
              <a:rPr lang="fr-FR" sz="1100" dirty="0" err="1"/>
              <a:t>repository</a:t>
            </a:r>
            <a:r>
              <a:rPr lang="fr-FR" sz="1100" dirty="0"/>
              <a:t> correspondant (</a:t>
            </a:r>
            <a:r>
              <a:rPr lang="fr-FR" sz="1100" dirty="0" err="1"/>
              <a:t>PagingAndSortingRepository</a:t>
            </a:r>
            <a:r>
              <a:rPr lang="fr-FR" sz="11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repository.UserRepository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900" dirty="0" smtClean="0"/>
              <a:t>Besoin </a:t>
            </a:r>
            <a:r>
              <a:rPr lang="fr-FR" sz="900" dirty="0"/>
              <a:t>d’une méthode pour récupérer le User à partir du login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un service correspondant</a:t>
            </a:r>
          </a:p>
          <a:p>
            <a:pPr lvl="1"/>
            <a:r>
              <a:rPr lang="fr-FR" sz="900" dirty="0"/>
              <a:t>Besoin d’une méthode pour récupérer le User à partir du </a:t>
            </a:r>
            <a:r>
              <a:rPr lang="fr-FR" sz="900" dirty="0" smtClean="0"/>
              <a:t>Login (utiliser les requêtes basées sur le nom de la méthode </a:t>
            </a:r>
            <a:r>
              <a:rPr lang="fr-FR" sz="900" dirty="0" smtClean="0">
                <a:sym typeface="Wingdings" panose="05000000000000000000" pitchFamily="2" charset="2"/>
              </a:rPr>
              <a:t>)</a:t>
            </a:r>
            <a:endParaRPr lang="fr-FR" sz="900" dirty="0"/>
          </a:p>
          <a:p>
            <a:pPr lvl="1"/>
            <a:r>
              <a:rPr lang="fr-FR" sz="900" dirty="0"/>
              <a:t>A des </a:t>
            </a:r>
            <a:r>
              <a:rPr lang="fr-FR" sz="900" dirty="0" smtClean="0"/>
              <a:t>fins </a:t>
            </a:r>
            <a:r>
              <a:rPr lang="fr-FR" sz="900" dirty="0"/>
              <a:t>de TP, utiliser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pour créer 2 </a:t>
            </a:r>
            <a:r>
              <a:rPr lang="fr-FR" sz="900" dirty="0" err="1"/>
              <a:t>users</a:t>
            </a:r>
            <a:r>
              <a:rPr lang="fr-FR" sz="900" dirty="0"/>
              <a:t> (s’appuyer sur le </a:t>
            </a:r>
            <a:r>
              <a:rPr lang="fr-FR" sz="900" dirty="0" err="1"/>
              <a:t>PasswordUtils</a:t>
            </a:r>
            <a:r>
              <a:rPr lang="fr-FR" sz="9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admin / admin : </a:t>
            </a:r>
            <a:r>
              <a:rPr lang="fr-FR" sz="800" dirty="0" err="1"/>
              <a:t>roles</a:t>
            </a:r>
            <a:r>
              <a:rPr lang="fr-FR" sz="800" dirty="0"/>
              <a:t> user et admin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user / user : rôle user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le service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SecurityAuthenticationProvider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100" dirty="0"/>
              <a:t>qui implémente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AuthenticationProvider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900" dirty="0" smtClean="0"/>
              <a:t>com.thales.formation.config.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security.SecurityAuthenticationProvider</a:t>
            </a:r>
            <a:r>
              <a:rPr lang="fr-FR" sz="900" dirty="0" smtClean="0"/>
              <a:t> </a:t>
            </a:r>
            <a:endParaRPr lang="fr-FR" sz="900" dirty="0"/>
          </a:p>
          <a:p>
            <a:pPr lvl="1"/>
            <a:r>
              <a:rPr lang="fr-FR" sz="900" dirty="0" err="1"/>
              <a:t>Throw</a:t>
            </a:r>
            <a:r>
              <a:rPr lang="fr-FR" sz="900" dirty="0"/>
              <a:t> des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AuthenticationServiceException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mauvais Login / </a:t>
            </a:r>
            <a:r>
              <a:rPr lang="fr-FR" sz="900" dirty="0" err="1"/>
              <a:t>Password</a:t>
            </a:r>
            <a:endParaRPr lang="fr-FR" sz="900" dirty="0"/>
          </a:p>
          <a:p>
            <a:pPr lvl="1"/>
            <a:r>
              <a:rPr lang="fr-FR" sz="900" dirty="0"/>
              <a:t>Retourne un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UsernamePasswordAuthenticationToken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</a:t>
            </a:r>
            <a:r>
              <a:rPr lang="fr-FR" sz="900" dirty="0" err="1"/>
              <a:t>succes</a:t>
            </a:r>
            <a:r>
              <a:rPr lang="fr-FR" sz="900" dirty="0"/>
              <a:t>, comportant une </a:t>
            </a:r>
            <a:r>
              <a:rPr lang="fr-FR" sz="900" dirty="0" err="1"/>
              <a:t>list</a:t>
            </a:r>
            <a:r>
              <a:rPr lang="fr-FR" sz="900" dirty="0"/>
              <a:t> de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SimpleGrantedAuthority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(rôles)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0825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1496160"/>
            <a:ext cx="2755901" cy="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</a:t>
            </a:r>
            <a:r>
              <a:rPr lang="fr-FR" sz="1400" dirty="0" err="1" smtClean="0">
                <a:sym typeface="Wingdings" panose="05000000000000000000" pitchFamily="2" charset="2"/>
              </a:rPr>
              <a:t>user.login</a:t>
            </a:r>
            <a:r>
              <a:rPr lang="fr-FR" sz="1400" dirty="0" smtClean="0">
                <a:sym typeface="Wingdings" panose="05000000000000000000" pitchFamily="2" charset="2"/>
              </a:rPr>
              <a:t>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 smtClean="0"/>
              <a:t>Maven</a:t>
            </a:r>
            <a:r>
              <a:rPr lang="fr-FR" dirty="0"/>
              <a:t> - https://mapstruct.org/documentation/installation/#</a:t>
            </a:r>
            <a:r>
              <a:rPr lang="fr-FR" dirty="0" smtClean="0"/>
              <a:t>apache-maven</a:t>
            </a:r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 </a:t>
            </a:r>
            <a:r>
              <a:rPr lang="fr-FR" sz="1100" dirty="0"/>
              <a:t>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 smtClean="0"/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err="1" smtClean="0"/>
              <a:t>org.springframework.boot</a:t>
            </a:r>
            <a:endParaRPr lang="fr-FR" sz="1000" dirty="0" smtClean="0"/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/>
              <a:t>: </a:t>
            </a:r>
            <a:r>
              <a:rPr lang="fr-FR" sz="1000" dirty="0" err="1" smtClean="0"/>
              <a:t>spring</a:t>
            </a:r>
            <a:r>
              <a:rPr lang="fr-FR" sz="1000" dirty="0" smtClean="0"/>
              <a:t>-boot-starter-data-</a:t>
            </a:r>
            <a:r>
              <a:rPr lang="fr-FR" sz="1000" dirty="0" err="1" smtClean="0"/>
              <a:t>jpa</a:t>
            </a:r>
            <a:endParaRPr lang="fr-FR" sz="1000" dirty="0"/>
          </a:p>
          <a:p>
            <a:pPr lvl="1"/>
            <a:endParaRPr lang="fr-FR" sz="10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smtClean="0"/>
              <a:t>com.h2database</a:t>
            </a:r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 smtClean="0"/>
              <a:t>: h2</a:t>
            </a:r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</a:t>
            </a:r>
            <a:r>
              <a:rPr lang="fr-FR" dirty="0" smtClean="0"/>
              <a:t>un annotation afin de mettre en place une transaction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</a:t>
            </a:r>
            <a:r>
              <a:rPr lang="fr-FR" dirty="0" smtClean="0"/>
              <a:t>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doivent être totalement indépendant les uns des autres et </a:t>
            </a:r>
            <a:r>
              <a:rPr lang="fr-FR" dirty="0" err="1" smtClean="0"/>
              <a:t>rejouables</a:t>
            </a:r>
            <a:endParaRPr lang="fr-FR" dirty="0" smtClean="0"/>
          </a:p>
          <a:p>
            <a:r>
              <a:rPr lang="fr-FR" dirty="0" err="1" smtClean="0"/>
              <a:t>JUnit</a:t>
            </a:r>
            <a:endParaRPr lang="fr-FR" dirty="0"/>
          </a:p>
          <a:p>
            <a:pPr lvl="1"/>
            <a:r>
              <a:rPr lang="fr-FR" dirty="0" smtClean="0"/>
              <a:t>Package d’un TU semblable à celui de la classe testé mais dans le </a:t>
            </a:r>
            <a:r>
              <a:rPr lang="fr-FR" dirty="0" err="1" smtClean="0"/>
              <a:t>folder</a:t>
            </a:r>
            <a:r>
              <a:rPr lang="fr-FR" dirty="0" smtClean="0"/>
              <a:t> « 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/test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Une méthode par test, annotée de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BeforeClass</a:t>
            </a:r>
            <a:r>
              <a:rPr lang="fr-FR" dirty="0" smtClean="0"/>
              <a:t> : Exécuté une seule fois avant le premier test</a:t>
            </a:r>
          </a:p>
          <a:p>
            <a:pPr lvl="2"/>
            <a:r>
              <a:rPr lang="fr-FR" dirty="0" smtClean="0"/>
              <a:t>Exemple : </a:t>
            </a:r>
            <a:r>
              <a:rPr lang="fr-FR" dirty="0"/>
              <a:t>@</a:t>
            </a:r>
            <a:r>
              <a:rPr lang="fr-FR" dirty="0" err="1" smtClean="0"/>
              <a:t>BeforeClass</a:t>
            </a:r>
            <a:r>
              <a:rPr lang="fr-FR" dirty="0" smtClean="0"/>
              <a:t> 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oneBeforeAll</a:t>
            </a:r>
            <a:r>
              <a:rPr lang="fr-FR" dirty="0" smtClean="0"/>
              <a:t> () { … }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</a:t>
            </a:r>
            <a:r>
              <a:rPr lang="fr-FR" dirty="0" smtClean="0"/>
              <a:t> : Exécuté avant chaque test</a:t>
            </a:r>
          </a:p>
          <a:p>
            <a:pPr lvl="2"/>
            <a:r>
              <a:rPr lang="fr-FR" dirty="0" smtClean="0"/>
              <a:t>Exemple : @</a:t>
            </a:r>
            <a:r>
              <a:rPr lang="fr-FR" dirty="0" err="1" smtClean="0"/>
              <a:t>Before</a:t>
            </a:r>
            <a:r>
              <a:rPr lang="fr-FR" dirty="0" smtClean="0"/>
              <a:t>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beforeEachTest</a:t>
            </a:r>
            <a:r>
              <a:rPr lang="fr-FR" dirty="0" smtClean="0"/>
              <a:t>() { … }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la base de données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startsWith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endsWith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hasSize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smtClean="0"/>
              <a:t>…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2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56126</TotalTime>
  <Words>10680</Words>
  <Application>Microsoft Office PowerPoint</Application>
  <PresentationFormat>Affichage à l'écran (16:9)</PresentationFormat>
  <Paragraphs>1891</Paragraphs>
  <Slides>156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156</vt:i4>
      </vt:variant>
    </vt:vector>
  </HeadingPairs>
  <TitlesOfParts>
    <vt:vector size="168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TP7 : Les transactions </vt:lpstr>
      <vt:lpstr>Les transactions</vt:lpstr>
      <vt:lpstr>Tester !</vt:lpstr>
      <vt:lpstr>Tester !</vt:lpstr>
      <vt:lpstr>Tester !</vt:lpstr>
      <vt:lpstr>Tester !</vt:lpstr>
      <vt:lpstr>Tester !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1581</cp:revision>
  <dcterms:created xsi:type="dcterms:W3CDTF">2015-03-03T18:12:38Z</dcterms:created>
  <dcterms:modified xsi:type="dcterms:W3CDTF">2021-03-23T16:46:58Z</dcterms:modified>
</cp:coreProperties>
</file>