
<file path=[Content_Types].xml><?xml version="1.0" encoding="utf-8"?>
<Types xmlns="http://schemas.openxmlformats.org/package/2006/content-types">
  <Default Extension="png" ContentType="image/png"/>
  <Default Extension="wma" ContentType="audio/x-ms-wma"/>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693A705-72F4-4F0B-BCEB-4787E774BDB4}" type="datetimeFigureOut">
              <a:rPr lang="es-VE" smtClean="0"/>
              <a:t>05/09/2024</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2B5F6F3F-4906-4F5C-B282-048490D96C42}" type="slidenum">
              <a:rPr lang="es-VE" smtClean="0"/>
              <a:t>‹Nº›</a:t>
            </a:fld>
            <a:endParaRPr lang="es-VE"/>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107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C693A705-72F4-4F0B-BCEB-4787E774BDB4}" type="datetimeFigureOut">
              <a:rPr lang="es-VE" smtClean="0"/>
              <a:t>05/09/2024</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2B5F6F3F-4906-4F5C-B282-048490D96C42}" type="slidenum">
              <a:rPr lang="es-VE" smtClean="0"/>
              <a:t>‹Nº›</a:t>
            </a:fld>
            <a:endParaRPr lang="es-VE"/>
          </a:p>
        </p:txBody>
      </p:sp>
    </p:spTree>
    <p:extLst>
      <p:ext uri="{BB962C8B-B14F-4D97-AF65-F5344CB8AC3E}">
        <p14:creationId xmlns:p14="http://schemas.microsoft.com/office/powerpoint/2010/main" val="455772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693A705-72F4-4F0B-BCEB-4787E774BDB4}" type="datetimeFigureOut">
              <a:rPr lang="es-VE" smtClean="0"/>
              <a:t>05/09/2024</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2B5F6F3F-4906-4F5C-B282-048490D96C42}" type="slidenum">
              <a:rPr lang="es-VE" smtClean="0"/>
              <a:t>‹Nº›</a:t>
            </a:fld>
            <a:endParaRPr lang="es-VE"/>
          </a:p>
        </p:txBody>
      </p:sp>
    </p:spTree>
    <p:extLst>
      <p:ext uri="{BB962C8B-B14F-4D97-AF65-F5344CB8AC3E}">
        <p14:creationId xmlns:p14="http://schemas.microsoft.com/office/powerpoint/2010/main" val="3060689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693A705-72F4-4F0B-BCEB-4787E774BDB4}" type="datetimeFigureOut">
              <a:rPr lang="es-VE" smtClean="0"/>
              <a:t>05/09/2024</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2B5F6F3F-4906-4F5C-B282-048490D96C42}" type="slidenum">
              <a:rPr lang="es-VE" smtClean="0"/>
              <a:t>‹Nº›</a:t>
            </a:fld>
            <a:endParaRPr lang="es-VE"/>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77843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693A705-72F4-4F0B-BCEB-4787E774BDB4}" type="datetimeFigureOut">
              <a:rPr lang="es-VE" smtClean="0"/>
              <a:t>05/09/2024</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2B5F6F3F-4906-4F5C-B282-048490D96C42}" type="slidenum">
              <a:rPr lang="es-VE" smtClean="0"/>
              <a:t>‹Nº›</a:t>
            </a:fld>
            <a:endParaRPr lang="es-VE"/>
          </a:p>
        </p:txBody>
      </p:sp>
    </p:spTree>
    <p:extLst>
      <p:ext uri="{BB962C8B-B14F-4D97-AF65-F5344CB8AC3E}">
        <p14:creationId xmlns:p14="http://schemas.microsoft.com/office/powerpoint/2010/main" val="1858703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693A705-72F4-4F0B-BCEB-4787E774BDB4}" type="datetimeFigureOut">
              <a:rPr lang="es-VE" smtClean="0"/>
              <a:t>05/09/2024</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2B5F6F3F-4906-4F5C-B282-048490D96C42}" type="slidenum">
              <a:rPr lang="es-VE" smtClean="0"/>
              <a:t>‹Nº›</a:t>
            </a:fld>
            <a:endParaRPr lang="es-VE"/>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20243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693A705-72F4-4F0B-BCEB-4787E774BDB4}" type="datetimeFigureOut">
              <a:rPr lang="es-VE" smtClean="0"/>
              <a:t>05/09/2024</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2B5F6F3F-4906-4F5C-B282-048490D96C42}" type="slidenum">
              <a:rPr lang="es-VE" smtClean="0"/>
              <a:t>‹Nº›</a:t>
            </a:fld>
            <a:endParaRPr lang="es-VE"/>
          </a:p>
        </p:txBody>
      </p:sp>
    </p:spTree>
    <p:extLst>
      <p:ext uri="{BB962C8B-B14F-4D97-AF65-F5344CB8AC3E}">
        <p14:creationId xmlns:p14="http://schemas.microsoft.com/office/powerpoint/2010/main" val="4123478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93A705-72F4-4F0B-BCEB-4787E774BDB4}" type="datetimeFigureOut">
              <a:rPr lang="es-VE" smtClean="0"/>
              <a:t>05/09/2024</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2B5F6F3F-4906-4F5C-B282-048490D96C42}" type="slidenum">
              <a:rPr lang="es-VE" smtClean="0"/>
              <a:t>‹Nº›</a:t>
            </a:fld>
            <a:endParaRPr lang="es-VE"/>
          </a:p>
        </p:txBody>
      </p:sp>
    </p:spTree>
    <p:extLst>
      <p:ext uri="{BB962C8B-B14F-4D97-AF65-F5344CB8AC3E}">
        <p14:creationId xmlns:p14="http://schemas.microsoft.com/office/powerpoint/2010/main" val="3603035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93A705-72F4-4F0B-BCEB-4787E774BDB4}" type="datetimeFigureOut">
              <a:rPr lang="es-VE" smtClean="0"/>
              <a:t>05/09/2024</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2B5F6F3F-4906-4F5C-B282-048490D96C42}" type="slidenum">
              <a:rPr lang="es-VE" smtClean="0"/>
              <a:t>‹Nº›</a:t>
            </a:fld>
            <a:endParaRPr lang="es-VE"/>
          </a:p>
        </p:txBody>
      </p:sp>
    </p:spTree>
    <p:extLst>
      <p:ext uri="{BB962C8B-B14F-4D97-AF65-F5344CB8AC3E}">
        <p14:creationId xmlns:p14="http://schemas.microsoft.com/office/powerpoint/2010/main" val="185278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93A705-72F4-4F0B-BCEB-4787E774BDB4}" type="datetimeFigureOut">
              <a:rPr lang="es-VE" smtClean="0"/>
              <a:t>05/09/2024</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2B5F6F3F-4906-4F5C-B282-048490D96C42}" type="slidenum">
              <a:rPr lang="es-VE" smtClean="0"/>
              <a:t>‹Nº›</a:t>
            </a:fld>
            <a:endParaRPr lang="es-VE"/>
          </a:p>
        </p:txBody>
      </p:sp>
    </p:spTree>
    <p:extLst>
      <p:ext uri="{BB962C8B-B14F-4D97-AF65-F5344CB8AC3E}">
        <p14:creationId xmlns:p14="http://schemas.microsoft.com/office/powerpoint/2010/main" val="1714202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693A705-72F4-4F0B-BCEB-4787E774BDB4}" type="datetimeFigureOut">
              <a:rPr lang="es-VE" smtClean="0"/>
              <a:t>05/09/2024</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2B5F6F3F-4906-4F5C-B282-048490D96C42}" type="slidenum">
              <a:rPr lang="es-VE" smtClean="0"/>
              <a:t>‹Nº›</a:t>
            </a:fld>
            <a:endParaRPr lang="es-VE"/>
          </a:p>
        </p:txBody>
      </p:sp>
    </p:spTree>
    <p:extLst>
      <p:ext uri="{BB962C8B-B14F-4D97-AF65-F5344CB8AC3E}">
        <p14:creationId xmlns:p14="http://schemas.microsoft.com/office/powerpoint/2010/main" val="1726166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693A705-72F4-4F0B-BCEB-4787E774BDB4}" type="datetimeFigureOut">
              <a:rPr lang="es-VE" smtClean="0"/>
              <a:t>05/09/2024</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2B5F6F3F-4906-4F5C-B282-048490D96C42}" type="slidenum">
              <a:rPr lang="es-VE" smtClean="0"/>
              <a:t>‹Nº›</a:t>
            </a:fld>
            <a:endParaRPr lang="es-VE"/>
          </a:p>
        </p:txBody>
      </p:sp>
    </p:spTree>
    <p:extLst>
      <p:ext uri="{BB962C8B-B14F-4D97-AF65-F5344CB8AC3E}">
        <p14:creationId xmlns:p14="http://schemas.microsoft.com/office/powerpoint/2010/main" val="1356151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693A705-72F4-4F0B-BCEB-4787E774BDB4}" type="datetimeFigureOut">
              <a:rPr lang="es-VE" smtClean="0"/>
              <a:t>05/09/2024</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2B5F6F3F-4906-4F5C-B282-048490D96C42}" type="slidenum">
              <a:rPr lang="es-VE" smtClean="0"/>
              <a:t>‹Nº›</a:t>
            </a:fld>
            <a:endParaRPr lang="es-VE"/>
          </a:p>
        </p:txBody>
      </p:sp>
    </p:spTree>
    <p:extLst>
      <p:ext uri="{BB962C8B-B14F-4D97-AF65-F5344CB8AC3E}">
        <p14:creationId xmlns:p14="http://schemas.microsoft.com/office/powerpoint/2010/main" val="3373434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693A705-72F4-4F0B-BCEB-4787E774BDB4}" type="datetimeFigureOut">
              <a:rPr lang="es-VE" smtClean="0"/>
              <a:t>05/09/2024</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2B5F6F3F-4906-4F5C-B282-048490D96C42}" type="slidenum">
              <a:rPr lang="es-VE" smtClean="0"/>
              <a:t>‹Nº›</a:t>
            </a:fld>
            <a:endParaRPr lang="es-VE"/>
          </a:p>
        </p:txBody>
      </p:sp>
    </p:spTree>
    <p:extLst>
      <p:ext uri="{BB962C8B-B14F-4D97-AF65-F5344CB8AC3E}">
        <p14:creationId xmlns:p14="http://schemas.microsoft.com/office/powerpoint/2010/main" val="369199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3A705-72F4-4F0B-BCEB-4787E774BDB4}" type="datetimeFigureOut">
              <a:rPr lang="es-VE" smtClean="0"/>
              <a:t>05/09/2024</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2B5F6F3F-4906-4F5C-B282-048490D96C42}" type="slidenum">
              <a:rPr lang="es-VE" smtClean="0"/>
              <a:t>‹Nº›</a:t>
            </a:fld>
            <a:endParaRPr lang="es-VE"/>
          </a:p>
        </p:txBody>
      </p:sp>
    </p:spTree>
    <p:extLst>
      <p:ext uri="{BB962C8B-B14F-4D97-AF65-F5344CB8AC3E}">
        <p14:creationId xmlns:p14="http://schemas.microsoft.com/office/powerpoint/2010/main" val="10935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693A705-72F4-4F0B-BCEB-4787E774BDB4}" type="datetimeFigureOut">
              <a:rPr lang="es-VE" smtClean="0"/>
              <a:t>05/09/2024</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2B5F6F3F-4906-4F5C-B282-048490D96C42}" type="slidenum">
              <a:rPr lang="es-VE" smtClean="0"/>
              <a:t>‹Nº›</a:t>
            </a:fld>
            <a:endParaRPr lang="es-VE"/>
          </a:p>
        </p:txBody>
      </p:sp>
    </p:spTree>
    <p:extLst>
      <p:ext uri="{BB962C8B-B14F-4D97-AF65-F5344CB8AC3E}">
        <p14:creationId xmlns:p14="http://schemas.microsoft.com/office/powerpoint/2010/main" val="2587689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693A705-72F4-4F0B-BCEB-4787E774BDB4}" type="datetimeFigureOut">
              <a:rPr lang="es-VE" smtClean="0"/>
              <a:t>05/09/2024</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2B5F6F3F-4906-4F5C-B282-048490D96C42}" type="slidenum">
              <a:rPr lang="es-VE" smtClean="0"/>
              <a:t>‹Nº›</a:t>
            </a:fld>
            <a:endParaRPr lang="es-VE"/>
          </a:p>
        </p:txBody>
      </p:sp>
    </p:spTree>
    <p:extLst>
      <p:ext uri="{BB962C8B-B14F-4D97-AF65-F5344CB8AC3E}">
        <p14:creationId xmlns:p14="http://schemas.microsoft.com/office/powerpoint/2010/main" val="147993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693A705-72F4-4F0B-BCEB-4787E774BDB4}" type="datetimeFigureOut">
              <a:rPr lang="es-VE" smtClean="0"/>
              <a:t>05/09/2024</a:t>
            </a:fld>
            <a:endParaRPr lang="es-VE"/>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VE"/>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B5F6F3F-4906-4F5C-B282-048490D96C42}" type="slidenum">
              <a:rPr lang="es-VE" smtClean="0"/>
              <a:t>‹Nº›</a:t>
            </a:fld>
            <a:endParaRPr lang="es-VE"/>
          </a:p>
        </p:txBody>
      </p:sp>
    </p:spTree>
    <p:extLst>
      <p:ext uri="{BB962C8B-B14F-4D97-AF65-F5344CB8AC3E}">
        <p14:creationId xmlns:p14="http://schemas.microsoft.com/office/powerpoint/2010/main" val="27994091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ma"/><Relationship Id="rId1" Type="http://schemas.microsoft.com/office/2007/relationships/media" Target="../media/media1.wm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audio" Target="../media/media2.wma"/><Relationship Id="rId7" Type="http://schemas.openxmlformats.org/officeDocument/2006/relationships/image" Target="../media/image3.png"/><Relationship Id="rId2" Type="http://schemas.microsoft.com/office/2007/relationships/media" Target="../media/media2.wma"/><Relationship Id="rId1" Type="http://schemas.openxmlformats.org/officeDocument/2006/relationships/tags" Target="../tags/tag1.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slideLayout" Target="../slideLayouts/slideLayout2.xm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wma"/><Relationship Id="rId1" Type="http://schemas.microsoft.com/office/2007/relationships/media" Target="../media/media3.wma"/><Relationship Id="rId5"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4.wma"/><Relationship Id="rId1" Type="http://schemas.microsoft.com/office/2007/relationships/media" Target="../media/media4.wma"/><Relationship Id="rId5"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5.wma"/><Relationship Id="rId1" Type="http://schemas.microsoft.com/office/2007/relationships/media" Target="../media/media5.wma"/><Relationship Id="rId6" Type="http://schemas.openxmlformats.org/officeDocument/2006/relationships/image" Target="../media/image1.png"/><Relationship Id="rId5" Type="http://schemas.microsoft.com/office/2007/relationships/hdphoto" Target="../media/hdphoto3.wdp"/><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6.wma"/><Relationship Id="rId1" Type="http://schemas.microsoft.com/office/2007/relationships/media" Target="../media/media6.wma"/><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98827" y="726988"/>
            <a:ext cx="8001000" cy="2971801"/>
          </a:xfrm>
        </p:spPr>
        <p:txBody>
          <a:bodyPr/>
          <a:lstStyle/>
          <a:p>
            <a:r>
              <a:rPr lang="es-CO" b="1" dirty="0"/>
              <a:t>Teclados y Pantallas</a:t>
            </a:r>
            <a:endParaRPr lang="es-VE" dirty="0"/>
          </a:p>
        </p:txBody>
      </p:sp>
      <p:sp>
        <p:nvSpPr>
          <p:cNvPr id="3" name="Subtítulo 2"/>
          <p:cNvSpPr>
            <a:spLocks noGrp="1"/>
          </p:cNvSpPr>
          <p:nvPr>
            <p:ph type="subTitle" idx="1"/>
          </p:nvPr>
        </p:nvSpPr>
        <p:spPr>
          <a:xfrm>
            <a:off x="969447" y="3860342"/>
            <a:ext cx="10659761" cy="1947333"/>
          </a:xfrm>
        </p:spPr>
        <p:txBody>
          <a:bodyPr/>
          <a:lstStyle/>
          <a:p>
            <a:r>
              <a:rPr lang="es-CO" b="1" dirty="0"/>
              <a:t>La evolución de los computadores, teléfonos celulares y sistemas operativos</a:t>
            </a:r>
            <a:endParaRPr lang="es-VE" dirty="0"/>
          </a:p>
          <a:p>
            <a:endParaRPr lang="es-VE" dirty="0"/>
          </a:p>
        </p:txBody>
      </p:sp>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1697446186"/>
      </p:ext>
    </p:extLst>
  </p:cSld>
  <p:clrMapOvr>
    <a:masterClrMapping/>
  </p:clrMapOvr>
  <mc:AlternateContent xmlns:mc="http://schemas.openxmlformats.org/markup-compatibility/2006">
    <mc:Choice xmlns:p14="http://schemas.microsoft.com/office/powerpoint/2010/main" Requires="p14">
      <p:transition spd="slow" p14:dur="3400" advTm="2">
        <p14:reveal/>
      </p:transition>
    </mc:Choice>
    <mc:Fallback>
      <p:transition spd="slow" advTm="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2622" y="4503807"/>
            <a:ext cx="8534400" cy="1507067"/>
          </a:xfrm>
        </p:spPr>
        <p:txBody>
          <a:bodyPr>
            <a:noAutofit/>
          </a:bodyPr>
          <a:lstStyle/>
          <a:p>
            <a:r>
              <a:rPr lang="es-VE" sz="1600" dirty="0"/>
              <a:t>En sus inicios, los teléfonos eran grandes aparatos con forma de caja que funcionaban a través de líneas telefónicas fijas. Con el paso del tiempo, se introdujeron mejoras como la marcación numérica, la identificación de llamadas y la grabación de mensajes de voz.</a:t>
            </a:r>
            <a:br>
              <a:rPr lang="es-VE" sz="1600" dirty="0"/>
            </a:br>
            <a:endParaRPr lang="es-VE" sz="1600" dirty="0"/>
          </a:p>
        </p:txBody>
      </p:sp>
      <p:pic>
        <p:nvPicPr>
          <p:cNvPr id="4" name="Marcador de contenido 3"/>
          <p:cNvPicPr>
            <a:picLocks noGrp="1" noChangeAspect="1"/>
          </p:cNvPicPr>
          <p:nvPr>
            <p:ph idx="1"/>
          </p:nvPr>
        </p:nvPicPr>
        <p:blipFill>
          <a:blip r:embed="rId5">
            <a:extLst>
              <a:ext uri="{BEBA8EAE-BF5A-486C-A8C5-ECC9F3942E4B}">
                <a14:imgProps xmlns:a14="http://schemas.microsoft.com/office/drawing/2010/main">
                  <a14:imgLayer r:embed="rId6">
                    <a14:imgEffect>
                      <a14:backgroundRemoval t="5325" b="97041" l="669" r="89967"/>
                    </a14:imgEffect>
                  </a14:imgLayer>
                </a14:imgProps>
              </a:ext>
            </a:extLst>
          </a:blip>
          <a:stretch>
            <a:fillRect/>
          </a:stretch>
        </p:blipFill>
        <p:spPr>
          <a:xfrm>
            <a:off x="6212960" y="1432934"/>
            <a:ext cx="2847975" cy="1609725"/>
          </a:xfrm>
          <a:prstGeom prst="rect">
            <a:avLst/>
          </a:prstGeom>
        </p:spPr>
      </p:pic>
      <p:pic>
        <p:nvPicPr>
          <p:cNvPr id="5" name="Imagen 4"/>
          <p:cNvPicPr>
            <a:picLocks noChangeAspect="1"/>
          </p:cNvPicPr>
          <p:nvPr/>
        </p:nvPicPr>
        <p:blipFill>
          <a:blip r:embed="rId7">
            <a:extLst>
              <a:ext uri="{BEBA8EAE-BF5A-486C-A8C5-ECC9F3942E4B}">
                <a14:imgProps xmlns:a14="http://schemas.microsoft.com/office/drawing/2010/main">
                  <a14:imgLayer r:embed="rId8">
                    <a14:imgEffect>
                      <a14:backgroundRemoval t="889" b="100000" l="721" r="100000"/>
                    </a14:imgEffect>
                  </a14:imgLayer>
                </a14:imgProps>
              </a:ext>
            </a:extLst>
          </a:blip>
          <a:stretch>
            <a:fillRect/>
          </a:stretch>
        </p:blipFill>
        <p:spPr>
          <a:xfrm>
            <a:off x="1993557" y="1349445"/>
            <a:ext cx="2191266" cy="1776702"/>
          </a:xfrm>
          <a:prstGeom prst="rect">
            <a:avLst/>
          </a:prstGeom>
        </p:spPr>
      </p:pic>
      <p:sp>
        <p:nvSpPr>
          <p:cNvPr id="6" name="Flecha derecha 5"/>
          <p:cNvSpPr/>
          <p:nvPr/>
        </p:nvSpPr>
        <p:spPr>
          <a:xfrm>
            <a:off x="4522573" y="1935892"/>
            <a:ext cx="1573427" cy="617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pic>
        <p:nvPicPr>
          <p:cNvPr id="9" name="Audio 8">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9"/>
          <a:stretch>
            <a:fillRect/>
          </a:stretch>
        </p:blipFill>
        <p:spPr>
          <a:xfrm>
            <a:off x="11366500" y="6032500"/>
            <a:ext cx="609600" cy="609600"/>
          </a:xfrm>
          <a:prstGeom prst="rect">
            <a:avLst/>
          </a:prstGeom>
        </p:spPr>
      </p:pic>
    </p:spTree>
    <p:custDataLst>
      <p:tags r:id="rId1"/>
    </p:custDataLst>
    <p:extLst>
      <p:ext uri="{BB962C8B-B14F-4D97-AF65-F5344CB8AC3E}">
        <p14:creationId xmlns:p14="http://schemas.microsoft.com/office/powerpoint/2010/main" val="1890094845"/>
      </p:ext>
    </p:extLst>
  </p:cSld>
  <p:clrMapOvr>
    <a:masterClrMapping/>
  </p:clrMapOvr>
  <p:transition spd="med" advTm="6228">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7" fill="hold" display="0">
                  <p:stCondLst>
                    <p:cond delay="indefinite"/>
                  </p:stCondLst>
                  <p:endCondLst>
                    <p:cond evt="onStopAudio" delay="0">
                      <p:tgtEl>
                        <p:sldTgt/>
                      </p:tgtEl>
                    </p:cond>
                  </p:endCondLst>
                </p:cTn>
                <p:tgtEl>
                  <p:spTgt spid="9"/>
                </p:tgtEl>
              </p:cMediaNode>
            </p:audio>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12108" y="1729946"/>
            <a:ext cx="4712044" cy="3416320"/>
          </a:xfrm>
          <a:prstGeom prst="rect">
            <a:avLst/>
          </a:prstGeom>
          <a:noFill/>
        </p:spPr>
        <p:txBody>
          <a:bodyPr wrap="square" rtlCol="0">
            <a:spAutoFit/>
          </a:bodyPr>
          <a:lstStyle/>
          <a:p>
            <a:r>
              <a:rPr lang="es-VE" dirty="0"/>
              <a:t>La llegada de los teléfonos móviles marcó un antes y un después en la evolución de la comunicación. Estos dispositivos permitían realizar llamadas desde cualquier lugar, gracias a la tecnología inalámbrica. Con el tiempo, los teléfonos móviles fueron incorporando cada vez más funciones, como enviar mensajes de texto, conectarse a internet, tomar fotos y reproducir música.</a:t>
            </a:r>
          </a:p>
          <a:p>
            <a:endParaRPr lang="es-VE" dirty="0"/>
          </a:p>
        </p:txBody>
      </p:sp>
      <p:pic>
        <p:nvPicPr>
          <p:cNvPr id="5" name="Imagen 4"/>
          <p:cNvPicPr>
            <a:picLocks noChangeAspect="1"/>
          </p:cNvPicPr>
          <p:nvPr/>
        </p:nvPicPr>
        <p:blipFill>
          <a:blip r:embed="rId4"/>
          <a:stretch>
            <a:fillRect/>
          </a:stretch>
        </p:blipFill>
        <p:spPr>
          <a:xfrm>
            <a:off x="7113888" y="2315863"/>
            <a:ext cx="2857500" cy="1600200"/>
          </a:xfrm>
          <a:prstGeom prst="rect">
            <a:avLst/>
          </a:prstGeom>
        </p:spPr>
      </p:pic>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580606521"/>
      </p:ext>
    </p:extLst>
  </p:cSld>
  <p:clrMapOvr>
    <a:masterClrMapping/>
  </p:clrMapOvr>
  <mc:AlternateContent xmlns:mc="http://schemas.openxmlformats.org/markup-compatibility/2006">
    <mc:Choice xmlns:p14="http://schemas.microsoft.com/office/powerpoint/2010/main" Requires="p14">
      <p:transition spd="slow" advTm="5991">
        <p14:flash/>
      </p:transition>
    </mc:Choice>
    <mc:Fallback>
      <p:transition spd="slow" advTm="599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4"/>
          <a:stretch>
            <a:fillRect/>
          </a:stretch>
        </p:blipFill>
        <p:spPr>
          <a:xfrm>
            <a:off x="4383430" y="2938205"/>
            <a:ext cx="2486025" cy="1838325"/>
          </a:xfrm>
          <a:prstGeom prst="rect">
            <a:avLst/>
          </a:prstGeom>
        </p:spPr>
      </p:pic>
      <p:sp>
        <p:nvSpPr>
          <p:cNvPr id="3" name="CuadroTexto 2"/>
          <p:cNvSpPr txBox="1"/>
          <p:nvPr/>
        </p:nvSpPr>
        <p:spPr>
          <a:xfrm>
            <a:off x="650789" y="683741"/>
            <a:ext cx="11030465" cy="1477328"/>
          </a:xfrm>
          <a:prstGeom prst="rect">
            <a:avLst/>
          </a:prstGeom>
          <a:noFill/>
        </p:spPr>
        <p:txBody>
          <a:bodyPr wrap="square" rtlCol="0">
            <a:spAutoFit/>
          </a:bodyPr>
          <a:lstStyle/>
          <a:p>
            <a:r>
              <a:rPr lang="es-VE" smtClean="0"/>
              <a:t>El siguiente gran avance en la evolución de los teléfonos fue la aparición de los Smartphone. Estos dispositivos combinan las funcionalidades de un teléfono móvil con las de un ordenador portátil, permitiendo acceder a una amplia gama de aplicaciones y servicios en línea. Los Smartphone ofrecen capacidades como navegación por GPS, cámaras de alta resolución, acceso a redes sociales y servicios de mensajería instantánea, entre otros.</a:t>
            </a:r>
            <a:endParaRPr lang="es-VE"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8701687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3048">
        <p15:prstTrans prst="drape"/>
      </p:transition>
    </mc:Choice>
    <mc:Fallback>
      <p:transition spd="slow" advTm="304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4">
            <a:extLst>
              <a:ext uri="{BEBA8EAE-BF5A-486C-A8C5-ECC9F3942E4B}">
                <a14:imgProps xmlns:a14="http://schemas.microsoft.com/office/drawing/2010/main">
                  <a14:imgLayer r:embed="rId5">
                    <a14:imgEffect>
                      <a14:backgroundRemoval t="5479" b="94977" l="870" r="98261"/>
                    </a14:imgEffect>
                  </a14:imgLayer>
                </a14:imgProps>
              </a:ext>
            </a:extLst>
          </a:blip>
          <a:stretch>
            <a:fillRect/>
          </a:stretch>
        </p:blipFill>
        <p:spPr>
          <a:xfrm>
            <a:off x="1993814" y="2344822"/>
            <a:ext cx="2190750" cy="2085975"/>
          </a:xfrm>
          <a:prstGeom prst="rect">
            <a:avLst/>
          </a:prstGeom>
        </p:spPr>
      </p:pic>
      <p:sp>
        <p:nvSpPr>
          <p:cNvPr id="4" name="CuadroTexto 3"/>
          <p:cNvSpPr txBox="1"/>
          <p:nvPr/>
        </p:nvSpPr>
        <p:spPr>
          <a:xfrm>
            <a:off x="6161903" y="1527940"/>
            <a:ext cx="4423719" cy="3416320"/>
          </a:xfrm>
          <a:prstGeom prst="rect">
            <a:avLst/>
          </a:prstGeom>
          <a:noFill/>
        </p:spPr>
        <p:txBody>
          <a:bodyPr wrap="square" rtlCol="0">
            <a:spAutoFit/>
          </a:bodyPr>
          <a:lstStyle/>
          <a:p>
            <a:r>
              <a:rPr lang="es-VE" smtClean="0"/>
              <a:t>En la actualidad, los teléfonos inteligentes continúan evolucionando con la incorporación de tecnologías como reconocimiento facial, pantallas plegables, carga inalámbrica y conectividad 5G, que ofrecen experiencias más rápidas y eficientes a los usuarios. La evolución de los teléfonos ha sido constante y se espera que continúe avanzando con nuevas innovaciones y mejoras en el futuro</a:t>
            </a:r>
            <a:endParaRPr lang="es-VE" dirty="0"/>
          </a:p>
        </p:txBody>
      </p:sp>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3837160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3976">
        <p15:prstTrans prst="drape"/>
      </p:transition>
    </mc:Choice>
    <mc:Fallback>
      <p:transition spd="slow" advTm="39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870745" y="1719744"/>
            <a:ext cx="8380602" cy="1754326"/>
          </a:xfrm>
          <a:prstGeom prst="rect">
            <a:avLst/>
          </a:prstGeom>
          <a:noFill/>
        </p:spPr>
        <p:txBody>
          <a:bodyPr wrap="square" rtlCol="0">
            <a:spAutoFit/>
          </a:bodyPr>
          <a:lstStyle/>
          <a:p>
            <a:r>
              <a:rPr lang="es-CO" dirty="0">
                <a:solidFill>
                  <a:prstClr val="white"/>
                </a:solidFill>
              </a:rPr>
              <a:t>     </a:t>
            </a:r>
            <a:r>
              <a:rPr lang="es-CO" sz="3600" dirty="0">
                <a:solidFill>
                  <a:prstClr val="white"/>
                </a:solidFill>
              </a:rPr>
              <a:t>MAS DIAPOSITIVAS MUY PRONTO</a:t>
            </a:r>
          </a:p>
          <a:p>
            <a:endParaRPr lang="es-CO" sz="3600" dirty="0">
              <a:solidFill>
                <a:prstClr val="white"/>
              </a:solidFill>
            </a:endParaRPr>
          </a:p>
          <a:p>
            <a:r>
              <a:rPr lang="es-CO" sz="3600" dirty="0">
                <a:solidFill>
                  <a:prstClr val="white"/>
                </a:solidFill>
              </a:rPr>
              <a:t>	       MUCHAS GRACIAS</a:t>
            </a:r>
            <a:endParaRPr lang="es-VE" sz="3600" dirty="0">
              <a:solidFill>
                <a:prstClr val="white"/>
              </a:solidFill>
            </a:endParaRPr>
          </a:p>
        </p:txBody>
      </p:sp>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1736711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977">
        <p15:prstTrans prst="curtains"/>
      </p:transition>
    </mc:Choice>
    <mc:Fallback>
      <p:transition spd="slow" advTm="97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3|0.3"/>
</p:tagLst>
</file>

<file path=ppt/theme/theme1.xml><?xml version="1.0" encoding="utf-8"?>
<a:theme xmlns:a="http://schemas.openxmlformats.org/drawingml/2006/main" name="Sector">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28</TotalTime>
  <Words>264</Words>
  <Application>Microsoft Office PowerPoint</Application>
  <PresentationFormat>Panorámica</PresentationFormat>
  <Paragraphs>9</Paragraphs>
  <Slides>6</Slides>
  <Notes>0</Notes>
  <HiddenSlides>0</HiddenSlides>
  <MMClips>6</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Century Gothic</vt:lpstr>
      <vt:lpstr>Wingdings 3</vt:lpstr>
      <vt:lpstr>Sector</vt:lpstr>
      <vt:lpstr>Teclados y Pantallas</vt:lpstr>
      <vt:lpstr>En sus inicios, los teléfonos eran grandes aparatos con forma de caja que funcionaban a través de líneas telefónicas fijas. Con el paso del tiempo, se introdujeron mejoras como la marcación numérica, la identificación de llamadas y la grabación de mensajes de voz. </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Teclados y Pantallas</dc:title>
  <dc:creator>Lina Hidalgo</dc:creator>
  <cp:lastModifiedBy>Lina Hidalgo</cp:lastModifiedBy>
  <cp:revision>3</cp:revision>
  <dcterms:created xsi:type="dcterms:W3CDTF">2024-09-06T01:18:24Z</dcterms:created>
  <dcterms:modified xsi:type="dcterms:W3CDTF">2024-09-06T01:47:08Z</dcterms:modified>
</cp:coreProperties>
</file>