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59" r:id="rId6"/>
    <p:sldId id="264" r:id="rId7"/>
    <p:sldId id="261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577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068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84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870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24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347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303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27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42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26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615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34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1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76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9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93A705-72F4-4F0B-BCEB-4787E774BDB4}" type="datetimeFigureOut">
              <a:rPr lang="es-VE" smtClean="0"/>
              <a:t>09/09/2024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5F6F3F-4906-4F5C-B282-048490D96C4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9409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8827" y="726988"/>
            <a:ext cx="8001000" cy="2971801"/>
          </a:xfrm>
        </p:spPr>
        <p:txBody>
          <a:bodyPr/>
          <a:lstStyle/>
          <a:p>
            <a:r>
              <a:rPr lang="es-CO" b="1" dirty="0"/>
              <a:t>Teclados y Pantallas</a:t>
            </a: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9447" y="3860342"/>
            <a:ext cx="10659761" cy="1947333"/>
          </a:xfrm>
        </p:spPr>
        <p:txBody>
          <a:bodyPr/>
          <a:lstStyle/>
          <a:p>
            <a:r>
              <a:rPr lang="es-CO" b="1" dirty="0"/>
              <a:t>La evolución de los computadores, teléfonos celulares y sistemas operativos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974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">
        <p14:reveal/>
      </p:transition>
    </mc:Choice>
    <mc:Fallback xmlns="">
      <p:transition spd="slow" advTm="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76152" y="2075936"/>
            <a:ext cx="63101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200" dirty="0"/>
              <a:t>SISTEMAS OPERATIVOS</a:t>
            </a:r>
          </a:p>
          <a:p>
            <a:r>
              <a:rPr lang="es-VE" sz="3200" dirty="0"/>
              <a:t>Estos dos también funcionan gracias a su respectivo sistema operativo los cuales mencionare a </a:t>
            </a:r>
            <a:r>
              <a:rPr lang="es-VE" sz="3200" dirty="0" smtClean="0"/>
              <a:t>continuación: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404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211" y="1467012"/>
            <a:ext cx="703511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dirty="0"/>
              <a:t>Windows</a:t>
            </a:r>
          </a:p>
          <a:p>
            <a:r>
              <a:rPr lang="es-VE" dirty="0"/>
              <a:t>En 1985 Microsoft publicó la primera versión de Windows (Windows 1.0), una [interfaz gráfica de usuario](GUI) para su propio sistema operativo (MS-DOS) que había sido incluido en el IBM PC y ordenadores compatibles desde 1981. </a:t>
            </a:r>
            <a:endParaRPr lang="es-VE" dirty="0" smtClean="0"/>
          </a:p>
          <a:p>
            <a:endParaRPr lang="es-VE" dirty="0"/>
          </a:p>
          <a:p>
            <a:r>
              <a:rPr lang="es-VE" dirty="0"/>
              <a:t>Windows es el sistema operativo insignia de Microsoft, el estándar de facto para las computadoras domésticas y de negocios. El sistema operativo basado en una interfaz gráfica de usuario (GUI) fue introducido en 1985 y se han liberado muchas versiones desde entonces como Windows 95, 7, 8 ,10 y 11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58" y="2012092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870357" y="1631092"/>
            <a:ext cx="47120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/>
              <a:t>LINUX</a:t>
            </a:r>
          </a:p>
          <a:p>
            <a:r>
              <a:rPr lang="es-VE"/>
              <a:t>En 1991, Linus Torvalds lo diseñó y creó a modo de pasatiempo.</a:t>
            </a:r>
          </a:p>
          <a:p>
            <a:r>
              <a:rPr lang="es-VE"/>
              <a:t>Linux es un sistema operativo semejante a Unix, de código abierto y desarrollado por una comunidad, para computadoras, servidores, mainframes, dispositivos móviles y dispositivos embebidos. Es compatible con casi todas las principales plataformas informáticas, incluyendo x86, ARM y SPARC, por lo que es uno de los sistemas operativos más soportados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89063" l="490" r="99510">
                        <a14:foregroundMark x1="9314" y1="62500" x2="60294" y2="54167"/>
                        <a14:foregroundMark x1="81373" y1="51042" x2="83824" y2="63021"/>
                        <a14:foregroundMark x1="7843" y1="35938" x2="8333" y2="42188"/>
                        <a14:foregroundMark x1="20098" y1="40625" x2="21078" y2="42708"/>
                        <a14:foregroundMark x1="21078" y1="34375" x2="21078" y2="34375"/>
                        <a14:foregroundMark x1="28431" y1="43229" x2="28431" y2="43229"/>
                        <a14:foregroundMark x1="42157" y1="42188" x2="42157" y2="42188"/>
                        <a14:foregroundMark x1="59314" y1="42708" x2="59314" y2="427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1773" y="2028568"/>
            <a:ext cx="2894956" cy="27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991">
        <p14:flash/>
      </p:transition>
    </mc:Choice>
    <mc:Fallback xmlns="">
      <p:transition spd="slow" advTm="59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23784" y="4712044"/>
            <a:ext cx="11030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ANDROID</a:t>
            </a:r>
          </a:p>
          <a:p>
            <a:r>
              <a:rPr lang="es-VE" dirty="0"/>
              <a:t>La primera versión comercial (de prueba), Android 1.0, fue lanzada en septiembre de 2008.Android es un sistema operativo móvil basado en el núcleo Linux y otros software de código abierto. Fue diseñado para dispositivos móviles con pantalla táctil, como teléfonos inteligentes, tabletas, relojes inteligentes </a:t>
            </a:r>
            <a:r>
              <a:rPr lang="es-VE" dirty="0" err="1"/>
              <a:t>Wear</a:t>
            </a:r>
            <a:r>
              <a:rPr lang="es-VE" dirty="0"/>
              <a:t> OS, automóviles con otros sistemas a través de Android Auto, al igual los automóviles con el sistema Android </a:t>
            </a:r>
            <a:r>
              <a:rPr lang="es-VE" dirty="0" err="1"/>
              <a:t>Automotive</a:t>
            </a:r>
            <a:r>
              <a:rPr lang="es-VE" dirty="0"/>
              <a:t> y televisores Android TV.</a:t>
            </a:r>
          </a:p>
          <a:p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3" b="98438" l="0" r="100000">
                        <a14:foregroundMark x1="17157" y1="3125" x2="19608" y2="6771"/>
                        <a14:foregroundMark x1="83824" y1="2083" x2="83824" y2="2083"/>
                        <a14:foregroundMark x1="25980" y1="42188" x2="25980" y2="42188"/>
                        <a14:foregroundMark x1="28431" y1="44271" x2="28431" y2="44271"/>
                        <a14:foregroundMark x1="76471" y1="43750" x2="76471" y2="43750"/>
                        <a14:foregroundMark x1="73039" y1="40625" x2="73039" y2="40625"/>
                        <a14:foregroundMark x1="47549" y1="79167" x2="47549" y2="79167"/>
                        <a14:foregroundMark x1="54412" y1="88542" x2="54412" y2="88542"/>
                        <a14:foregroundMark x1="58333" y1="85417" x2="58333" y2="85417"/>
                        <a14:foregroundMark x1="73529" y1="85938" x2="73529" y2="85938"/>
                        <a14:foregroundMark x1="84314" y1="88542" x2="84314" y2="88542"/>
                        <a14:foregroundMark x1="83333" y1="77604" x2="83333" y2="77604"/>
                        <a14:foregroundMark x1="97059" y1="83854" x2="97059" y2="83854"/>
                        <a14:foregroundMark x1="26961" y1="86458" x2="26961" y2="86458"/>
                        <a14:foregroundMark x1="10784" y1="88021" x2="10784" y2="88021"/>
                        <a14:foregroundMark x1="26471" y1="43229" x2="26471" y2="43229"/>
                        <a14:foregroundMark x1="77451" y1="45833" x2="77451" y2="45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0064" y="562232"/>
            <a:ext cx="3558746" cy="33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48">
        <p15:prstTrans prst="drape"/>
      </p:transition>
    </mc:Choice>
    <mc:Fallback xmlns="">
      <p:transition spd="slow" advTm="30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IOS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063" l="14706" r="85294">
                        <a14:foregroundMark x1="50000" y1="46354" x2="50000" y2="46354"/>
                        <a14:foregroundMark x1="50980" y1="53646" x2="50980" y2="53646"/>
                        <a14:foregroundMark x1="60294" y1="46875" x2="60294" y2="46875"/>
                        <a14:foregroundMark x1="78431" y1="45833" x2="78431" y2="4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25" r="16225"/>
          <a:stretch>
            <a:fillRect/>
          </a:stretch>
        </p:blipFill>
        <p:spPr>
          <a:xfrm>
            <a:off x="1474574" y="1523734"/>
            <a:ext cx="2205242" cy="30729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VE" dirty="0"/>
              <a:t>La primera versión de </a:t>
            </a:r>
            <a:r>
              <a:rPr lang="es-VE" dirty="0" err="1"/>
              <a:t>iOS</a:t>
            </a:r>
            <a:r>
              <a:rPr lang="es-VE" dirty="0"/>
              <a:t> la presentó Apple en 2007.IOS es un sistema operativo móvil desarrollado por Apple Inc. exclusivamente para sus dispositivos, como el iPhone, iPad y iPod </a:t>
            </a:r>
            <a:r>
              <a:rPr lang="es-VE" dirty="0" err="1"/>
              <a:t>Touch</a:t>
            </a:r>
            <a:r>
              <a:rPr lang="es-VE" dirty="0"/>
              <a:t>. IOS es conocido por su diseño elegante, su facilidad de uso y su ecosistema cerrado que proporciona una gran integración entre sus dispositivos y servicios. Es uno de los sistemas operativos móviles más populares y ampliamente utilizados en el mundo.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881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70745" y="1719744"/>
            <a:ext cx="8380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white"/>
                </a:solidFill>
              </a:rPr>
              <a:t>     </a:t>
            </a:r>
            <a:endParaRPr lang="es-CO" sz="3600" dirty="0">
              <a:solidFill>
                <a:prstClr val="white"/>
              </a:solidFill>
            </a:endParaRPr>
          </a:p>
          <a:p>
            <a:r>
              <a:rPr lang="es-CO" sz="3600" dirty="0">
                <a:solidFill>
                  <a:prstClr val="white"/>
                </a:solidFill>
              </a:rPr>
              <a:t>	       MUCHAS GRACIAS</a:t>
            </a:r>
            <a:endParaRPr lang="es-VE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977">
        <p15:prstTrans prst="curtains"/>
      </p:transition>
    </mc:Choice>
    <mc:Fallback xmlns="">
      <p:transition spd="slow" advTm="9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234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Teclados y Pantallas</vt:lpstr>
      <vt:lpstr>Presentación de PowerPoint</vt:lpstr>
      <vt:lpstr>Presentación de PowerPoint</vt:lpstr>
      <vt:lpstr>Presentación de PowerPoint</vt:lpstr>
      <vt:lpstr>Presentación de PowerPoint</vt:lpstr>
      <vt:lpstr>IOS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Teclados y Pantallas</dc:title>
  <dc:creator>Lina Hidalgo</dc:creator>
  <cp:lastModifiedBy>Lina Hidalgo</cp:lastModifiedBy>
  <cp:revision>6</cp:revision>
  <dcterms:created xsi:type="dcterms:W3CDTF">2024-09-06T01:18:24Z</dcterms:created>
  <dcterms:modified xsi:type="dcterms:W3CDTF">2024-09-10T02:39:16Z</dcterms:modified>
</cp:coreProperties>
</file>