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6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456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089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49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96482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73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2996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6877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0388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522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4788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764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839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48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6436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6132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887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7D6958-7A35-49E1-A2BF-B0B85B7DC55D}" type="datetimeFigureOut">
              <a:rPr lang="es-VE" smtClean="0"/>
              <a:t>10/9/2024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CDCCDB-8D72-483D-B97A-64263DD5DFB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7774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18743" y="735226"/>
            <a:ext cx="8001000" cy="2971801"/>
          </a:xfrm>
        </p:spPr>
        <p:txBody>
          <a:bodyPr/>
          <a:lstStyle/>
          <a:p>
            <a:r>
              <a:rPr lang="es-CO" b="1" dirty="0"/>
              <a:t>  Teclados y Pantallas</a:t>
            </a:r>
            <a:br>
              <a:rPr lang="es-VE" dirty="0"/>
            </a:br>
            <a:endParaRPr lang="es-V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87395" y="2904753"/>
            <a:ext cx="10132540" cy="1947333"/>
          </a:xfrm>
        </p:spPr>
        <p:txBody>
          <a:bodyPr/>
          <a:lstStyle/>
          <a:p>
            <a:r>
              <a:rPr lang="es-CO" b="1" dirty="0"/>
              <a:t>La evolución de los computadores, teléfonos celulares y sistemas operativos</a:t>
            </a:r>
            <a:endParaRPr lang="es-VE" dirty="0"/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859864"/>
      </p:ext>
    </p:extLst>
  </p:cSld>
  <p:clrMapOvr>
    <a:masterClrMapping/>
  </p:clrMapOvr>
  <p:transition spd="slow" advTm="4377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02912" y="499506"/>
            <a:ext cx="4431486" cy="1507067"/>
          </a:xfrm>
        </p:spPr>
        <p:txBody>
          <a:bodyPr/>
          <a:lstStyle/>
          <a:p>
            <a:r>
              <a:rPr lang="es-CO" b="1" dirty="0"/>
              <a:t>COMPUTADORES</a:t>
            </a:r>
            <a:br>
              <a:rPr lang="es-VE" dirty="0"/>
            </a:br>
            <a:endParaRPr lang="es-V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11216" y="2959444"/>
            <a:ext cx="4937655" cy="3615267"/>
          </a:xfrm>
        </p:spPr>
        <p:txBody>
          <a:bodyPr/>
          <a:lstStyle/>
          <a:p>
            <a:r>
              <a:rPr lang="es-VE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En sus inicios, los computadores eran enormes máquinas que ocupaban salas enteras y solo podían ser utilizadas por expertos en informática.</a:t>
            </a:r>
          </a:p>
          <a:p>
            <a:r>
              <a:rPr lang="es-VE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Con el paso del tiempo, se desarrollaron computadoras más pequeñas y potentes, que se hicieron accesibles para el público en general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7019" y="2642745"/>
            <a:ext cx="2352675" cy="19431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058" y="4421190"/>
            <a:ext cx="2331637" cy="21683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7" name="Flecha derecha 16"/>
          <p:cNvSpPr/>
          <p:nvPr/>
        </p:nvSpPr>
        <p:spPr>
          <a:xfrm rot="2218016">
            <a:off x="8388992" y="4079481"/>
            <a:ext cx="1023457" cy="1426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959667"/>
      </p:ext>
    </p:extLst>
  </p:cSld>
  <p:clrMapOvr>
    <a:masterClrMapping/>
  </p:clrMapOvr>
  <p:transition spd="slow" advTm="9727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001" y="4337108"/>
            <a:ext cx="5780015" cy="2275514"/>
          </a:xfrm>
        </p:spPr>
        <p:txBody>
          <a:bodyPr>
            <a:noAutofit/>
          </a:bodyPr>
          <a:lstStyle/>
          <a:p>
            <a:r>
              <a:rPr lang="es-VE" sz="2000" dirty="0">
                <a:latin typeface="Comic Sans MS" panose="030F0702030302020204" pitchFamily="66" charset="0"/>
              </a:rPr>
              <a:t>La introducción de los microprocesadores en la década de 1970 marcó un hito en la evolución de los computadores, permitiendo la miniaturización de los dispositivos y la mejora en su rendimiento.</a:t>
            </a:r>
            <a:br>
              <a:rPr lang="es-VE" sz="2000" dirty="0">
                <a:latin typeface="Comic Sans MS" panose="030F0702030302020204" pitchFamily="66" charset="0"/>
              </a:rPr>
            </a:br>
            <a:endParaRPr lang="es-VE" sz="2000" dirty="0">
              <a:latin typeface="Comic Sans MS" panose="030F0702030302020204" pitchFamily="66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15" b="96098" l="2846" r="96748">
                        <a14:foregroundMark x1="13008" y1="30732" x2="12195" y2="7805"/>
                        <a14:foregroundMark x1="12195" y1="7805" x2="13008" y2="6829"/>
                        <a14:foregroundMark x1="53659" y1="5854" x2="53659" y2="5854"/>
                        <a14:foregroundMark x1="47154" y1="4878" x2="14634" y2="3902"/>
                        <a14:foregroundMark x1="8537" y1="87805" x2="68699" y2="87805"/>
                        <a14:foregroundMark x1="5691" y1="93171" x2="62602" y2="97073"/>
                        <a14:foregroundMark x1="62602" y1="97073" x2="73171" y2="95610"/>
                        <a14:foregroundMark x1="4878" y1="95122" x2="4472" y2="92683"/>
                        <a14:foregroundMark x1="3252" y1="91707" x2="3252" y2="91707"/>
                        <a14:foregroundMark x1="93496" y1="87317" x2="93496" y2="87317"/>
                        <a14:foregroundMark x1="96748" y1="90732" x2="96748" y2="907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0664" y="817664"/>
            <a:ext cx="2625754" cy="2188128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86026" y="4420998"/>
            <a:ext cx="5066950" cy="2199275"/>
          </a:xfrm>
        </p:spPr>
        <p:txBody>
          <a:bodyPr>
            <a:normAutofit/>
          </a:bodyPr>
          <a:lstStyle/>
          <a:p>
            <a:r>
              <a:rPr lang="es-VE" sz="2000" dirty="0">
                <a:solidFill>
                  <a:schemeClr val="tx1">
                    <a:lumMod val="85000"/>
                  </a:schemeClr>
                </a:solidFill>
                <a:latin typeface="Comic Sans MS" panose="030F0702030302020204" pitchFamily="66" charset="0"/>
              </a:rPr>
              <a:t>No obstante el desarrollo de sistemas operativos y software más avanzado ha permitido que los computadores se vuelvan más versátiles y capaces de realizar una amplia variedad de tareas.</a:t>
            </a:r>
          </a:p>
          <a:p>
            <a:endParaRPr lang="es-VE" dirty="0"/>
          </a:p>
        </p:txBody>
      </p:sp>
      <p:sp>
        <p:nvSpPr>
          <p:cNvPr id="6" name="Flecha derecha 5"/>
          <p:cNvSpPr/>
          <p:nvPr/>
        </p:nvSpPr>
        <p:spPr>
          <a:xfrm rot="19448788">
            <a:off x="2374084" y="2912710"/>
            <a:ext cx="1778466" cy="973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Flecha derecha 6"/>
          <p:cNvSpPr/>
          <p:nvPr/>
        </p:nvSpPr>
        <p:spPr>
          <a:xfrm rot="2796312">
            <a:off x="7586533" y="2919148"/>
            <a:ext cx="1632888" cy="114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003356"/>
      </p:ext>
    </p:extLst>
  </p:cSld>
  <p:clrMapOvr>
    <a:masterClrMapping/>
  </p:clrMapOvr>
  <p:transition spd="slow" advTm="5312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402" y="4495721"/>
            <a:ext cx="8849497" cy="1703743"/>
          </a:xfrm>
        </p:spPr>
        <p:txBody>
          <a:bodyPr>
            <a:noAutofit/>
          </a:bodyPr>
          <a:lstStyle/>
          <a:p>
            <a:r>
              <a:rPr lang="es-VE" sz="2000" dirty="0">
                <a:latin typeface="Comic Sans MS" panose="030F0702030302020204" pitchFamily="66" charset="0"/>
              </a:rPr>
              <a:t>En la actualidad, los computadores son dispositivos indispensables en la vida cotidiana y se utilizan en prácticamente todos los aspectos de la sociedad, desde el ámbito profesional hasta el entretenimiento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41" b="89011" l="7581" r="93863">
                        <a14:foregroundMark x1="17329" y1="20879" x2="19495" y2="76923"/>
                        <a14:foregroundMark x1="7581" y1="21978" x2="9386" y2="67033"/>
                        <a14:foregroundMark x1="9386" y1="67033" x2="7942" y2="80769"/>
                        <a14:foregroundMark x1="32852" y1="84615" x2="74729" y2="89011"/>
                        <a14:foregroundMark x1="74729" y1="89011" x2="76173" y2="88462"/>
                        <a14:foregroundMark x1="50903" y1="73626" x2="58845" y2="74176"/>
                        <a14:foregroundMark x1="61011" y1="71429" x2="48014" y2="70879"/>
                        <a14:foregroundMark x1="48014" y1="70879" x2="47653" y2="70879"/>
                        <a14:foregroundMark x1="85199" y1="85714" x2="93863" y2="85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8426" y="1229691"/>
            <a:ext cx="4261607" cy="28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2575"/>
      </p:ext>
    </p:extLst>
  </p:cSld>
  <p:clrMapOvr>
    <a:masterClrMapping/>
  </p:clrMapOvr>
  <p:transition spd="slow" advTm="1128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70745" y="1719744"/>
            <a:ext cx="8380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     </a:t>
            </a:r>
            <a:r>
              <a:rPr lang="es-CO" sz="3600" dirty="0"/>
              <a:t>MAS DIAPOSITIVAS MUY PRONTO</a:t>
            </a:r>
          </a:p>
          <a:p>
            <a:endParaRPr lang="es-CO" sz="3600" dirty="0"/>
          </a:p>
          <a:p>
            <a:r>
              <a:rPr lang="es-CO" sz="3600" dirty="0"/>
              <a:t>	       MUCHAS GRACIAS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319322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000">
        <p15:prstTrans prst="curtains"/>
      </p:transition>
    </mc:Choice>
    <mc:Fallback xmlns="">
      <p:transition spd="slow" advTm="1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8"/>
</p:tagLst>
</file>

<file path=ppt/theme/theme1.xml><?xml version="1.0" encoding="utf-8"?>
<a:theme xmlns:a="http://schemas.openxmlformats.org/drawingml/2006/main" name="Sector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</TotalTime>
  <Words>169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Century Gothic</vt:lpstr>
      <vt:lpstr>Comic Sans MS</vt:lpstr>
      <vt:lpstr>Wingdings 3</vt:lpstr>
      <vt:lpstr>Sector</vt:lpstr>
      <vt:lpstr>  Teclados y Pantallas </vt:lpstr>
      <vt:lpstr>COMPUTADORES </vt:lpstr>
      <vt:lpstr>La introducción de los microprocesadores en la década de 1970 marcó un hito en la evolución de los computadores, permitiendo la miniaturización de los dispositivos y la mejora en su rendimiento. </vt:lpstr>
      <vt:lpstr>En la actualidad, los computadores son dispositivos indispensables en la vida cotidiana y se utilizan en prácticamente todos los aspectos de la sociedad, desde el ámbito profesional hasta el entretenimiento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Teclados y Pantallas</dc:title>
  <dc:creator>Lina Hidalgo</dc:creator>
  <cp:lastModifiedBy>ESTUDIANTE</cp:lastModifiedBy>
  <cp:revision>5</cp:revision>
  <dcterms:created xsi:type="dcterms:W3CDTF">2024-07-18T02:07:18Z</dcterms:created>
  <dcterms:modified xsi:type="dcterms:W3CDTF">2024-09-10T20:22:05Z</dcterms:modified>
</cp:coreProperties>
</file>