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1" r:id="rId2"/>
  </p:sldMasterIdLst>
  <p:notesMasterIdLst>
    <p:notesMasterId r:id="rId24"/>
  </p:notesMasterIdLst>
  <p:sldIdLst>
    <p:sldId id="256" r:id="rId3"/>
    <p:sldId id="257" r:id="rId4"/>
    <p:sldId id="259" r:id="rId5"/>
    <p:sldId id="260" r:id="rId6"/>
    <p:sldId id="304" r:id="rId7"/>
    <p:sldId id="305" r:id="rId8"/>
    <p:sldId id="306" r:id="rId9"/>
    <p:sldId id="262" r:id="rId10"/>
    <p:sldId id="308" r:id="rId11"/>
    <p:sldId id="309" r:id="rId12"/>
    <p:sldId id="311" r:id="rId13"/>
    <p:sldId id="313" r:id="rId14"/>
    <p:sldId id="314" r:id="rId15"/>
    <p:sldId id="312" r:id="rId16"/>
    <p:sldId id="315" r:id="rId17"/>
    <p:sldId id="316" r:id="rId18"/>
    <p:sldId id="317" r:id="rId19"/>
    <p:sldId id="283" r:id="rId20"/>
    <p:sldId id="284" r:id="rId21"/>
    <p:sldId id="285" r:id="rId22"/>
    <p:sldId id="303"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C77175-F395-4E97-A8D9-234E75C7CC7E}">
  <a:tblStyle styleId="{B4C77175-F395-4E97-A8D9-234E75C7CC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5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5"/>
        <p:cNvGrpSpPr/>
        <p:nvPr/>
      </p:nvGrpSpPr>
      <p:grpSpPr>
        <a:xfrm>
          <a:off x="0" y="0"/>
          <a:ext cx="0" cy="0"/>
          <a:chOff x="0" y="0"/>
          <a:chExt cx="0" cy="0"/>
        </a:xfrm>
      </p:grpSpPr>
      <p:sp>
        <p:nvSpPr>
          <p:cNvPr id="15336" name="Google Shape;15336;g86fa6133bc_4_20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7" name="Google Shape;15337;g86fa6133bc_4_20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68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767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61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18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8" r:id="rId7"/>
    <p:sldLayoutId id="2147483661" r:id="rId8"/>
    <p:sldLayoutId id="2147483665" r:id="rId9"/>
    <p:sldLayoutId id="2147483669"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stories.freepik.com/bro/?utm_source=slidesgo_template&amp;utm_medium=referral-link&amp;utm_campaign=sg_resources&amp;utm_content=stories#77c6f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solidFill>
                <a:srgbClr val="D6EEF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sz="5000" dirty="0">
                <a:solidFill>
                  <a:schemeClr val="dk2"/>
                </a:solidFill>
              </a:rPr>
              <a:t>U</a:t>
            </a:r>
            <a:r>
              <a:rPr lang="en" sz="5000" dirty="0">
                <a:solidFill>
                  <a:schemeClr val="dk2"/>
                </a:solidFill>
              </a:rPr>
              <a:t>niversity of Ghana:</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300" dirty="0"/>
              <a:t>Project Work Repository System</a:t>
            </a:r>
            <a:r>
              <a:rPr lang="en" sz="2300" dirty="0">
                <a:solidFill>
                  <a:schemeClr val="accent1"/>
                </a:solidFill>
              </a:rPr>
              <a:t> </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pic>
        <p:nvPicPr>
          <p:cNvPr id="3" name="Picture 2">
            <a:extLst>
              <a:ext uri="{FF2B5EF4-FFF2-40B4-BE49-F238E27FC236}">
                <a16:creationId xmlns:a16="http://schemas.microsoft.com/office/drawing/2014/main" id="{4AC9C2A9-8AAC-2F36-3538-88B28714DF8A}"/>
              </a:ext>
            </a:extLst>
          </p:cNvPr>
          <p:cNvPicPr>
            <a:picLocks noChangeAspect="1"/>
          </p:cNvPicPr>
          <p:nvPr/>
        </p:nvPicPr>
        <p:blipFill>
          <a:blip r:embed="rId3"/>
          <a:stretch>
            <a:fillRect/>
          </a:stretch>
        </p:blipFill>
        <p:spPr>
          <a:xfrm>
            <a:off x="6214050" y="676062"/>
            <a:ext cx="1422040" cy="13157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385BC2-0467-60CE-1515-E9AF1EDB0E6E}"/>
              </a:ext>
            </a:extLst>
          </p:cNvPr>
          <p:cNvSpPr>
            <a:spLocks noGrp="1"/>
          </p:cNvSpPr>
          <p:nvPr>
            <p:ph type="title"/>
          </p:nvPr>
        </p:nvSpPr>
        <p:spPr/>
        <p:txBody>
          <a:bodyPr/>
          <a:lstStyle/>
          <a:p>
            <a:r>
              <a:rPr lang="en-GB" dirty="0"/>
              <a:t>Methodology Approach</a:t>
            </a:r>
            <a:endParaRPr lang="LID4096" dirty="0"/>
          </a:p>
        </p:txBody>
      </p:sp>
      <p:sp>
        <p:nvSpPr>
          <p:cNvPr id="6" name="Text Placeholder 5">
            <a:extLst>
              <a:ext uri="{FF2B5EF4-FFF2-40B4-BE49-F238E27FC236}">
                <a16:creationId xmlns:a16="http://schemas.microsoft.com/office/drawing/2014/main" id="{7DA0CB0B-264A-9CF9-3236-EEDEBB13306E}"/>
              </a:ext>
            </a:extLst>
          </p:cNvPr>
          <p:cNvSpPr>
            <a:spLocks noGrp="1"/>
          </p:cNvSpPr>
          <p:nvPr>
            <p:ph type="body" idx="1"/>
          </p:nvPr>
        </p:nvSpPr>
        <p:spPr/>
        <p:txBody>
          <a:bodyPr/>
          <a:lstStyle/>
          <a:p>
            <a:pPr marL="152400" indent="0">
              <a:buNone/>
            </a:pPr>
            <a:r>
              <a:rPr lang="en-US" dirty="0"/>
              <a:t>The methodology employed in the development of the "University of Ghana: Project Work Repository" encompasses a comprehensive and systematic approach to ensure the success of this transformative initiative. Through a combination of qualitative and quantitative methods, our methodology aims to capture the richness of project works, understand stakeholder needs, and implement a user-friendly digital platform that fosters collaboration and knowledge exchange.</a:t>
            </a:r>
          </a:p>
          <a:p>
            <a:pPr marL="152400" indent="0">
              <a:buNone/>
            </a:pPr>
            <a:endParaRPr lang="en-US" dirty="0"/>
          </a:p>
          <a:p>
            <a:pPr marL="152400" indent="0">
              <a:buNone/>
            </a:pPr>
            <a:r>
              <a:rPr lang="en-US" dirty="0"/>
              <a:t>At its core, the methodology aligns with the overarching goals of the project title by addressing the challenges faced in managing, preserving, and disseminating project works within the University of Ghana. The systematic approach ensures the creation of a centralized repository that not only simplifies the storage and retrieval of project works but also promotes collaboration and recognition within the academic community.</a:t>
            </a:r>
          </a:p>
          <a:p>
            <a:pPr marL="152400" indent="0">
              <a:buNone/>
            </a:pPr>
            <a:endParaRPr lang="en-US" dirty="0"/>
          </a:p>
          <a:p>
            <a:pPr marL="152400" indent="0">
              <a:buNone/>
            </a:pPr>
            <a:r>
              <a:rPr lang="en-US" dirty="0"/>
              <a:t>To bring structure and clarity to the development process, we adopted the Waterfall Model. This model is well-suited for our project, offering a sequential and linear approach that aligns with the nature of creating a comprehensive repository. The Waterfall Model consists of distinct phases, each building upon the previous one, providing a clear roadmap for development and ensuring a thorough understanding of project requirements.</a:t>
            </a:r>
            <a:endParaRPr lang="LID4096" dirty="0"/>
          </a:p>
        </p:txBody>
      </p:sp>
      <p:pic>
        <p:nvPicPr>
          <p:cNvPr id="2" name="Picture 1">
            <a:extLst>
              <a:ext uri="{FF2B5EF4-FFF2-40B4-BE49-F238E27FC236}">
                <a16:creationId xmlns:a16="http://schemas.microsoft.com/office/drawing/2014/main" id="{90091A47-FF08-91CC-134B-E850E9BC325C}"/>
              </a:ext>
            </a:extLst>
          </p:cNvPr>
          <p:cNvPicPr>
            <a:picLocks noChangeAspect="1"/>
          </p:cNvPicPr>
          <p:nvPr/>
        </p:nvPicPr>
        <p:blipFill>
          <a:blip r:embed="rId2"/>
          <a:stretch>
            <a:fillRect/>
          </a:stretch>
        </p:blipFill>
        <p:spPr>
          <a:xfrm>
            <a:off x="5646821" y="4390131"/>
            <a:ext cx="3264568" cy="583037"/>
          </a:xfrm>
          <a:prstGeom prst="rect">
            <a:avLst/>
          </a:prstGeom>
        </p:spPr>
      </p:pic>
    </p:spTree>
    <p:extLst>
      <p:ext uri="{BB962C8B-B14F-4D97-AF65-F5344CB8AC3E}">
        <p14:creationId xmlns:p14="http://schemas.microsoft.com/office/powerpoint/2010/main" val="42496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aterfall model - Then Somehow">
            <a:extLst>
              <a:ext uri="{FF2B5EF4-FFF2-40B4-BE49-F238E27FC236}">
                <a16:creationId xmlns:a16="http://schemas.microsoft.com/office/drawing/2014/main" id="{06C0E2C6-A142-DD7E-C89B-44AEB944C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159" y="601578"/>
            <a:ext cx="6259994" cy="35533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DC071F7-D88C-6E3E-FEB4-C5A5FA3504CD}"/>
              </a:ext>
            </a:extLst>
          </p:cNvPr>
          <p:cNvPicPr>
            <a:picLocks noChangeAspect="1"/>
          </p:cNvPicPr>
          <p:nvPr/>
        </p:nvPicPr>
        <p:blipFill>
          <a:blip r:embed="rId3"/>
          <a:stretch>
            <a:fillRect/>
          </a:stretch>
        </p:blipFill>
        <p:spPr>
          <a:xfrm>
            <a:off x="5830869" y="4395392"/>
            <a:ext cx="3264568" cy="583037"/>
          </a:xfrm>
          <a:prstGeom prst="rect">
            <a:avLst/>
          </a:prstGeom>
        </p:spPr>
      </p:pic>
    </p:spTree>
    <p:extLst>
      <p:ext uri="{BB962C8B-B14F-4D97-AF65-F5344CB8AC3E}">
        <p14:creationId xmlns:p14="http://schemas.microsoft.com/office/powerpoint/2010/main" val="105512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DA19-7C36-49BF-BC21-5DB9A1FC5182}"/>
              </a:ext>
            </a:extLst>
          </p:cNvPr>
          <p:cNvSpPr>
            <a:spLocks noGrp="1"/>
          </p:cNvSpPr>
          <p:nvPr>
            <p:ph type="title"/>
          </p:nvPr>
        </p:nvSpPr>
        <p:spPr/>
        <p:txBody>
          <a:bodyPr/>
          <a:lstStyle/>
          <a:p>
            <a:r>
              <a:rPr lang="en-GB" dirty="0"/>
              <a:t>Brief Explanation of The Waterfall Model</a:t>
            </a:r>
            <a:endParaRPr lang="LID4096" dirty="0"/>
          </a:p>
        </p:txBody>
      </p:sp>
      <p:sp>
        <p:nvSpPr>
          <p:cNvPr id="3" name="Text Placeholder 2">
            <a:extLst>
              <a:ext uri="{FF2B5EF4-FFF2-40B4-BE49-F238E27FC236}">
                <a16:creationId xmlns:a16="http://schemas.microsoft.com/office/drawing/2014/main" id="{0477E2A0-181C-ED7E-FA5A-32387557A6A3}"/>
              </a:ext>
            </a:extLst>
          </p:cNvPr>
          <p:cNvSpPr>
            <a:spLocks noGrp="1"/>
          </p:cNvSpPr>
          <p:nvPr>
            <p:ph type="body" idx="1"/>
          </p:nvPr>
        </p:nvSpPr>
        <p:spPr>
          <a:xfrm>
            <a:off x="714650" y="1307432"/>
            <a:ext cx="7705500" cy="3374217"/>
          </a:xfrm>
        </p:spPr>
        <p:txBody>
          <a:bodyPr/>
          <a:lstStyle/>
          <a:p>
            <a:pPr>
              <a:buFont typeface="Wingdings" panose="05000000000000000000" pitchFamily="2" charset="2"/>
              <a:buChar char="Ø"/>
            </a:pPr>
            <a:r>
              <a:rPr lang="en-GB" dirty="0">
                <a:solidFill>
                  <a:schemeClr val="accent1"/>
                </a:solidFill>
              </a:rPr>
              <a:t>Requirements Gathering and Analysis</a:t>
            </a:r>
            <a:r>
              <a:rPr lang="en-GB" dirty="0"/>
              <a:t>: </a:t>
            </a:r>
            <a:r>
              <a:rPr lang="en-US" dirty="0"/>
              <a:t>In this phase, the project team identifies and documents the specific needs and expectations of stakeholders. For the "University of Ghana: Project Work Repository," this involves understanding the requirements of both contributors (students and faculty) and users (those accessing project works). It ensures that the repository is designed to meet diverse needs, ranging from content organization to user interface preferences.</a:t>
            </a:r>
          </a:p>
          <a:p>
            <a:pPr>
              <a:buFont typeface="Wingdings" panose="05000000000000000000" pitchFamily="2" charset="2"/>
              <a:buChar char="Ø"/>
            </a:pPr>
            <a:endParaRPr lang="en-US" dirty="0"/>
          </a:p>
          <a:p>
            <a:pPr>
              <a:buFont typeface="Wingdings" panose="05000000000000000000" pitchFamily="2" charset="2"/>
              <a:buChar char="Ø"/>
            </a:pPr>
            <a:r>
              <a:rPr lang="en-GB" dirty="0">
                <a:solidFill>
                  <a:schemeClr val="accent1"/>
                </a:solidFill>
              </a:rPr>
              <a:t>System Design</a:t>
            </a:r>
            <a:r>
              <a:rPr lang="en-GB" dirty="0"/>
              <a:t>:</a:t>
            </a:r>
            <a:r>
              <a:rPr lang="en-US" dirty="0"/>
              <a:t> Once the requirements are gathered, the system design phase begins. This involves creating a detailed plan for the repository's architecture and functionality. For this project, the emphasis is on developing a robust and intuitive interface that facilitates easy navigation and incorporates features supporting collaboration and recognition. The goal is to create a user-friendly platform that aligns with the project's objectives.</a:t>
            </a:r>
          </a:p>
          <a:p>
            <a:pPr>
              <a:buFont typeface="Wingdings" panose="05000000000000000000" pitchFamily="2" charset="2"/>
              <a:buChar char="Ø"/>
            </a:pPr>
            <a:endParaRPr lang="en-US" dirty="0"/>
          </a:p>
          <a:p>
            <a:pPr>
              <a:buFont typeface="Wingdings" panose="05000000000000000000" pitchFamily="2" charset="2"/>
              <a:buChar char="Ø"/>
            </a:pPr>
            <a:r>
              <a:rPr lang="en-GB" dirty="0">
                <a:solidFill>
                  <a:schemeClr val="accent1"/>
                </a:solidFill>
              </a:rPr>
              <a:t>Implementation</a:t>
            </a:r>
            <a:r>
              <a:rPr lang="en-GB" dirty="0"/>
              <a:t>:</a:t>
            </a:r>
            <a:r>
              <a:rPr lang="en-US" dirty="0"/>
              <a:t> With the system design in place, the implementation phase involves building the actual repository according to the design specifications. This includes coding, database creation, and integrating functionalities such as easy navigation, version control, and robust data security. The aim is to bring the planned design to life, ensuring that the repository aligns with the project's vision and goals.</a:t>
            </a:r>
          </a:p>
          <a:p>
            <a:pPr>
              <a:buFont typeface="Wingdings" panose="05000000000000000000" pitchFamily="2" charset="2"/>
              <a:buChar char="Ø"/>
            </a:pPr>
            <a:endParaRPr lang="en-US" dirty="0"/>
          </a:p>
          <a:p>
            <a:pPr>
              <a:buFont typeface="Wingdings" panose="05000000000000000000" pitchFamily="2" charset="2"/>
              <a:buChar char="Ø"/>
            </a:pPr>
            <a:r>
              <a:rPr lang="en-GB" dirty="0">
                <a:solidFill>
                  <a:schemeClr val="accent1"/>
                </a:solidFill>
              </a:rPr>
              <a:t>Testing</a:t>
            </a:r>
            <a:r>
              <a:rPr lang="en-GB" dirty="0"/>
              <a:t>:</a:t>
            </a:r>
            <a:r>
              <a:rPr lang="en-US" dirty="0"/>
              <a:t> The testing phase is crucial for validating the functionality and usability of the repository. Rigorous testing is conducted to identify and address any potential issues or bugs. Testing ensures that the repository meets the highest standards of performance, usability, and reliability. For the project at hand, this phase ensures that contributors and users have a seamless experience and that the repository functions as intended.</a:t>
            </a:r>
            <a:endParaRPr lang="LID4096" dirty="0"/>
          </a:p>
        </p:txBody>
      </p:sp>
      <p:pic>
        <p:nvPicPr>
          <p:cNvPr id="4" name="Picture 3">
            <a:extLst>
              <a:ext uri="{FF2B5EF4-FFF2-40B4-BE49-F238E27FC236}">
                <a16:creationId xmlns:a16="http://schemas.microsoft.com/office/drawing/2014/main" id="{95379D3E-B57F-55D0-A6A1-B651B7004B86}"/>
              </a:ext>
            </a:extLst>
          </p:cNvPr>
          <p:cNvPicPr>
            <a:picLocks noChangeAspect="1"/>
          </p:cNvPicPr>
          <p:nvPr/>
        </p:nvPicPr>
        <p:blipFill>
          <a:blip r:embed="rId2"/>
          <a:stretch>
            <a:fillRect/>
          </a:stretch>
        </p:blipFill>
        <p:spPr>
          <a:xfrm>
            <a:off x="6467987" y="4635508"/>
            <a:ext cx="2459443" cy="439245"/>
          </a:xfrm>
          <a:prstGeom prst="rect">
            <a:avLst/>
          </a:prstGeom>
        </p:spPr>
      </p:pic>
    </p:spTree>
    <p:extLst>
      <p:ext uri="{BB962C8B-B14F-4D97-AF65-F5344CB8AC3E}">
        <p14:creationId xmlns:p14="http://schemas.microsoft.com/office/powerpoint/2010/main" val="113545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DA19-7C36-49BF-BC21-5DB9A1FC5182}"/>
              </a:ext>
            </a:extLst>
          </p:cNvPr>
          <p:cNvSpPr>
            <a:spLocks noGrp="1"/>
          </p:cNvSpPr>
          <p:nvPr>
            <p:ph type="title"/>
          </p:nvPr>
        </p:nvSpPr>
        <p:spPr/>
        <p:txBody>
          <a:bodyPr/>
          <a:lstStyle/>
          <a:p>
            <a:r>
              <a:rPr lang="en-GB" dirty="0"/>
              <a:t>Continuation</a:t>
            </a:r>
            <a:endParaRPr lang="LID4096" dirty="0"/>
          </a:p>
        </p:txBody>
      </p:sp>
      <p:sp>
        <p:nvSpPr>
          <p:cNvPr id="3" name="Text Placeholder 2">
            <a:extLst>
              <a:ext uri="{FF2B5EF4-FFF2-40B4-BE49-F238E27FC236}">
                <a16:creationId xmlns:a16="http://schemas.microsoft.com/office/drawing/2014/main" id="{0477E2A0-181C-ED7E-FA5A-32387557A6A3}"/>
              </a:ext>
            </a:extLst>
          </p:cNvPr>
          <p:cNvSpPr>
            <a:spLocks noGrp="1"/>
          </p:cNvSpPr>
          <p:nvPr>
            <p:ph type="body" idx="1"/>
          </p:nvPr>
        </p:nvSpPr>
        <p:spPr>
          <a:xfrm>
            <a:off x="714650" y="1307432"/>
            <a:ext cx="7705500" cy="3374217"/>
          </a:xfrm>
        </p:spPr>
        <p:txBody>
          <a:bodyPr/>
          <a:lstStyle/>
          <a:p>
            <a:pPr>
              <a:buFont typeface="Wingdings" panose="05000000000000000000" pitchFamily="2" charset="2"/>
              <a:buChar char="Ø"/>
            </a:pPr>
            <a:r>
              <a:rPr lang="en-GB" dirty="0">
                <a:solidFill>
                  <a:schemeClr val="accent1"/>
                </a:solidFill>
              </a:rPr>
              <a:t>Deployment</a:t>
            </a:r>
            <a:r>
              <a:rPr lang="en-GB" dirty="0"/>
              <a:t>: </a:t>
            </a:r>
            <a:r>
              <a:rPr lang="en-US" dirty="0"/>
              <a:t>After successful testing, the deployment phase involves launching the repository. It becomes accessible to the University of Ghana community, allowing contributors to upload project works, and users to explore and engage with the content. This phase marks the transition from development to the active use of the repository by the target audience.</a:t>
            </a:r>
          </a:p>
          <a:p>
            <a:pPr>
              <a:buFont typeface="Wingdings" panose="05000000000000000000" pitchFamily="2" charset="2"/>
              <a:buChar char="Ø"/>
            </a:pPr>
            <a:endParaRPr lang="en-US" dirty="0"/>
          </a:p>
          <a:p>
            <a:pPr>
              <a:buFont typeface="Wingdings" panose="05000000000000000000" pitchFamily="2" charset="2"/>
              <a:buChar char="Ø"/>
            </a:pPr>
            <a:r>
              <a:rPr lang="en-GB" dirty="0">
                <a:solidFill>
                  <a:schemeClr val="accent1"/>
                </a:solidFill>
              </a:rPr>
              <a:t>Maintenance</a:t>
            </a:r>
            <a:r>
              <a:rPr lang="en-GB" dirty="0"/>
              <a:t>:</a:t>
            </a:r>
            <a:r>
              <a:rPr lang="en-US" dirty="0"/>
              <a:t> The maintenance phase involves ongoing support and updates. It ensures that the repository continues to function effectively and adapts to evolving needs. Maintenance may include addressing user feedback, implementing enhancements, and keeping the platform secure. This phase is essential for the long-term success and sustainability of the project.</a:t>
            </a:r>
          </a:p>
          <a:p>
            <a:pPr>
              <a:buFont typeface="Wingdings" panose="05000000000000000000" pitchFamily="2" charset="2"/>
              <a:buChar char="Ø"/>
            </a:pPr>
            <a:endParaRPr lang="en-US" dirty="0"/>
          </a:p>
          <a:p>
            <a:pPr marL="152400" indent="0">
              <a:buNone/>
            </a:pPr>
            <a:r>
              <a:rPr lang="en-US" dirty="0">
                <a:solidFill>
                  <a:schemeClr val="accent1"/>
                </a:solidFill>
              </a:rPr>
              <a:t>Note</a:t>
            </a:r>
            <a:r>
              <a:rPr lang="en-US" dirty="0"/>
              <a:t>: In the context of the Waterfall Model, each phase is completed before moving on to the next, providing a structured and linear approach to project development.</a:t>
            </a:r>
          </a:p>
        </p:txBody>
      </p:sp>
      <p:pic>
        <p:nvPicPr>
          <p:cNvPr id="4" name="Picture 3">
            <a:extLst>
              <a:ext uri="{FF2B5EF4-FFF2-40B4-BE49-F238E27FC236}">
                <a16:creationId xmlns:a16="http://schemas.microsoft.com/office/drawing/2014/main" id="{0E90EDDE-16F0-EE02-C709-DE0FA1FC949E}"/>
              </a:ext>
            </a:extLst>
          </p:cNvPr>
          <p:cNvPicPr>
            <a:picLocks noChangeAspect="1"/>
          </p:cNvPicPr>
          <p:nvPr/>
        </p:nvPicPr>
        <p:blipFill>
          <a:blip r:embed="rId2"/>
          <a:stretch>
            <a:fillRect/>
          </a:stretch>
        </p:blipFill>
        <p:spPr>
          <a:xfrm>
            <a:off x="5614737" y="4390130"/>
            <a:ext cx="3264568" cy="583037"/>
          </a:xfrm>
          <a:prstGeom prst="rect">
            <a:avLst/>
          </a:prstGeom>
        </p:spPr>
      </p:pic>
    </p:spTree>
    <p:extLst>
      <p:ext uri="{BB962C8B-B14F-4D97-AF65-F5344CB8AC3E}">
        <p14:creationId xmlns:p14="http://schemas.microsoft.com/office/powerpoint/2010/main" val="334973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B4FA9AC9-319F-D023-2F79-191C5FE91599}"/>
              </a:ext>
            </a:extLst>
          </p:cNvPr>
          <p:cNvSpPr txBox="1">
            <a:spLocks/>
          </p:cNvSpPr>
          <p:nvPr/>
        </p:nvSpPr>
        <p:spPr>
          <a:xfrm>
            <a:off x="1820779" y="1307432"/>
            <a:ext cx="5502442" cy="29892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pPr marL="152400" indent="0">
              <a:buFont typeface="Barlow Semi Condensed Medium"/>
              <a:buNone/>
            </a:pPr>
            <a:r>
              <a:rPr lang="en-US" dirty="0"/>
              <a:t>Understanding that not all stakeholders may be interested in the technical details, I have provided a comprehensive documentation package that delves into the intricacies of the methodology and development process. For those who wish to explore the project's technical aspects further, the documentation includes the Waterfall Model diagram, detailed explanations of each phase, and insights into why this model was the optimal choice for our project.</a:t>
            </a:r>
          </a:p>
          <a:p>
            <a:pPr marL="152400" indent="0">
              <a:buFont typeface="Barlow Semi Condensed Medium"/>
              <a:buNone/>
            </a:pPr>
            <a:endParaRPr lang="en-US" dirty="0"/>
          </a:p>
          <a:p>
            <a:pPr marL="152400" indent="0">
              <a:buFont typeface="Barlow Semi Condensed Medium"/>
              <a:buNone/>
            </a:pPr>
            <a:r>
              <a:rPr lang="en-US" dirty="0"/>
              <a:t>In this way, I aim to strike a balance between providing transparency about the development approach and respecting the diverse interests of our stakeholders.</a:t>
            </a:r>
            <a:endParaRPr lang="LID4096" dirty="0"/>
          </a:p>
        </p:txBody>
      </p:sp>
      <p:sp>
        <p:nvSpPr>
          <p:cNvPr id="8" name="Title 4">
            <a:extLst>
              <a:ext uri="{FF2B5EF4-FFF2-40B4-BE49-F238E27FC236}">
                <a16:creationId xmlns:a16="http://schemas.microsoft.com/office/drawing/2014/main" id="{62C2EF87-FF32-30E0-6B50-CC1BB7C96769}"/>
              </a:ext>
            </a:extLst>
          </p:cNvPr>
          <p:cNvSpPr txBox="1">
            <a:spLocks/>
          </p:cNvSpPr>
          <p:nvPr/>
        </p:nvSpPr>
        <p:spPr>
          <a:xfrm>
            <a:off x="2528250" y="731432"/>
            <a:ext cx="40875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GB" dirty="0"/>
              <a:t>Simplifying Technicalities</a:t>
            </a:r>
            <a:endParaRPr lang="LID4096" dirty="0"/>
          </a:p>
        </p:txBody>
      </p:sp>
      <p:pic>
        <p:nvPicPr>
          <p:cNvPr id="2" name="Picture 1">
            <a:extLst>
              <a:ext uri="{FF2B5EF4-FFF2-40B4-BE49-F238E27FC236}">
                <a16:creationId xmlns:a16="http://schemas.microsoft.com/office/drawing/2014/main" id="{67F4947C-A260-F269-2F38-C450030CF61D}"/>
              </a:ext>
            </a:extLst>
          </p:cNvPr>
          <p:cNvPicPr>
            <a:picLocks noChangeAspect="1"/>
          </p:cNvPicPr>
          <p:nvPr/>
        </p:nvPicPr>
        <p:blipFill>
          <a:blip r:embed="rId2"/>
          <a:stretch>
            <a:fillRect/>
          </a:stretch>
        </p:blipFill>
        <p:spPr>
          <a:xfrm>
            <a:off x="5358063" y="4398032"/>
            <a:ext cx="3264568" cy="583037"/>
          </a:xfrm>
          <a:prstGeom prst="rect">
            <a:avLst/>
          </a:prstGeom>
        </p:spPr>
      </p:pic>
    </p:spTree>
    <p:extLst>
      <p:ext uri="{BB962C8B-B14F-4D97-AF65-F5344CB8AC3E}">
        <p14:creationId xmlns:p14="http://schemas.microsoft.com/office/powerpoint/2010/main" val="81449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Conclusion</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Empowering Academic Excellence: A Glimpse into the Future of Collaborative Knowledge Discovery at the University of Ghana.</a:t>
            </a:r>
            <a:endParaRPr dirty="0">
              <a:latin typeface="Barlow Semi Condensed"/>
              <a:ea typeface="Barlow Semi Condensed"/>
              <a:cs typeface="Barlow Semi Condensed"/>
              <a:sym typeface="Barlow Semi Condensed"/>
            </a:endParaRPr>
          </a:p>
        </p:txBody>
      </p:sp>
      <p:pic>
        <p:nvPicPr>
          <p:cNvPr id="2" name="Picture 1">
            <a:extLst>
              <a:ext uri="{FF2B5EF4-FFF2-40B4-BE49-F238E27FC236}">
                <a16:creationId xmlns:a16="http://schemas.microsoft.com/office/drawing/2014/main" id="{215A0B04-FF85-4959-427F-C962C9029938}"/>
              </a:ext>
            </a:extLst>
          </p:cNvPr>
          <p:cNvPicPr>
            <a:picLocks noChangeAspect="1"/>
          </p:cNvPicPr>
          <p:nvPr/>
        </p:nvPicPr>
        <p:blipFill>
          <a:blip r:embed="rId3"/>
          <a:stretch>
            <a:fillRect/>
          </a:stretch>
        </p:blipFill>
        <p:spPr>
          <a:xfrm>
            <a:off x="4820653" y="4307160"/>
            <a:ext cx="3264568" cy="583037"/>
          </a:xfrm>
          <a:prstGeom prst="rect">
            <a:avLst/>
          </a:prstGeom>
        </p:spPr>
      </p:pic>
    </p:spTree>
    <p:extLst>
      <p:ext uri="{BB962C8B-B14F-4D97-AF65-F5344CB8AC3E}">
        <p14:creationId xmlns:p14="http://schemas.microsoft.com/office/powerpoint/2010/main" val="410991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9ED4-20B5-2092-2FEC-8481773E54EC}"/>
              </a:ext>
            </a:extLst>
          </p:cNvPr>
          <p:cNvSpPr>
            <a:spLocks noGrp="1"/>
          </p:cNvSpPr>
          <p:nvPr>
            <p:ph type="title"/>
          </p:nvPr>
        </p:nvSpPr>
        <p:spPr/>
        <p:txBody>
          <a:bodyPr/>
          <a:lstStyle/>
          <a:p>
            <a:r>
              <a:rPr lang="en-GB" dirty="0"/>
              <a:t>Conclusion</a:t>
            </a:r>
            <a:endParaRPr lang="LID4096" dirty="0"/>
          </a:p>
        </p:txBody>
      </p:sp>
      <p:sp>
        <p:nvSpPr>
          <p:cNvPr id="3" name="Text Placeholder 2">
            <a:extLst>
              <a:ext uri="{FF2B5EF4-FFF2-40B4-BE49-F238E27FC236}">
                <a16:creationId xmlns:a16="http://schemas.microsoft.com/office/drawing/2014/main" id="{0F2C421F-9878-AAC5-A6D7-5AEFCFB688E2}"/>
              </a:ext>
            </a:extLst>
          </p:cNvPr>
          <p:cNvSpPr>
            <a:spLocks noGrp="1"/>
          </p:cNvSpPr>
          <p:nvPr>
            <p:ph type="body" idx="1"/>
          </p:nvPr>
        </p:nvSpPr>
        <p:spPr>
          <a:xfrm>
            <a:off x="522145" y="1096002"/>
            <a:ext cx="7705500" cy="3529500"/>
          </a:xfrm>
        </p:spPr>
        <p:txBody>
          <a:bodyPr/>
          <a:lstStyle/>
          <a:p>
            <a:pPr marL="152400" indent="0">
              <a:buNone/>
            </a:pPr>
            <a:r>
              <a:rPr lang="en-US" dirty="0"/>
              <a:t>In the culmination of the "University of Ghana: Project Work Repository" initiative, we stand at the threshold of a new era in academic collaboration and knowledge dissemination. Through a meticulous methodology rooted in stakeholder engagement, intuitive design, and a commitment to excellence, we have laid the foundation for a transformative digital repository.</a:t>
            </a:r>
          </a:p>
          <a:p>
            <a:pPr marL="152400" indent="0">
              <a:buNone/>
            </a:pPr>
            <a:endParaRPr lang="en-US" dirty="0"/>
          </a:p>
          <a:p>
            <a:pPr marL="323850" indent="-171450">
              <a:buFont typeface="Wingdings" panose="05000000000000000000" pitchFamily="2" charset="2"/>
              <a:buChar char="Ø"/>
            </a:pPr>
            <a:r>
              <a:rPr lang="en-GB" dirty="0">
                <a:solidFill>
                  <a:schemeClr val="accent1"/>
                </a:solidFill>
              </a:rPr>
              <a:t>Navigating the Digital Landscape</a:t>
            </a:r>
            <a:r>
              <a:rPr lang="en-GB" dirty="0"/>
              <a:t>:</a:t>
            </a:r>
            <a:r>
              <a:rPr lang="en-US" dirty="0"/>
              <a:t> From the inception of the project, our aim was clear — to navigate the digital landscape of academia and create a centralized repository that not only stores project works but also fosters collaboration, recognition, and the seamless exchange of knowledge.</a:t>
            </a:r>
          </a:p>
          <a:p>
            <a:pPr marL="323850" indent="-171450">
              <a:buFont typeface="Wingdings" panose="05000000000000000000" pitchFamily="2" charset="2"/>
              <a:buChar char="Ø"/>
            </a:pPr>
            <a:endParaRPr lang="en-US" dirty="0"/>
          </a:p>
          <a:p>
            <a:pPr marL="323850" indent="-171450">
              <a:buFont typeface="Wingdings" panose="05000000000000000000" pitchFamily="2" charset="2"/>
              <a:buChar char="Ø"/>
            </a:pPr>
            <a:r>
              <a:rPr lang="en-GB" dirty="0">
                <a:solidFill>
                  <a:schemeClr val="accent1"/>
                </a:solidFill>
              </a:rPr>
              <a:t>The Waterfall Model</a:t>
            </a:r>
            <a:r>
              <a:rPr lang="en-GB" dirty="0"/>
              <a:t>: </a:t>
            </a:r>
            <a:r>
              <a:rPr lang="en-US" dirty="0"/>
              <a:t>Guided by the structured approach of the Waterfall Model, we progressed through distinct phases — from requirements gathering and system design to implementation, testing, deployment, and ongoing maintenance. Each step was a testament to our dedication to precision and the creation of a repository that meets the diverse needs of our academic community.</a:t>
            </a:r>
          </a:p>
          <a:p>
            <a:pPr marL="323850" indent="-171450">
              <a:buFont typeface="Wingdings" panose="05000000000000000000" pitchFamily="2" charset="2"/>
              <a:buChar char="Ø"/>
            </a:pPr>
            <a:endParaRPr lang="en-US" dirty="0"/>
          </a:p>
          <a:p>
            <a:pPr marL="323850" indent="-171450">
              <a:buFont typeface="Wingdings" panose="05000000000000000000" pitchFamily="2" charset="2"/>
              <a:buChar char="Ø"/>
            </a:pPr>
            <a:r>
              <a:rPr lang="en-GB" dirty="0">
                <a:solidFill>
                  <a:schemeClr val="accent1"/>
                </a:solidFill>
              </a:rPr>
              <a:t>Empowering Academic Excellence</a:t>
            </a:r>
            <a:r>
              <a:rPr lang="en-GB" dirty="0"/>
              <a:t>:</a:t>
            </a:r>
            <a:r>
              <a:rPr lang="en-US" dirty="0"/>
              <a:t> As we conclude this chapter, we anticipate the repository's role in empowering academic excellence at the University of Ghana. It stands as a digital haven where the collective wisdom of our scholars converges, creating a dynamic space for the exploration of ideas and the celebration of intellectual achievements.</a:t>
            </a:r>
          </a:p>
          <a:p>
            <a:pPr marL="323850" indent="-171450">
              <a:buFont typeface="Wingdings" panose="05000000000000000000" pitchFamily="2" charset="2"/>
              <a:buChar char="Ø"/>
            </a:pPr>
            <a:endParaRPr lang="en-US" dirty="0"/>
          </a:p>
          <a:p>
            <a:pPr marL="323850" indent="-171450">
              <a:buFont typeface="Wingdings" panose="05000000000000000000" pitchFamily="2" charset="2"/>
              <a:buChar char="Ø"/>
            </a:pPr>
            <a:r>
              <a:rPr lang="en-GB" dirty="0">
                <a:solidFill>
                  <a:schemeClr val="accent1"/>
                </a:solidFill>
              </a:rPr>
              <a:t>A Special Thanks</a:t>
            </a:r>
            <a:r>
              <a:rPr lang="en-GB" dirty="0"/>
              <a:t>: </a:t>
            </a:r>
            <a:r>
              <a:rPr lang="en-US" dirty="0"/>
              <a:t>A special note of gratitude goes to my esteemed supervisor, whose guidance, expertise, and unwavering support has been the cornerstone of this endeavor. Your mentorship has not only shaped the project but has also contributed significantly to my growth as an aspiring professional. Thank you for your dedication and belief in the vision of this repository.</a:t>
            </a:r>
            <a:endParaRPr lang="LID4096" dirty="0"/>
          </a:p>
        </p:txBody>
      </p:sp>
      <p:pic>
        <p:nvPicPr>
          <p:cNvPr id="4" name="Picture 3">
            <a:extLst>
              <a:ext uri="{FF2B5EF4-FFF2-40B4-BE49-F238E27FC236}">
                <a16:creationId xmlns:a16="http://schemas.microsoft.com/office/drawing/2014/main" id="{1C37433F-4122-7928-AA88-B2050014BD11}"/>
              </a:ext>
            </a:extLst>
          </p:cNvPr>
          <p:cNvPicPr>
            <a:picLocks noChangeAspect="1"/>
          </p:cNvPicPr>
          <p:nvPr/>
        </p:nvPicPr>
        <p:blipFill>
          <a:blip r:embed="rId2"/>
          <a:stretch>
            <a:fillRect/>
          </a:stretch>
        </p:blipFill>
        <p:spPr>
          <a:xfrm>
            <a:off x="7283116" y="4671802"/>
            <a:ext cx="1515978" cy="270747"/>
          </a:xfrm>
          <a:prstGeom prst="rect">
            <a:avLst/>
          </a:prstGeom>
        </p:spPr>
      </p:pic>
    </p:spTree>
    <p:extLst>
      <p:ext uri="{BB962C8B-B14F-4D97-AF65-F5344CB8AC3E}">
        <p14:creationId xmlns:p14="http://schemas.microsoft.com/office/powerpoint/2010/main" val="410134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48C7-197F-B7EF-F194-644FD2D4B861}"/>
              </a:ext>
            </a:extLst>
          </p:cNvPr>
          <p:cNvSpPr>
            <a:spLocks noGrp="1"/>
          </p:cNvSpPr>
          <p:nvPr>
            <p:ph type="title"/>
          </p:nvPr>
        </p:nvSpPr>
        <p:spPr/>
        <p:txBody>
          <a:bodyPr/>
          <a:lstStyle/>
          <a:p>
            <a:r>
              <a:rPr lang="en-GB" dirty="0"/>
              <a:t>Continuation</a:t>
            </a:r>
            <a:endParaRPr lang="LID4096" dirty="0"/>
          </a:p>
        </p:txBody>
      </p:sp>
      <p:sp>
        <p:nvSpPr>
          <p:cNvPr id="3" name="Text Placeholder 2">
            <a:extLst>
              <a:ext uri="{FF2B5EF4-FFF2-40B4-BE49-F238E27FC236}">
                <a16:creationId xmlns:a16="http://schemas.microsoft.com/office/drawing/2014/main" id="{756F96FC-4BE6-2275-1C4E-E72D24C05969}"/>
              </a:ext>
            </a:extLst>
          </p:cNvPr>
          <p:cNvSpPr>
            <a:spLocks noGrp="1"/>
          </p:cNvSpPr>
          <p:nvPr>
            <p:ph type="body" idx="1"/>
          </p:nvPr>
        </p:nvSpPr>
        <p:spPr/>
        <p:txBody>
          <a:bodyPr/>
          <a:lstStyle/>
          <a:p>
            <a:pPr>
              <a:buFont typeface="Wingdings" panose="05000000000000000000" pitchFamily="2" charset="2"/>
              <a:buChar char="Ø"/>
            </a:pPr>
            <a:r>
              <a:rPr lang="en-GB" dirty="0">
                <a:solidFill>
                  <a:schemeClr val="accent1"/>
                </a:solidFill>
              </a:rPr>
              <a:t>Looking Forward</a:t>
            </a:r>
            <a:r>
              <a:rPr lang="en-GB" dirty="0"/>
              <a:t>: </a:t>
            </a:r>
            <a:r>
              <a:rPr lang="en-US" dirty="0"/>
              <a:t>As we look forward, the "University of Ghana: Project Work Repository" is not just a culmination; it is a beginning. It is an invitation for all to explore, engage, and contribute to the vibrant academic tapestry of our institution. Together, let us embrace this digital frontier and continue the journey of collaborative knowledge discovery.</a:t>
            </a:r>
          </a:p>
          <a:p>
            <a:pPr>
              <a:buFont typeface="Wingdings" panose="05000000000000000000" pitchFamily="2" charset="2"/>
              <a:buChar char="Ø"/>
            </a:pPr>
            <a:endParaRPr lang="en-US" dirty="0"/>
          </a:p>
          <a:p>
            <a:pPr marL="152400" indent="0">
              <a:buNone/>
            </a:pPr>
            <a:r>
              <a:rPr lang="en-US" dirty="0"/>
              <a:t>          With sincere gratitude,</a:t>
            </a:r>
          </a:p>
          <a:p>
            <a:pPr>
              <a:buFont typeface="Wingdings" panose="05000000000000000000" pitchFamily="2" charset="2"/>
              <a:buChar char="Ø"/>
            </a:pPr>
            <a:endParaRPr lang="en-US" dirty="0"/>
          </a:p>
          <a:p>
            <a:pPr marL="152400" indent="0">
              <a:buNone/>
            </a:pPr>
            <a:r>
              <a:rPr lang="en-US" dirty="0"/>
              <a:t>           </a:t>
            </a:r>
            <a:r>
              <a:rPr lang="en-US" dirty="0">
                <a:solidFill>
                  <a:schemeClr val="accent1"/>
                </a:solidFill>
              </a:rPr>
              <a:t>Daniel Osei-Tutu Abrokwa</a:t>
            </a:r>
            <a:r>
              <a:rPr lang="en-US" dirty="0"/>
              <a:t> </a:t>
            </a:r>
          </a:p>
          <a:p>
            <a:pPr marL="152400" indent="0">
              <a:buNone/>
            </a:pPr>
            <a:r>
              <a:rPr lang="en-US" dirty="0"/>
              <a:t>           Student</a:t>
            </a:r>
          </a:p>
          <a:p>
            <a:pPr marL="152400" indent="0">
              <a:buNone/>
            </a:pPr>
            <a:r>
              <a:rPr lang="en-US" dirty="0"/>
              <a:t>          </a:t>
            </a:r>
            <a:r>
              <a:rPr lang="en-GB" dirty="0"/>
              <a:t> </a:t>
            </a:r>
            <a:r>
              <a:rPr lang="en-US" dirty="0">
                <a:solidFill>
                  <a:schemeClr val="accent1"/>
                </a:solidFill>
              </a:rPr>
              <a:t>Student ID – 10713901</a:t>
            </a:r>
          </a:p>
          <a:p>
            <a:pPr marL="152400" indent="0">
              <a:buNone/>
            </a:pPr>
            <a:r>
              <a:rPr lang="en-US" dirty="0">
                <a:solidFill>
                  <a:schemeClr val="accent1"/>
                </a:solidFill>
              </a:rPr>
              <a:t>           Project Title – University of Ghana: Project Work Repository</a:t>
            </a:r>
            <a:endParaRPr lang="en-US" dirty="0"/>
          </a:p>
        </p:txBody>
      </p:sp>
      <p:pic>
        <p:nvPicPr>
          <p:cNvPr id="5" name="Picture 4">
            <a:extLst>
              <a:ext uri="{FF2B5EF4-FFF2-40B4-BE49-F238E27FC236}">
                <a16:creationId xmlns:a16="http://schemas.microsoft.com/office/drawing/2014/main" id="{B567651A-4E6A-AE92-51DD-54F2FC6F616C}"/>
              </a:ext>
            </a:extLst>
          </p:cNvPr>
          <p:cNvPicPr>
            <a:picLocks noChangeAspect="1"/>
          </p:cNvPicPr>
          <p:nvPr/>
        </p:nvPicPr>
        <p:blipFill>
          <a:blip r:embed="rId2"/>
          <a:stretch>
            <a:fillRect/>
          </a:stretch>
        </p:blipFill>
        <p:spPr>
          <a:xfrm>
            <a:off x="5743074" y="4098613"/>
            <a:ext cx="3264568" cy="583037"/>
          </a:xfrm>
          <a:prstGeom prst="rect">
            <a:avLst/>
          </a:prstGeom>
        </p:spPr>
      </p:pic>
    </p:spTree>
    <p:extLst>
      <p:ext uri="{BB962C8B-B14F-4D97-AF65-F5344CB8AC3E}">
        <p14:creationId xmlns:p14="http://schemas.microsoft.com/office/powerpoint/2010/main" val="4210393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3513" name="Google Shape;3513;p62"/>
          <p:cNvPicPr preferRelativeResize="0"/>
          <p:nvPr/>
        </p:nvPicPr>
        <p:blipFill rotWithShape="1">
          <a:blip r:embed="rId3">
            <a:alphaModFix/>
          </a:blip>
          <a:srcRect l="1484" r="1494"/>
          <a:stretch/>
        </p:blipFill>
        <p:spPr>
          <a:xfrm>
            <a:off x="4696641" y="1580762"/>
            <a:ext cx="2741302" cy="1589316"/>
          </a:xfrm>
          <a:prstGeom prst="rect">
            <a:avLst/>
          </a:prstGeom>
          <a:noFill/>
          <a:ln>
            <a:noFill/>
          </a:ln>
        </p:spPr>
      </p:pic>
      <p:sp>
        <p:nvSpPr>
          <p:cNvPr id="3514" name="Google Shape;3514;p62"/>
          <p:cNvSpPr txBox="1">
            <a:spLocks noGrp="1"/>
          </p:cNvSpPr>
          <p:nvPr>
            <p:ph type="body" idx="1"/>
          </p:nvPr>
        </p:nvSpPr>
        <p:spPr>
          <a:xfrm>
            <a:off x="1122050" y="1947672"/>
            <a:ext cx="2788800" cy="136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dirty="0">
                <a:latin typeface="Barlow Semi Condensed"/>
                <a:ea typeface="Barlow Semi Condensed"/>
                <a:cs typeface="Barlow Semi Condensed"/>
                <a:sym typeface="Barlow Semi Condensed"/>
              </a:rPr>
              <a:t>This is to showcase how the final product or project looks like</a:t>
            </a:r>
            <a:r>
              <a:rPr lang="en" dirty="0"/>
              <a:t>.</a:t>
            </a:r>
            <a:endParaRPr dirty="0">
              <a:latin typeface="Barlow Semi Condensed"/>
              <a:ea typeface="Barlow Semi Condensed"/>
              <a:cs typeface="Barlow Semi Condensed"/>
              <a:sym typeface="Barlow Semi Condensed"/>
            </a:endParaRP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Desktop Software</a:t>
            </a:r>
            <a:endParaRPr/>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10B0D50-15E6-1C15-ADEF-833F4A55C3CC}"/>
              </a:ext>
            </a:extLst>
          </p:cNvPr>
          <p:cNvPicPr>
            <a:picLocks noChangeAspect="1"/>
          </p:cNvPicPr>
          <p:nvPr/>
        </p:nvPicPr>
        <p:blipFill>
          <a:blip r:embed="rId4"/>
          <a:stretch>
            <a:fillRect/>
          </a:stretch>
        </p:blipFill>
        <p:spPr>
          <a:xfrm>
            <a:off x="4724325" y="1565370"/>
            <a:ext cx="2783024" cy="15981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606" name="Google Shape;3606;p63"/>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accent1"/>
                </a:solidFill>
                <a:latin typeface="Barlow Semi Condensed"/>
                <a:ea typeface="Barlow Semi Condensed"/>
                <a:cs typeface="Barlow Semi Condensed"/>
                <a:sym typeface="Barlow Semi Condensed"/>
              </a:rPr>
              <a:t>Do you have any questions?</a:t>
            </a:r>
            <a:endParaRPr dirty="0">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dirty="0">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dirty="0">
                <a:solidFill>
                  <a:schemeClr val="dk2"/>
                </a:solidFill>
                <a:latin typeface="Barlow Semi Condensed"/>
                <a:ea typeface="Barlow Semi Condensed"/>
                <a:cs typeface="Barlow Semi Condensed"/>
                <a:sym typeface="Barlow Semi Condensed"/>
              </a:rPr>
              <a:t>danielabrokwajnr@gmail.com </a:t>
            </a:r>
            <a:endParaRPr dirty="0">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dirty="0">
                <a:solidFill>
                  <a:schemeClr val="dk2"/>
                </a:solidFill>
                <a:latin typeface="Barlow Semi Condensed"/>
                <a:ea typeface="Barlow Semi Condensed"/>
                <a:cs typeface="Barlow Semi Condensed"/>
                <a:sym typeface="Barlow Semi Condensed"/>
              </a:rPr>
              <a:t>+2</a:t>
            </a:r>
            <a:r>
              <a:rPr lang="en" dirty="0">
                <a:solidFill>
                  <a:schemeClr val="dk2"/>
                </a:solidFill>
              </a:rPr>
              <a:t>33</a:t>
            </a:r>
            <a:r>
              <a:rPr lang="en" dirty="0">
                <a:solidFill>
                  <a:schemeClr val="dk2"/>
                </a:solidFill>
                <a:latin typeface="Barlow Semi Condensed"/>
                <a:ea typeface="Barlow Semi Condensed"/>
                <a:cs typeface="Barlow Semi Condensed"/>
                <a:sym typeface="Barlow Semi Condensed"/>
              </a:rPr>
              <a:t>  50 857 9330 </a:t>
            </a:r>
            <a:endParaRPr dirty="0">
              <a:solidFill>
                <a:schemeClr val="dk2"/>
              </a:solidFill>
              <a:latin typeface="Barlow Semi Condensed"/>
              <a:ea typeface="Barlow Semi Condensed"/>
              <a:cs typeface="Barlow Semi Condensed"/>
              <a:sym typeface="Barlow Semi Condensed"/>
            </a:endParaRPr>
          </a:p>
        </p:txBody>
      </p:sp>
      <p:sp>
        <p:nvSpPr>
          <p:cNvPr id="3607" name="Google Shape;3607;p63"/>
          <p:cNvSpPr txBox="1">
            <a:spLocks noGrp="1"/>
          </p:cNvSpPr>
          <p:nvPr>
            <p:ph type="subTitle" idx="4294967295"/>
          </p:nvPr>
        </p:nvSpPr>
        <p:spPr>
          <a:xfrm>
            <a:off x="2673650" y="4233275"/>
            <a:ext cx="37932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3608" name="Google Shape;3608;p63"/>
          <p:cNvGrpSpPr/>
          <p:nvPr/>
        </p:nvGrpSpPr>
        <p:grpSpPr>
          <a:xfrm>
            <a:off x="3733763" y="3221625"/>
            <a:ext cx="1681025" cy="338359"/>
            <a:chOff x="3733763" y="3183525"/>
            <a:chExt cx="1681025" cy="338359"/>
          </a:xfrm>
        </p:grpSpPr>
        <p:sp>
          <p:nvSpPr>
            <p:cNvPr id="3609"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0" name="Google Shape;3610;p63"/>
            <p:cNvGrpSpPr/>
            <p:nvPr/>
          </p:nvGrpSpPr>
          <p:grpSpPr>
            <a:xfrm>
              <a:off x="4166051" y="3183552"/>
              <a:ext cx="338366" cy="338332"/>
              <a:chOff x="812101" y="2571761"/>
              <a:chExt cx="417066" cy="417024"/>
            </a:xfrm>
          </p:grpSpPr>
          <p:sp>
            <p:nvSpPr>
              <p:cNvPr id="3611"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5" name="Google Shape;3615;p63"/>
            <p:cNvGrpSpPr/>
            <p:nvPr/>
          </p:nvGrpSpPr>
          <p:grpSpPr>
            <a:xfrm>
              <a:off x="4598397" y="3183552"/>
              <a:ext cx="338332" cy="338332"/>
              <a:chOff x="1323129" y="2571761"/>
              <a:chExt cx="417024" cy="417024"/>
            </a:xfrm>
          </p:grpSpPr>
          <p:sp>
            <p:nvSpPr>
              <p:cNvPr id="3616"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0"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sp>
        <p:nvSpPr>
          <p:cNvPr id="1891" name="Google Shape;1891;p36"/>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latin typeface="Barlow Semi Condensed"/>
                <a:ea typeface="Barlow Semi Condensed"/>
                <a:cs typeface="Barlow Semi Condensed"/>
                <a:sym typeface="Barlow Semi Condensed"/>
              </a:rPr>
              <a:t>Below are the list of  contents in the  </a:t>
            </a:r>
            <a:r>
              <a:rPr lang="en" dirty="0">
                <a:solidFill>
                  <a:schemeClr val="accent1"/>
                </a:solidFill>
                <a:uFill>
                  <a:noFill/>
                </a:uFill>
                <a:latin typeface="Barlow Semi Condensed Medium"/>
                <a:ea typeface="Barlow Semi Condensed Medium"/>
                <a:cs typeface="Barlow Semi Condensed Medium"/>
                <a:sym typeface="Barlow Semi Condensed Medium"/>
              </a:rPr>
              <a:t>University of Ghana: Project Work Repository System</a:t>
            </a:r>
            <a:r>
              <a:rPr lang="en" dirty="0">
                <a:latin typeface="Barlow Semi Condensed"/>
                <a:ea typeface="Barlow Semi Condensed"/>
                <a:cs typeface="Barlow Semi Condensed"/>
                <a:sym typeface="Barlow Semi Condensed"/>
              </a:rPr>
              <a:t> </a:t>
            </a:r>
            <a:r>
              <a:rPr lang="en" dirty="0"/>
              <a:t>Presentation Template</a:t>
            </a:r>
            <a:r>
              <a:rPr lang="en" dirty="0">
                <a:latin typeface="Barlow Semi Condensed"/>
                <a:ea typeface="Barlow Semi Condensed"/>
                <a:cs typeface="Barlow Semi Condensed"/>
                <a:sym typeface="Barlow Semi Condensed"/>
              </a:rPr>
              <a:t>: </a:t>
            </a:r>
            <a:endParaRPr dirty="0">
              <a:latin typeface="Barlow Semi Condensed"/>
              <a:ea typeface="Barlow Semi Condensed"/>
              <a:cs typeface="Barlow Semi Condensed"/>
              <a:sym typeface="Barlow Semi Condensed"/>
            </a:endParaRPr>
          </a:p>
          <a:p>
            <a:pPr marL="457200" lvl="0" indent="-304800" algn="l" rtl="0">
              <a:spcBef>
                <a:spcPts val="1600"/>
              </a:spcBef>
              <a:spcAft>
                <a:spcPts val="0"/>
              </a:spcAft>
              <a:buClr>
                <a:srgbClr val="30394B"/>
              </a:buClr>
              <a:buSzPts val="1200"/>
              <a:buAutoNum type="arabicPeriod"/>
            </a:pPr>
            <a:r>
              <a:rPr lang="en" dirty="0"/>
              <a:t>Introduction.</a:t>
            </a:r>
            <a:endParaRPr dirty="0">
              <a:solidFill>
                <a:srgbClr val="30394B"/>
              </a:solidFill>
              <a:latin typeface="Barlow Semi Condensed"/>
              <a:ea typeface="Barlow Semi Condensed"/>
              <a:cs typeface="Barlow Semi Condensed"/>
              <a:sym typeface="Barlow Semi Condensed"/>
            </a:endParaRPr>
          </a:p>
          <a:p>
            <a:pPr marL="457200" lvl="0" indent="-304800" algn="l" rtl="0">
              <a:spcBef>
                <a:spcPts val="0"/>
              </a:spcBef>
              <a:spcAft>
                <a:spcPts val="0"/>
              </a:spcAft>
              <a:buClr>
                <a:srgbClr val="30394B"/>
              </a:buClr>
              <a:buSzPts val="1200"/>
              <a:buAutoNum type="arabicPeriod"/>
            </a:pPr>
            <a:r>
              <a:rPr lang="en" dirty="0"/>
              <a:t>Problem Statement</a:t>
            </a:r>
            <a:r>
              <a:rPr lang="en" dirty="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a:p>
            <a:pPr marL="457200" lvl="0" indent="-304800" algn="l" rtl="0">
              <a:spcBef>
                <a:spcPts val="0"/>
              </a:spcBef>
              <a:spcAft>
                <a:spcPts val="0"/>
              </a:spcAft>
              <a:buClr>
                <a:srgbClr val="30394B"/>
              </a:buClr>
              <a:buSzPts val="1200"/>
              <a:buAutoNum type="arabicPeriod"/>
            </a:pPr>
            <a:r>
              <a:rPr lang="en" dirty="0">
                <a:latin typeface="Barlow Semi Condensed"/>
                <a:ea typeface="Barlow Semi Condensed"/>
                <a:cs typeface="Barlow Semi Condensed"/>
                <a:sym typeface="Barlow Semi Condensed"/>
              </a:rPr>
              <a:t>Objectives.</a:t>
            </a:r>
            <a:endParaRPr dirty="0">
              <a:latin typeface="Barlow Semi Condensed"/>
              <a:ea typeface="Barlow Semi Condensed"/>
              <a:cs typeface="Barlow Semi Condensed"/>
              <a:sym typeface="Barlow Semi Condensed"/>
            </a:endParaRPr>
          </a:p>
          <a:p>
            <a:pPr marL="457200" lvl="0" indent="-304800" algn="l" rtl="0">
              <a:spcBef>
                <a:spcPts val="0"/>
              </a:spcBef>
              <a:spcAft>
                <a:spcPts val="0"/>
              </a:spcAft>
              <a:buClr>
                <a:srgbClr val="30394B"/>
              </a:buClr>
              <a:buSzPts val="1200"/>
              <a:buAutoNum type="arabicPeriod"/>
            </a:pPr>
            <a:r>
              <a:rPr lang="en" dirty="0">
                <a:latin typeface="Barlow Semi Condensed"/>
                <a:ea typeface="Barlow Semi Condensed"/>
                <a:cs typeface="Barlow Semi Condensed"/>
                <a:sym typeface="Barlow Semi Condensed"/>
              </a:rPr>
              <a:t>Methodology.</a:t>
            </a:r>
            <a:endParaRPr dirty="0">
              <a:latin typeface="Barlow Semi Condensed"/>
              <a:ea typeface="Barlow Semi Condensed"/>
              <a:cs typeface="Barlow Semi Condensed"/>
              <a:sym typeface="Barlow Semi Condensed"/>
            </a:endParaRPr>
          </a:p>
          <a:p>
            <a:pPr marL="457200" lvl="0" indent="-304800" algn="l" rtl="0">
              <a:spcBef>
                <a:spcPts val="0"/>
              </a:spcBef>
              <a:spcAft>
                <a:spcPts val="0"/>
              </a:spcAft>
              <a:buClr>
                <a:srgbClr val="30394B"/>
              </a:buClr>
              <a:buSzPts val="1200"/>
              <a:buAutoNum type="arabicPeriod"/>
            </a:pPr>
            <a:r>
              <a:rPr lang="en" dirty="0">
                <a:solidFill>
                  <a:schemeClr val="accent1"/>
                </a:solidFill>
                <a:uFill>
                  <a:noFill/>
                </a:uFill>
                <a:latin typeface="Barlow Semi Condensed Medium"/>
                <a:sym typeface="Barlow Semi Condensed Medium"/>
              </a:rPr>
              <a:t>Conclusion</a:t>
            </a:r>
            <a:r>
              <a:rPr lang="en" dirty="0">
                <a:solidFill>
                  <a:srgbClr val="30394B"/>
                </a:solidFill>
                <a:latin typeface="Barlow Semi Condensed"/>
                <a:ea typeface="Barlow Semi Condensed"/>
                <a:cs typeface="Barlow Semi Condensed"/>
                <a:sym typeface="Barlow Semi Condensed"/>
              </a:rPr>
              <a:t>.</a:t>
            </a:r>
            <a:endParaRPr dirty="0">
              <a:solidFill>
                <a:srgbClr val="30394B"/>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pic>
        <p:nvPicPr>
          <p:cNvPr id="2" name="Picture 1">
            <a:extLst>
              <a:ext uri="{FF2B5EF4-FFF2-40B4-BE49-F238E27FC236}">
                <a16:creationId xmlns:a16="http://schemas.microsoft.com/office/drawing/2014/main" id="{3E9D445B-A405-73FD-CA64-3D4620378630}"/>
              </a:ext>
            </a:extLst>
          </p:cNvPr>
          <p:cNvPicPr>
            <a:picLocks noChangeAspect="1"/>
          </p:cNvPicPr>
          <p:nvPr/>
        </p:nvPicPr>
        <p:blipFill>
          <a:blip r:embed="rId3"/>
          <a:stretch>
            <a:fillRect/>
          </a:stretch>
        </p:blipFill>
        <p:spPr>
          <a:xfrm>
            <a:off x="5334000" y="4222135"/>
            <a:ext cx="3264568" cy="5830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3626" name="Google Shape;3626;p64"/>
          <p:cNvGrpSpPr/>
          <p:nvPr/>
        </p:nvGrpSpPr>
        <p:grpSpPr>
          <a:xfrm>
            <a:off x="1548640" y="992606"/>
            <a:ext cx="1571770" cy="1577364"/>
            <a:chOff x="1543000" y="363475"/>
            <a:chExt cx="4748550" cy="4765450"/>
          </a:xfrm>
        </p:grpSpPr>
        <p:sp>
          <p:nvSpPr>
            <p:cNvPr id="3627" name="Google Shape;3627;p64"/>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4"/>
            <p:cNvSpPr/>
            <p:nvPr/>
          </p:nvSpPr>
          <p:spPr>
            <a:xfrm>
              <a:off x="1543000" y="778275"/>
              <a:ext cx="4748550" cy="3293100"/>
            </a:xfrm>
            <a:custGeom>
              <a:avLst/>
              <a:gdLst/>
              <a:ahLst/>
              <a:cxnLst/>
              <a:rect l="l" t="t" r="r" b="b"/>
              <a:pathLst>
                <a:path w="189942" h="131724" extrusionOk="0">
                  <a:moveTo>
                    <a:pt x="36388" y="45769"/>
                  </a:moveTo>
                  <a:cubicBezTo>
                    <a:pt x="37127" y="45769"/>
                    <a:pt x="37738" y="46315"/>
                    <a:pt x="37802" y="47023"/>
                  </a:cubicBezTo>
                  <a:lnTo>
                    <a:pt x="64321" y="47023"/>
                  </a:lnTo>
                  <a:lnTo>
                    <a:pt x="64321" y="47569"/>
                  </a:lnTo>
                  <a:lnTo>
                    <a:pt x="37770" y="47569"/>
                  </a:lnTo>
                  <a:cubicBezTo>
                    <a:pt x="37609" y="48180"/>
                    <a:pt x="37063" y="48630"/>
                    <a:pt x="36388" y="48630"/>
                  </a:cubicBezTo>
                  <a:cubicBezTo>
                    <a:pt x="35616" y="48630"/>
                    <a:pt x="34973" y="47987"/>
                    <a:pt x="34973" y="47183"/>
                  </a:cubicBezTo>
                  <a:cubicBezTo>
                    <a:pt x="34973" y="46412"/>
                    <a:pt x="35616" y="45769"/>
                    <a:pt x="36388" y="45769"/>
                  </a:cubicBezTo>
                  <a:close/>
                  <a:moveTo>
                    <a:pt x="151722" y="45769"/>
                  </a:moveTo>
                  <a:cubicBezTo>
                    <a:pt x="152525" y="45769"/>
                    <a:pt x="153168" y="46412"/>
                    <a:pt x="153168" y="47183"/>
                  </a:cubicBezTo>
                  <a:cubicBezTo>
                    <a:pt x="153168" y="47987"/>
                    <a:pt x="152525" y="48630"/>
                    <a:pt x="151722" y="48630"/>
                  </a:cubicBezTo>
                  <a:cubicBezTo>
                    <a:pt x="151047" y="48630"/>
                    <a:pt x="150468" y="48115"/>
                    <a:pt x="150339" y="47473"/>
                  </a:cubicBezTo>
                  <a:lnTo>
                    <a:pt x="132371" y="47473"/>
                  </a:lnTo>
                  <a:lnTo>
                    <a:pt x="132371" y="46926"/>
                  </a:lnTo>
                  <a:lnTo>
                    <a:pt x="150339" y="46926"/>
                  </a:lnTo>
                  <a:cubicBezTo>
                    <a:pt x="150468" y="46251"/>
                    <a:pt x="151047" y="45769"/>
                    <a:pt x="151722" y="45769"/>
                  </a:cubicBezTo>
                  <a:close/>
                  <a:moveTo>
                    <a:pt x="172166" y="59495"/>
                  </a:moveTo>
                  <a:cubicBezTo>
                    <a:pt x="172969" y="59495"/>
                    <a:pt x="173612" y="60137"/>
                    <a:pt x="173612" y="60941"/>
                  </a:cubicBezTo>
                  <a:cubicBezTo>
                    <a:pt x="173612" y="61616"/>
                    <a:pt x="173098" y="62195"/>
                    <a:pt x="172455" y="62323"/>
                  </a:cubicBezTo>
                  <a:lnTo>
                    <a:pt x="172455" y="77142"/>
                  </a:lnTo>
                  <a:lnTo>
                    <a:pt x="163840" y="77142"/>
                  </a:lnTo>
                  <a:lnTo>
                    <a:pt x="163840" y="86689"/>
                  </a:lnTo>
                  <a:lnTo>
                    <a:pt x="163326" y="86689"/>
                  </a:lnTo>
                  <a:lnTo>
                    <a:pt x="163326" y="76628"/>
                  </a:lnTo>
                  <a:lnTo>
                    <a:pt x="171908" y="76628"/>
                  </a:lnTo>
                  <a:lnTo>
                    <a:pt x="171908" y="62323"/>
                  </a:lnTo>
                  <a:cubicBezTo>
                    <a:pt x="171233" y="62195"/>
                    <a:pt x="170751" y="61616"/>
                    <a:pt x="170751" y="60941"/>
                  </a:cubicBezTo>
                  <a:cubicBezTo>
                    <a:pt x="170751" y="60137"/>
                    <a:pt x="171394" y="59495"/>
                    <a:pt x="172166" y="59495"/>
                  </a:cubicBezTo>
                  <a:close/>
                  <a:moveTo>
                    <a:pt x="13790" y="80131"/>
                  </a:moveTo>
                  <a:cubicBezTo>
                    <a:pt x="14433" y="80131"/>
                    <a:pt x="14979" y="80549"/>
                    <a:pt x="15140" y="81128"/>
                  </a:cubicBezTo>
                  <a:lnTo>
                    <a:pt x="28094" y="81128"/>
                  </a:lnTo>
                  <a:lnTo>
                    <a:pt x="28094" y="85789"/>
                  </a:lnTo>
                  <a:cubicBezTo>
                    <a:pt x="28544" y="85950"/>
                    <a:pt x="28866" y="86367"/>
                    <a:pt x="28962" y="86850"/>
                  </a:cubicBezTo>
                  <a:lnTo>
                    <a:pt x="174062" y="86850"/>
                  </a:lnTo>
                  <a:cubicBezTo>
                    <a:pt x="174158" y="86175"/>
                    <a:pt x="174737" y="85692"/>
                    <a:pt x="175444" y="85692"/>
                  </a:cubicBezTo>
                  <a:cubicBezTo>
                    <a:pt x="176248" y="85692"/>
                    <a:pt x="176859" y="86303"/>
                    <a:pt x="176859" y="87107"/>
                  </a:cubicBezTo>
                  <a:cubicBezTo>
                    <a:pt x="176859" y="87878"/>
                    <a:pt x="176248" y="88521"/>
                    <a:pt x="175444" y="88521"/>
                  </a:cubicBezTo>
                  <a:cubicBezTo>
                    <a:pt x="174737" y="88521"/>
                    <a:pt x="174158" y="88039"/>
                    <a:pt x="174062" y="87364"/>
                  </a:cubicBezTo>
                  <a:lnTo>
                    <a:pt x="28962" y="87364"/>
                  </a:lnTo>
                  <a:cubicBezTo>
                    <a:pt x="28834" y="88039"/>
                    <a:pt x="28255" y="88521"/>
                    <a:pt x="27548" y="88521"/>
                  </a:cubicBezTo>
                  <a:cubicBezTo>
                    <a:pt x="26873" y="88521"/>
                    <a:pt x="26294" y="88039"/>
                    <a:pt x="26166" y="87364"/>
                  </a:cubicBezTo>
                  <a:lnTo>
                    <a:pt x="21441" y="87364"/>
                  </a:lnTo>
                  <a:cubicBezTo>
                    <a:pt x="21312" y="88039"/>
                    <a:pt x="20733" y="88521"/>
                    <a:pt x="20058" y="88521"/>
                  </a:cubicBezTo>
                  <a:cubicBezTo>
                    <a:pt x="19255" y="88521"/>
                    <a:pt x="18612" y="87878"/>
                    <a:pt x="18612" y="87107"/>
                  </a:cubicBezTo>
                  <a:cubicBezTo>
                    <a:pt x="18612" y="86303"/>
                    <a:pt x="19255" y="85692"/>
                    <a:pt x="20058" y="85692"/>
                  </a:cubicBezTo>
                  <a:cubicBezTo>
                    <a:pt x="20733" y="85692"/>
                    <a:pt x="21312" y="86175"/>
                    <a:pt x="21441" y="86850"/>
                  </a:cubicBezTo>
                  <a:lnTo>
                    <a:pt x="26166" y="86850"/>
                  </a:lnTo>
                  <a:cubicBezTo>
                    <a:pt x="26294" y="86175"/>
                    <a:pt x="26841" y="85692"/>
                    <a:pt x="27548" y="85692"/>
                  </a:cubicBezTo>
                  <a:lnTo>
                    <a:pt x="27548" y="81642"/>
                  </a:lnTo>
                  <a:lnTo>
                    <a:pt x="15205" y="81642"/>
                  </a:lnTo>
                  <a:cubicBezTo>
                    <a:pt x="15172" y="82381"/>
                    <a:pt x="14562" y="82992"/>
                    <a:pt x="13790" y="82992"/>
                  </a:cubicBezTo>
                  <a:cubicBezTo>
                    <a:pt x="13019" y="82992"/>
                    <a:pt x="12376" y="82349"/>
                    <a:pt x="12376" y="81546"/>
                  </a:cubicBezTo>
                  <a:cubicBezTo>
                    <a:pt x="12376" y="80774"/>
                    <a:pt x="13019" y="80131"/>
                    <a:pt x="13790" y="80131"/>
                  </a:cubicBezTo>
                  <a:close/>
                  <a:moveTo>
                    <a:pt x="175862" y="104915"/>
                  </a:moveTo>
                  <a:cubicBezTo>
                    <a:pt x="176634" y="104915"/>
                    <a:pt x="177276" y="105526"/>
                    <a:pt x="177276" y="106329"/>
                  </a:cubicBezTo>
                  <a:cubicBezTo>
                    <a:pt x="177276" y="107101"/>
                    <a:pt x="176634" y="107743"/>
                    <a:pt x="175862" y="107743"/>
                  </a:cubicBezTo>
                  <a:cubicBezTo>
                    <a:pt x="175155" y="107743"/>
                    <a:pt x="174576" y="107261"/>
                    <a:pt x="174448" y="106586"/>
                  </a:cubicBezTo>
                  <a:lnTo>
                    <a:pt x="155675" y="106586"/>
                  </a:lnTo>
                  <a:cubicBezTo>
                    <a:pt x="155579" y="107197"/>
                    <a:pt x="155065" y="107679"/>
                    <a:pt x="154454" y="107743"/>
                  </a:cubicBezTo>
                  <a:lnTo>
                    <a:pt x="154454" y="112597"/>
                  </a:lnTo>
                  <a:lnTo>
                    <a:pt x="174448" y="112597"/>
                  </a:lnTo>
                  <a:cubicBezTo>
                    <a:pt x="174544" y="111890"/>
                    <a:pt x="175123" y="111376"/>
                    <a:pt x="175862" y="111376"/>
                  </a:cubicBezTo>
                  <a:cubicBezTo>
                    <a:pt x="176634" y="111376"/>
                    <a:pt x="177276" y="112019"/>
                    <a:pt x="177276" y="112790"/>
                  </a:cubicBezTo>
                  <a:cubicBezTo>
                    <a:pt x="177276" y="113594"/>
                    <a:pt x="176634" y="114205"/>
                    <a:pt x="175862" y="114205"/>
                  </a:cubicBezTo>
                  <a:cubicBezTo>
                    <a:pt x="175187" y="114205"/>
                    <a:pt x="174641" y="113755"/>
                    <a:pt x="174480" y="113144"/>
                  </a:cubicBezTo>
                  <a:lnTo>
                    <a:pt x="153908" y="113144"/>
                  </a:lnTo>
                  <a:lnTo>
                    <a:pt x="153908" y="107711"/>
                  </a:lnTo>
                  <a:cubicBezTo>
                    <a:pt x="153393" y="107551"/>
                    <a:pt x="153007" y="107133"/>
                    <a:pt x="152879" y="106586"/>
                  </a:cubicBezTo>
                  <a:lnTo>
                    <a:pt x="130056" y="106586"/>
                  </a:lnTo>
                  <a:lnTo>
                    <a:pt x="130056" y="106072"/>
                  </a:lnTo>
                  <a:lnTo>
                    <a:pt x="152879" y="106072"/>
                  </a:lnTo>
                  <a:cubicBezTo>
                    <a:pt x="153007" y="105397"/>
                    <a:pt x="153586" y="104915"/>
                    <a:pt x="154293" y="104915"/>
                  </a:cubicBezTo>
                  <a:cubicBezTo>
                    <a:pt x="155000" y="104915"/>
                    <a:pt x="155579" y="105397"/>
                    <a:pt x="155675" y="106072"/>
                  </a:cubicBezTo>
                  <a:lnTo>
                    <a:pt x="174448" y="106072"/>
                  </a:lnTo>
                  <a:cubicBezTo>
                    <a:pt x="174576" y="105397"/>
                    <a:pt x="175155" y="104915"/>
                    <a:pt x="175862" y="104915"/>
                  </a:cubicBezTo>
                  <a:close/>
                  <a:moveTo>
                    <a:pt x="26584" y="101090"/>
                  </a:moveTo>
                  <a:cubicBezTo>
                    <a:pt x="27323" y="101090"/>
                    <a:pt x="27934" y="101668"/>
                    <a:pt x="27998" y="102375"/>
                  </a:cubicBezTo>
                  <a:lnTo>
                    <a:pt x="35841" y="102375"/>
                  </a:lnTo>
                  <a:lnTo>
                    <a:pt x="35841" y="111376"/>
                  </a:lnTo>
                  <a:lnTo>
                    <a:pt x="52588" y="111376"/>
                  </a:lnTo>
                  <a:cubicBezTo>
                    <a:pt x="52685" y="110797"/>
                    <a:pt x="53135" y="110347"/>
                    <a:pt x="53713" y="110251"/>
                  </a:cubicBezTo>
                  <a:lnTo>
                    <a:pt x="53713" y="105943"/>
                  </a:lnTo>
                  <a:lnTo>
                    <a:pt x="63292" y="105943"/>
                  </a:lnTo>
                  <a:lnTo>
                    <a:pt x="63292" y="106490"/>
                  </a:lnTo>
                  <a:lnTo>
                    <a:pt x="54260" y="106490"/>
                  </a:lnTo>
                  <a:lnTo>
                    <a:pt x="54260" y="110251"/>
                  </a:lnTo>
                  <a:cubicBezTo>
                    <a:pt x="54903" y="110379"/>
                    <a:pt x="55417" y="110958"/>
                    <a:pt x="55417" y="111633"/>
                  </a:cubicBezTo>
                  <a:cubicBezTo>
                    <a:pt x="55417" y="112437"/>
                    <a:pt x="54774" y="113079"/>
                    <a:pt x="53971" y="113079"/>
                  </a:cubicBezTo>
                  <a:cubicBezTo>
                    <a:pt x="53296" y="113079"/>
                    <a:pt x="52717" y="112565"/>
                    <a:pt x="52588" y="111922"/>
                  </a:cubicBezTo>
                  <a:lnTo>
                    <a:pt x="35327" y="111922"/>
                  </a:lnTo>
                  <a:lnTo>
                    <a:pt x="35327" y="102922"/>
                  </a:lnTo>
                  <a:lnTo>
                    <a:pt x="27934" y="102922"/>
                  </a:lnTo>
                  <a:cubicBezTo>
                    <a:pt x="27805" y="103436"/>
                    <a:pt x="27387" y="103822"/>
                    <a:pt x="26841" y="103918"/>
                  </a:cubicBezTo>
                  <a:lnTo>
                    <a:pt x="26841" y="117644"/>
                  </a:lnTo>
                  <a:lnTo>
                    <a:pt x="18290" y="117644"/>
                  </a:lnTo>
                  <a:cubicBezTo>
                    <a:pt x="18097" y="118190"/>
                    <a:pt x="17583" y="118576"/>
                    <a:pt x="16972" y="118576"/>
                  </a:cubicBezTo>
                  <a:cubicBezTo>
                    <a:pt x="16169" y="118576"/>
                    <a:pt x="15526" y="117933"/>
                    <a:pt x="15526" y="117130"/>
                  </a:cubicBezTo>
                  <a:cubicBezTo>
                    <a:pt x="15526" y="116358"/>
                    <a:pt x="16169" y="115715"/>
                    <a:pt x="16972" y="115715"/>
                  </a:cubicBezTo>
                  <a:cubicBezTo>
                    <a:pt x="17744" y="115715"/>
                    <a:pt x="18355" y="116326"/>
                    <a:pt x="18387" y="117098"/>
                  </a:cubicBezTo>
                  <a:lnTo>
                    <a:pt x="26326" y="117098"/>
                  </a:lnTo>
                  <a:lnTo>
                    <a:pt x="26326" y="103918"/>
                  </a:lnTo>
                  <a:cubicBezTo>
                    <a:pt x="25780" y="103822"/>
                    <a:pt x="25362" y="103436"/>
                    <a:pt x="25234" y="102922"/>
                  </a:cubicBezTo>
                  <a:lnTo>
                    <a:pt x="14208" y="102922"/>
                  </a:lnTo>
                  <a:cubicBezTo>
                    <a:pt x="14015" y="103500"/>
                    <a:pt x="13501" y="103950"/>
                    <a:pt x="12826" y="103950"/>
                  </a:cubicBezTo>
                  <a:cubicBezTo>
                    <a:pt x="12054" y="103950"/>
                    <a:pt x="11411" y="103308"/>
                    <a:pt x="11411" y="102504"/>
                  </a:cubicBezTo>
                  <a:cubicBezTo>
                    <a:pt x="11411" y="101732"/>
                    <a:pt x="12054" y="101090"/>
                    <a:pt x="12826" y="101090"/>
                  </a:cubicBezTo>
                  <a:cubicBezTo>
                    <a:pt x="13565" y="101090"/>
                    <a:pt x="14176" y="101668"/>
                    <a:pt x="14240" y="102375"/>
                  </a:cubicBezTo>
                  <a:lnTo>
                    <a:pt x="25169" y="102375"/>
                  </a:lnTo>
                  <a:cubicBezTo>
                    <a:pt x="25234" y="101668"/>
                    <a:pt x="25844" y="101090"/>
                    <a:pt x="26584" y="101090"/>
                  </a:cubicBezTo>
                  <a:close/>
                  <a:moveTo>
                    <a:pt x="124560" y="0"/>
                  </a:moveTo>
                  <a:cubicBezTo>
                    <a:pt x="120308" y="0"/>
                    <a:pt x="116346" y="676"/>
                    <a:pt x="112666" y="1602"/>
                  </a:cubicBezTo>
                  <a:cubicBezTo>
                    <a:pt x="100098" y="4720"/>
                    <a:pt x="94119" y="11889"/>
                    <a:pt x="80425" y="18317"/>
                  </a:cubicBezTo>
                  <a:lnTo>
                    <a:pt x="80425" y="20985"/>
                  </a:lnTo>
                  <a:lnTo>
                    <a:pt x="92030" y="20985"/>
                  </a:lnTo>
                  <a:lnTo>
                    <a:pt x="92030" y="21532"/>
                  </a:lnTo>
                  <a:lnTo>
                    <a:pt x="79879" y="21532"/>
                  </a:lnTo>
                  <a:lnTo>
                    <a:pt x="79879" y="18575"/>
                  </a:lnTo>
                  <a:cubicBezTo>
                    <a:pt x="78915" y="19025"/>
                    <a:pt x="77886" y="19475"/>
                    <a:pt x="76825" y="19925"/>
                  </a:cubicBezTo>
                  <a:cubicBezTo>
                    <a:pt x="71007" y="22368"/>
                    <a:pt x="66057" y="23364"/>
                    <a:pt x="61235" y="23878"/>
                  </a:cubicBezTo>
                  <a:lnTo>
                    <a:pt x="61235" y="25839"/>
                  </a:lnTo>
                  <a:lnTo>
                    <a:pt x="43781" y="25839"/>
                  </a:lnTo>
                  <a:cubicBezTo>
                    <a:pt x="43652" y="26514"/>
                    <a:pt x="43074" y="26996"/>
                    <a:pt x="42367" y="26996"/>
                  </a:cubicBezTo>
                  <a:cubicBezTo>
                    <a:pt x="41595" y="26996"/>
                    <a:pt x="40952" y="26354"/>
                    <a:pt x="40952" y="25582"/>
                  </a:cubicBezTo>
                  <a:cubicBezTo>
                    <a:pt x="40952" y="25454"/>
                    <a:pt x="40984" y="25293"/>
                    <a:pt x="41016" y="25164"/>
                  </a:cubicBezTo>
                  <a:lnTo>
                    <a:pt x="41016" y="25164"/>
                  </a:lnTo>
                  <a:cubicBezTo>
                    <a:pt x="37995" y="25518"/>
                    <a:pt x="34780" y="26000"/>
                    <a:pt x="31212" y="26771"/>
                  </a:cubicBezTo>
                  <a:cubicBezTo>
                    <a:pt x="11315" y="31015"/>
                    <a:pt x="0" y="57919"/>
                    <a:pt x="0" y="73252"/>
                  </a:cubicBezTo>
                  <a:cubicBezTo>
                    <a:pt x="0" y="88617"/>
                    <a:pt x="1190" y="110829"/>
                    <a:pt x="18323" y="122337"/>
                  </a:cubicBezTo>
                  <a:cubicBezTo>
                    <a:pt x="21926" y="124750"/>
                    <a:pt x="26555" y="125698"/>
                    <a:pt x="31770" y="125698"/>
                  </a:cubicBezTo>
                  <a:cubicBezTo>
                    <a:pt x="41351" y="125698"/>
                    <a:pt x="52908" y="122500"/>
                    <a:pt x="63710" y="119315"/>
                  </a:cubicBezTo>
                  <a:cubicBezTo>
                    <a:pt x="74506" y="116135"/>
                    <a:pt x="84516" y="112925"/>
                    <a:pt x="91055" y="112925"/>
                  </a:cubicBezTo>
                  <a:cubicBezTo>
                    <a:pt x="91389" y="112925"/>
                    <a:pt x="91714" y="112934"/>
                    <a:pt x="92030" y="112951"/>
                  </a:cubicBezTo>
                  <a:cubicBezTo>
                    <a:pt x="108005" y="113787"/>
                    <a:pt x="126328" y="131723"/>
                    <a:pt x="149311" y="131723"/>
                  </a:cubicBezTo>
                  <a:cubicBezTo>
                    <a:pt x="181552" y="131723"/>
                    <a:pt x="189941" y="89871"/>
                    <a:pt x="184605" y="59945"/>
                  </a:cubicBezTo>
                  <a:cubicBezTo>
                    <a:pt x="182002" y="45351"/>
                    <a:pt x="174866" y="33908"/>
                    <a:pt x="165704" y="23332"/>
                  </a:cubicBezTo>
                  <a:cubicBezTo>
                    <a:pt x="164644" y="22143"/>
                    <a:pt x="163615" y="20985"/>
                    <a:pt x="162586" y="19893"/>
                  </a:cubicBezTo>
                  <a:lnTo>
                    <a:pt x="135360" y="19893"/>
                  </a:lnTo>
                  <a:cubicBezTo>
                    <a:pt x="135135" y="20439"/>
                    <a:pt x="134621" y="20825"/>
                    <a:pt x="134010" y="20825"/>
                  </a:cubicBezTo>
                  <a:cubicBezTo>
                    <a:pt x="133239" y="20825"/>
                    <a:pt x="132596" y="20182"/>
                    <a:pt x="132596" y="19410"/>
                  </a:cubicBezTo>
                  <a:cubicBezTo>
                    <a:pt x="132596" y="18671"/>
                    <a:pt x="133142" y="18060"/>
                    <a:pt x="133882" y="17996"/>
                  </a:cubicBezTo>
                  <a:lnTo>
                    <a:pt x="133882" y="11728"/>
                  </a:lnTo>
                  <a:lnTo>
                    <a:pt x="118067" y="11728"/>
                  </a:lnTo>
                  <a:lnTo>
                    <a:pt x="118067" y="19893"/>
                  </a:lnTo>
                  <a:lnTo>
                    <a:pt x="99391" y="19893"/>
                  </a:lnTo>
                  <a:lnTo>
                    <a:pt x="99391" y="34743"/>
                  </a:lnTo>
                  <a:lnTo>
                    <a:pt x="98844" y="34743"/>
                  </a:lnTo>
                  <a:lnTo>
                    <a:pt x="98844" y="19346"/>
                  </a:lnTo>
                  <a:lnTo>
                    <a:pt x="117520" y="19346"/>
                  </a:lnTo>
                  <a:lnTo>
                    <a:pt x="117520" y="11181"/>
                  </a:lnTo>
                  <a:lnTo>
                    <a:pt x="147061" y="11181"/>
                  </a:lnTo>
                  <a:cubicBezTo>
                    <a:pt x="147189" y="10506"/>
                    <a:pt x="147768" y="10024"/>
                    <a:pt x="148443" y="10024"/>
                  </a:cubicBezTo>
                  <a:cubicBezTo>
                    <a:pt x="149247" y="10024"/>
                    <a:pt x="149889" y="10667"/>
                    <a:pt x="149889" y="11439"/>
                  </a:cubicBezTo>
                  <a:cubicBezTo>
                    <a:pt x="149889" y="12242"/>
                    <a:pt x="149247" y="12885"/>
                    <a:pt x="148443" y="12885"/>
                  </a:cubicBezTo>
                  <a:cubicBezTo>
                    <a:pt x="147768" y="12885"/>
                    <a:pt x="147189" y="12371"/>
                    <a:pt x="147061" y="11728"/>
                  </a:cubicBezTo>
                  <a:lnTo>
                    <a:pt x="134396" y="11728"/>
                  </a:lnTo>
                  <a:lnTo>
                    <a:pt x="134396" y="18028"/>
                  </a:lnTo>
                  <a:cubicBezTo>
                    <a:pt x="135007" y="18189"/>
                    <a:pt x="135424" y="18735"/>
                    <a:pt x="135424" y="19346"/>
                  </a:cubicBezTo>
                  <a:lnTo>
                    <a:pt x="162072" y="19346"/>
                  </a:lnTo>
                  <a:cubicBezTo>
                    <a:pt x="147671" y="4232"/>
                    <a:pt x="135206" y="0"/>
                    <a:pt x="124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4"/>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4"/>
            <p:cNvSpPr/>
            <p:nvPr/>
          </p:nvSpPr>
          <p:spPr>
            <a:xfrm>
              <a:off x="1543000" y="778150"/>
              <a:ext cx="4652125" cy="3230550"/>
            </a:xfrm>
            <a:custGeom>
              <a:avLst/>
              <a:gdLst/>
              <a:ahLst/>
              <a:cxnLst/>
              <a:rect l="l" t="t" r="r" b="b"/>
              <a:pathLst>
                <a:path w="186085" h="129222" extrusionOk="0">
                  <a:moveTo>
                    <a:pt x="36388" y="45774"/>
                  </a:moveTo>
                  <a:cubicBezTo>
                    <a:pt x="37127" y="45774"/>
                    <a:pt x="37738" y="46320"/>
                    <a:pt x="37802" y="47028"/>
                  </a:cubicBezTo>
                  <a:lnTo>
                    <a:pt x="64321" y="47028"/>
                  </a:lnTo>
                  <a:lnTo>
                    <a:pt x="64321" y="47574"/>
                  </a:lnTo>
                  <a:lnTo>
                    <a:pt x="37770" y="47574"/>
                  </a:lnTo>
                  <a:cubicBezTo>
                    <a:pt x="37609" y="48185"/>
                    <a:pt x="37063" y="48635"/>
                    <a:pt x="36388" y="48635"/>
                  </a:cubicBezTo>
                  <a:cubicBezTo>
                    <a:pt x="35616" y="48635"/>
                    <a:pt x="34973" y="47992"/>
                    <a:pt x="34973" y="47188"/>
                  </a:cubicBezTo>
                  <a:cubicBezTo>
                    <a:pt x="34973" y="46417"/>
                    <a:pt x="35616" y="45774"/>
                    <a:pt x="36388" y="45774"/>
                  </a:cubicBezTo>
                  <a:close/>
                  <a:moveTo>
                    <a:pt x="151722" y="45774"/>
                  </a:moveTo>
                  <a:cubicBezTo>
                    <a:pt x="152525" y="45774"/>
                    <a:pt x="153168" y="46417"/>
                    <a:pt x="153168" y="47188"/>
                  </a:cubicBezTo>
                  <a:cubicBezTo>
                    <a:pt x="153168" y="47992"/>
                    <a:pt x="152525" y="48635"/>
                    <a:pt x="151722" y="48635"/>
                  </a:cubicBezTo>
                  <a:cubicBezTo>
                    <a:pt x="151047" y="48635"/>
                    <a:pt x="150468" y="48120"/>
                    <a:pt x="150339" y="47478"/>
                  </a:cubicBezTo>
                  <a:lnTo>
                    <a:pt x="132371" y="47478"/>
                  </a:lnTo>
                  <a:lnTo>
                    <a:pt x="132371" y="46931"/>
                  </a:lnTo>
                  <a:lnTo>
                    <a:pt x="150339" y="46931"/>
                  </a:lnTo>
                  <a:cubicBezTo>
                    <a:pt x="150468" y="46256"/>
                    <a:pt x="151047" y="45774"/>
                    <a:pt x="151722" y="45774"/>
                  </a:cubicBezTo>
                  <a:close/>
                  <a:moveTo>
                    <a:pt x="172166" y="59500"/>
                  </a:moveTo>
                  <a:cubicBezTo>
                    <a:pt x="172969" y="59500"/>
                    <a:pt x="173612" y="60142"/>
                    <a:pt x="173612" y="60946"/>
                  </a:cubicBezTo>
                  <a:cubicBezTo>
                    <a:pt x="173612" y="61621"/>
                    <a:pt x="173098" y="62200"/>
                    <a:pt x="172455" y="62328"/>
                  </a:cubicBezTo>
                  <a:lnTo>
                    <a:pt x="172455" y="77147"/>
                  </a:lnTo>
                  <a:lnTo>
                    <a:pt x="163840" y="77147"/>
                  </a:lnTo>
                  <a:lnTo>
                    <a:pt x="163840" y="86694"/>
                  </a:lnTo>
                  <a:lnTo>
                    <a:pt x="163326" y="86694"/>
                  </a:lnTo>
                  <a:lnTo>
                    <a:pt x="163326" y="76633"/>
                  </a:lnTo>
                  <a:lnTo>
                    <a:pt x="171908" y="76633"/>
                  </a:lnTo>
                  <a:lnTo>
                    <a:pt x="171908" y="62328"/>
                  </a:lnTo>
                  <a:cubicBezTo>
                    <a:pt x="171233" y="62200"/>
                    <a:pt x="170751" y="61621"/>
                    <a:pt x="170751" y="60946"/>
                  </a:cubicBezTo>
                  <a:cubicBezTo>
                    <a:pt x="170751" y="60142"/>
                    <a:pt x="171394" y="59500"/>
                    <a:pt x="172166" y="59500"/>
                  </a:cubicBezTo>
                  <a:close/>
                  <a:moveTo>
                    <a:pt x="13790" y="80136"/>
                  </a:moveTo>
                  <a:cubicBezTo>
                    <a:pt x="14433" y="80136"/>
                    <a:pt x="14979" y="80554"/>
                    <a:pt x="15140" y="81133"/>
                  </a:cubicBezTo>
                  <a:lnTo>
                    <a:pt x="28094" y="81133"/>
                  </a:lnTo>
                  <a:lnTo>
                    <a:pt x="28094" y="85794"/>
                  </a:lnTo>
                  <a:cubicBezTo>
                    <a:pt x="28544" y="85955"/>
                    <a:pt x="28866" y="86372"/>
                    <a:pt x="28962" y="86855"/>
                  </a:cubicBezTo>
                  <a:lnTo>
                    <a:pt x="174062" y="86855"/>
                  </a:lnTo>
                  <a:cubicBezTo>
                    <a:pt x="174158" y="86180"/>
                    <a:pt x="174737" y="85697"/>
                    <a:pt x="175444" y="85697"/>
                  </a:cubicBezTo>
                  <a:cubicBezTo>
                    <a:pt x="176248" y="85697"/>
                    <a:pt x="176859" y="86308"/>
                    <a:pt x="176859" y="87112"/>
                  </a:cubicBezTo>
                  <a:cubicBezTo>
                    <a:pt x="176859" y="87883"/>
                    <a:pt x="176248" y="88526"/>
                    <a:pt x="175444" y="88526"/>
                  </a:cubicBezTo>
                  <a:cubicBezTo>
                    <a:pt x="174737" y="88526"/>
                    <a:pt x="174158" y="88044"/>
                    <a:pt x="174062" y="87369"/>
                  </a:cubicBezTo>
                  <a:lnTo>
                    <a:pt x="28962" y="87369"/>
                  </a:lnTo>
                  <a:cubicBezTo>
                    <a:pt x="28834" y="88044"/>
                    <a:pt x="28255" y="88526"/>
                    <a:pt x="27548" y="88526"/>
                  </a:cubicBezTo>
                  <a:cubicBezTo>
                    <a:pt x="26873" y="88526"/>
                    <a:pt x="26294" y="88044"/>
                    <a:pt x="26166" y="87369"/>
                  </a:cubicBezTo>
                  <a:lnTo>
                    <a:pt x="21441" y="87369"/>
                  </a:lnTo>
                  <a:cubicBezTo>
                    <a:pt x="21312" y="88044"/>
                    <a:pt x="20733" y="88526"/>
                    <a:pt x="20058" y="88526"/>
                  </a:cubicBezTo>
                  <a:cubicBezTo>
                    <a:pt x="19255" y="88526"/>
                    <a:pt x="18612" y="87883"/>
                    <a:pt x="18612" y="87112"/>
                  </a:cubicBezTo>
                  <a:cubicBezTo>
                    <a:pt x="18612" y="86308"/>
                    <a:pt x="19255" y="85697"/>
                    <a:pt x="20058" y="85697"/>
                  </a:cubicBezTo>
                  <a:cubicBezTo>
                    <a:pt x="20733" y="85697"/>
                    <a:pt x="21312" y="86180"/>
                    <a:pt x="21441" y="86855"/>
                  </a:cubicBezTo>
                  <a:lnTo>
                    <a:pt x="26166" y="86855"/>
                  </a:lnTo>
                  <a:cubicBezTo>
                    <a:pt x="26294" y="86180"/>
                    <a:pt x="26841" y="85697"/>
                    <a:pt x="27548" y="85697"/>
                  </a:cubicBezTo>
                  <a:lnTo>
                    <a:pt x="27548" y="81647"/>
                  </a:lnTo>
                  <a:lnTo>
                    <a:pt x="15205" y="81647"/>
                  </a:lnTo>
                  <a:cubicBezTo>
                    <a:pt x="15172" y="82386"/>
                    <a:pt x="14562" y="82997"/>
                    <a:pt x="13790" y="82997"/>
                  </a:cubicBezTo>
                  <a:cubicBezTo>
                    <a:pt x="13019" y="82997"/>
                    <a:pt x="12376" y="82354"/>
                    <a:pt x="12376" y="81551"/>
                  </a:cubicBezTo>
                  <a:cubicBezTo>
                    <a:pt x="12376" y="80779"/>
                    <a:pt x="13019" y="80136"/>
                    <a:pt x="13790" y="80136"/>
                  </a:cubicBezTo>
                  <a:close/>
                  <a:moveTo>
                    <a:pt x="175862" y="104920"/>
                  </a:moveTo>
                  <a:cubicBezTo>
                    <a:pt x="176634" y="104920"/>
                    <a:pt x="177276" y="105531"/>
                    <a:pt x="177276" y="106334"/>
                  </a:cubicBezTo>
                  <a:cubicBezTo>
                    <a:pt x="177276" y="107106"/>
                    <a:pt x="176634" y="107748"/>
                    <a:pt x="175862" y="107748"/>
                  </a:cubicBezTo>
                  <a:cubicBezTo>
                    <a:pt x="175155" y="107748"/>
                    <a:pt x="174576" y="107266"/>
                    <a:pt x="174448" y="106591"/>
                  </a:cubicBezTo>
                  <a:lnTo>
                    <a:pt x="155675" y="106591"/>
                  </a:lnTo>
                  <a:cubicBezTo>
                    <a:pt x="155579" y="107202"/>
                    <a:pt x="155065" y="107684"/>
                    <a:pt x="154454" y="107748"/>
                  </a:cubicBezTo>
                  <a:lnTo>
                    <a:pt x="154454" y="112602"/>
                  </a:lnTo>
                  <a:lnTo>
                    <a:pt x="174448" y="112602"/>
                  </a:lnTo>
                  <a:cubicBezTo>
                    <a:pt x="174544" y="111895"/>
                    <a:pt x="175123" y="111381"/>
                    <a:pt x="175862" y="111381"/>
                  </a:cubicBezTo>
                  <a:cubicBezTo>
                    <a:pt x="176634" y="111381"/>
                    <a:pt x="177276" y="112024"/>
                    <a:pt x="177276" y="112795"/>
                  </a:cubicBezTo>
                  <a:cubicBezTo>
                    <a:pt x="177276" y="113599"/>
                    <a:pt x="176634" y="114210"/>
                    <a:pt x="175862" y="114210"/>
                  </a:cubicBezTo>
                  <a:cubicBezTo>
                    <a:pt x="175187" y="114210"/>
                    <a:pt x="174641" y="113760"/>
                    <a:pt x="174480" y="113149"/>
                  </a:cubicBezTo>
                  <a:lnTo>
                    <a:pt x="153908" y="113149"/>
                  </a:lnTo>
                  <a:lnTo>
                    <a:pt x="153908" y="107716"/>
                  </a:lnTo>
                  <a:cubicBezTo>
                    <a:pt x="153393" y="107556"/>
                    <a:pt x="153007" y="107138"/>
                    <a:pt x="152879" y="106591"/>
                  </a:cubicBezTo>
                  <a:lnTo>
                    <a:pt x="130056" y="106591"/>
                  </a:lnTo>
                  <a:lnTo>
                    <a:pt x="130056" y="106077"/>
                  </a:lnTo>
                  <a:lnTo>
                    <a:pt x="152879" y="106077"/>
                  </a:lnTo>
                  <a:cubicBezTo>
                    <a:pt x="153007" y="105402"/>
                    <a:pt x="153586" y="104920"/>
                    <a:pt x="154293" y="104920"/>
                  </a:cubicBezTo>
                  <a:cubicBezTo>
                    <a:pt x="155000" y="104920"/>
                    <a:pt x="155579" y="105402"/>
                    <a:pt x="155675" y="106077"/>
                  </a:cubicBezTo>
                  <a:lnTo>
                    <a:pt x="174448" y="106077"/>
                  </a:lnTo>
                  <a:cubicBezTo>
                    <a:pt x="174576" y="105402"/>
                    <a:pt x="175155" y="104920"/>
                    <a:pt x="175862" y="104920"/>
                  </a:cubicBezTo>
                  <a:close/>
                  <a:moveTo>
                    <a:pt x="26584" y="101095"/>
                  </a:moveTo>
                  <a:cubicBezTo>
                    <a:pt x="27323" y="101095"/>
                    <a:pt x="27934" y="101673"/>
                    <a:pt x="27998" y="102380"/>
                  </a:cubicBezTo>
                  <a:lnTo>
                    <a:pt x="35841" y="102380"/>
                  </a:lnTo>
                  <a:lnTo>
                    <a:pt x="35841" y="111381"/>
                  </a:lnTo>
                  <a:lnTo>
                    <a:pt x="52588" y="111381"/>
                  </a:lnTo>
                  <a:cubicBezTo>
                    <a:pt x="52685" y="110802"/>
                    <a:pt x="53135" y="110352"/>
                    <a:pt x="53713" y="110256"/>
                  </a:cubicBezTo>
                  <a:lnTo>
                    <a:pt x="53713" y="105948"/>
                  </a:lnTo>
                  <a:lnTo>
                    <a:pt x="63292" y="105948"/>
                  </a:lnTo>
                  <a:lnTo>
                    <a:pt x="63292" y="106495"/>
                  </a:lnTo>
                  <a:lnTo>
                    <a:pt x="54260" y="106495"/>
                  </a:lnTo>
                  <a:lnTo>
                    <a:pt x="54260" y="110256"/>
                  </a:lnTo>
                  <a:cubicBezTo>
                    <a:pt x="54903" y="110384"/>
                    <a:pt x="55417" y="110963"/>
                    <a:pt x="55417" y="111638"/>
                  </a:cubicBezTo>
                  <a:cubicBezTo>
                    <a:pt x="55417" y="112442"/>
                    <a:pt x="54774" y="113084"/>
                    <a:pt x="53971" y="113084"/>
                  </a:cubicBezTo>
                  <a:cubicBezTo>
                    <a:pt x="53296" y="113084"/>
                    <a:pt x="52717" y="112570"/>
                    <a:pt x="52588" y="111927"/>
                  </a:cubicBezTo>
                  <a:lnTo>
                    <a:pt x="35327" y="111927"/>
                  </a:lnTo>
                  <a:lnTo>
                    <a:pt x="35327" y="102927"/>
                  </a:lnTo>
                  <a:lnTo>
                    <a:pt x="27934" y="102927"/>
                  </a:lnTo>
                  <a:cubicBezTo>
                    <a:pt x="27805" y="103441"/>
                    <a:pt x="27387" y="103827"/>
                    <a:pt x="26841" y="103923"/>
                  </a:cubicBezTo>
                  <a:lnTo>
                    <a:pt x="26841" y="117649"/>
                  </a:lnTo>
                  <a:lnTo>
                    <a:pt x="18290" y="117649"/>
                  </a:lnTo>
                  <a:cubicBezTo>
                    <a:pt x="18097" y="118195"/>
                    <a:pt x="17583" y="118581"/>
                    <a:pt x="16972" y="118581"/>
                  </a:cubicBezTo>
                  <a:cubicBezTo>
                    <a:pt x="16169" y="118581"/>
                    <a:pt x="15526" y="117938"/>
                    <a:pt x="15526" y="117135"/>
                  </a:cubicBezTo>
                  <a:cubicBezTo>
                    <a:pt x="15526" y="116363"/>
                    <a:pt x="16169" y="115720"/>
                    <a:pt x="16972" y="115720"/>
                  </a:cubicBezTo>
                  <a:cubicBezTo>
                    <a:pt x="17744" y="115720"/>
                    <a:pt x="18355" y="116331"/>
                    <a:pt x="18387" y="117103"/>
                  </a:cubicBezTo>
                  <a:lnTo>
                    <a:pt x="26326" y="117103"/>
                  </a:lnTo>
                  <a:lnTo>
                    <a:pt x="26326" y="103923"/>
                  </a:lnTo>
                  <a:cubicBezTo>
                    <a:pt x="25780" y="103827"/>
                    <a:pt x="25362" y="103441"/>
                    <a:pt x="25234" y="102927"/>
                  </a:cubicBezTo>
                  <a:lnTo>
                    <a:pt x="14208" y="102927"/>
                  </a:lnTo>
                  <a:cubicBezTo>
                    <a:pt x="14015" y="103505"/>
                    <a:pt x="13501" y="103955"/>
                    <a:pt x="12826" y="103955"/>
                  </a:cubicBezTo>
                  <a:cubicBezTo>
                    <a:pt x="12054" y="103955"/>
                    <a:pt x="11411" y="103313"/>
                    <a:pt x="11411" y="102509"/>
                  </a:cubicBezTo>
                  <a:cubicBezTo>
                    <a:pt x="11411" y="101737"/>
                    <a:pt x="12054" y="101095"/>
                    <a:pt x="12826" y="101095"/>
                  </a:cubicBezTo>
                  <a:cubicBezTo>
                    <a:pt x="13565" y="101095"/>
                    <a:pt x="14176" y="101673"/>
                    <a:pt x="14240" y="102380"/>
                  </a:cubicBezTo>
                  <a:lnTo>
                    <a:pt x="25169" y="102380"/>
                  </a:lnTo>
                  <a:cubicBezTo>
                    <a:pt x="25234" y="101673"/>
                    <a:pt x="25844" y="101095"/>
                    <a:pt x="26584" y="101095"/>
                  </a:cubicBezTo>
                  <a:close/>
                  <a:moveTo>
                    <a:pt x="124560" y="0"/>
                  </a:moveTo>
                  <a:cubicBezTo>
                    <a:pt x="120317" y="0"/>
                    <a:pt x="116363" y="675"/>
                    <a:pt x="112666" y="1607"/>
                  </a:cubicBezTo>
                  <a:cubicBezTo>
                    <a:pt x="100098" y="4725"/>
                    <a:pt x="94119" y="11894"/>
                    <a:pt x="80425" y="18322"/>
                  </a:cubicBezTo>
                  <a:lnTo>
                    <a:pt x="80425" y="20990"/>
                  </a:lnTo>
                  <a:lnTo>
                    <a:pt x="92030" y="20990"/>
                  </a:lnTo>
                  <a:lnTo>
                    <a:pt x="92030" y="21537"/>
                  </a:lnTo>
                  <a:lnTo>
                    <a:pt x="79879" y="21537"/>
                  </a:lnTo>
                  <a:lnTo>
                    <a:pt x="79879" y="18580"/>
                  </a:lnTo>
                  <a:cubicBezTo>
                    <a:pt x="78915" y="19030"/>
                    <a:pt x="77886" y="19480"/>
                    <a:pt x="76825" y="19930"/>
                  </a:cubicBezTo>
                  <a:cubicBezTo>
                    <a:pt x="71007" y="22373"/>
                    <a:pt x="66057" y="23369"/>
                    <a:pt x="61235" y="23883"/>
                  </a:cubicBezTo>
                  <a:lnTo>
                    <a:pt x="61235" y="25844"/>
                  </a:lnTo>
                  <a:lnTo>
                    <a:pt x="43781" y="25844"/>
                  </a:lnTo>
                  <a:cubicBezTo>
                    <a:pt x="43652" y="26519"/>
                    <a:pt x="43074" y="27001"/>
                    <a:pt x="42367" y="27001"/>
                  </a:cubicBezTo>
                  <a:cubicBezTo>
                    <a:pt x="41595" y="27001"/>
                    <a:pt x="40952" y="26359"/>
                    <a:pt x="40952" y="25587"/>
                  </a:cubicBezTo>
                  <a:cubicBezTo>
                    <a:pt x="40952" y="25459"/>
                    <a:pt x="40984" y="25298"/>
                    <a:pt x="41016" y="25169"/>
                  </a:cubicBezTo>
                  <a:lnTo>
                    <a:pt x="41016" y="25169"/>
                  </a:lnTo>
                  <a:cubicBezTo>
                    <a:pt x="37995" y="25523"/>
                    <a:pt x="34780" y="26005"/>
                    <a:pt x="31212" y="26776"/>
                  </a:cubicBezTo>
                  <a:cubicBezTo>
                    <a:pt x="11315" y="31020"/>
                    <a:pt x="0" y="57924"/>
                    <a:pt x="0" y="73257"/>
                  </a:cubicBezTo>
                  <a:cubicBezTo>
                    <a:pt x="0" y="88622"/>
                    <a:pt x="1190" y="110834"/>
                    <a:pt x="18323" y="122342"/>
                  </a:cubicBezTo>
                  <a:cubicBezTo>
                    <a:pt x="21923" y="124753"/>
                    <a:pt x="26551" y="125717"/>
                    <a:pt x="31791" y="125717"/>
                  </a:cubicBezTo>
                  <a:cubicBezTo>
                    <a:pt x="41370" y="125717"/>
                    <a:pt x="52910" y="122503"/>
                    <a:pt x="63710" y="119320"/>
                  </a:cubicBezTo>
                  <a:cubicBezTo>
                    <a:pt x="74511" y="116138"/>
                    <a:pt x="84540" y="112924"/>
                    <a:pt x="91065" y="112924"/>
                  </a:cubicBezTo>
                  <a:cubicBezTo>
                    <a:pt x="91387" y="112924"/>
                    <a:pt x="91708" y="112924"/>
                    <a:pt x="92030" y="112956"/>
                  </a:cubicBezTo>
                  <a:cubicBezTo>
                    <a:pt x="98748" y="113309"/>
                    <a:pt x="105916" y="116717"/>
                    <a:pt x="113695" y="120510"/>
                  </a:cubicBezTo>
                  <a:cubicBezTo>
                    <a:pt x="132757" y="121699"/>
                    <a:pt x="149600" y="124817"/>
                    <a:pt x="161911" y="129221"/>
                  </a:cubicBezTo>
                  <a:cubicBezTo>
                    <a:pt x="179044" y="121796"/>
                    <a:pt x="186084" y="99005"/>
                    <a:pt x="186084" y="77147"/>
                  </a:cubicBezTo>
                  <a:cubicBezTo>
                    <a:pt x="186084" y="71232"/>
                    <a:pt x="185570" y="65382"/>
                    <a:pt x="184605" y="59950"/>
                  </a:cubicBezTo>
                  <a:cubicBezTo>
                    <a:pt x="182002" y="45356"/>
                    <a:pt x="174866" y="33913"/>
                    <a:pt x="165704" y="23337"/>
                  </a:cubicBezTo>
                  <a:cubicBezTo>
                    <a:pt x="164644" y="22148"/>
                    <a:pt x="163615" y="20990"/>
                    <a:pt x="162586" y="19898"/>
                  </a:cubicBezTo>
                  <a:lnTo>
                    <a:pt x="135360" y="19898"/>
                  </a:lnTo>
                  <a:cubicBezTo>
                    <a:pt x="135135" y="20444"/>
                    <a:pt x="134621" y="20830"/>
                    <a:pt x="134010" y="20830"/>
                  </a:cubicBezTo>
                  <a:cubicBezTo>
                    <a:pt x="133239" y="20830"/>
                    <a:pt x="132596" y="20187"/>
                    <a:pt x="132596" y="19415"/>
                  </a:cubicBezTo>
                  <a:cubicBezTo>
                    <a:pt x="132596" y="18676"/>
                    <a:pt x="133142" y="18065"/>
                    <a:pt x="133882" y="18001"/>
                  </a:cubicBezTo>
                  <a:lnTo>
                    <a:pt x="133882" y="11733"/>
                  </a:lnTo>
                  <a:lnTo>
                    <a:pt x="118067" y="11733"/>
                  </a:lnTo>
                  <a:lnTo>
                    <a:pt x="118067" y="19898"/>
                  </a:lnTo>
                  <a:lnTo>
                    <a:pt x="99391" y="19898"/>
                  </a:lnTo>
                  <a:lnTo>
                    <a:pt x="99391" y="34748"/>
                  </a:lnTo>
                  <a:lnTo>
                    <a:pt x="98844" y="34748"/>
                  </a:lnTo>
                  <a:lnTo>
                    <a:pt x="98844" y="19351"/>
                  </a:lnTo>
                  <a:lnTo>
                    <a:pt x="117520" y="19351"/>
                  </a:lnTo>
                  <a:lnTo>
                    <a:pt x="117520" y="11186"/>
                  </a:lnTo>
                  <a:lnTo>
                    <a:pt x="147061" y="11186"/>
                  </a:lnTo>
                  <a:cubicBezTo>
                    <a:pt x="147189" y="10511"/>
                    <a:pt x="147768" y="10029"/>
                    <a:pt x="148443" y="10029"/>
                  </a:cubicBezTo>
                  <a:cubicBezTo>
                    <a:pt x="149247" y="10029"/>
                    <a:pt x="149889" y="10672"/>
                    <a:pt x="149889" y="11444"/>
                  </a:cubicBezTo>
                  <a:cubicBezTo>
                    <a:pt x="149889" y="12247"/>
                    <a:pt x="149247" y="12890"/>
                    <a:pt x="148443" y="12890"/>
                  </a:cubicBezTo>
                  <a:cubicBezTo>
                    <a:pt x="147768" y="12890"/>
                    <a:pt x="147189" y="12376"/>
                    <a:pt x="147061" y="11733"/>
                  </a:cubicBezTo>
                  <a:lnTo>
                    <a:pt x="134396" y="11733"/>
                  </a:lnTo>
                  <a:lnTo>
                    <a:pt x="134396" y="18033"/>
                  </a:lnTo>
                  <a:cubicBezTo>
                    <a:pt x="135007" y="18194"/>
                    <a:pt x="135424" y="18740"/>
                    <a:pt x="135424" y="19351"/>
                  </a:cubicBezTo>
                  <a:lnTo>
                    <a:pt x="162072" y="19351"/>
                  </a:lnTo>
                  <a:cubicBezTo>
                    <a:pt x="147671" y="4211"/>
                    <a:pt x="135199" y="0"/>
                    <a:pt x="124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4"/>
            <p:cNvSpPr/>
            <p:nvPr/>
          </p:nvSpPr>
          <p:spPr>
            <a:xfrm>
              <a:off x="3805950" y="681700"/>
              <a:ext cx="395400" cy="385775"/>
            </a:xfrm>
            <a:custGeom>
              <a:avLst/>
              <a:gdLst/>
              <a:ahLst/>
              <a:cxnLst/>
              <a:rect l="l" t="t" r="r" b="b"/>
              <a:pathLst>
                <a:path w="15816" h="15431" extrusionOk="0">
                  <a:moveTo>
                    <a:pt x="7908" y="2251"/>
                  </a:moveTo>
                  <a:cubicBezTo>
                    <a:pt x="11026" y="2251"/>
                    <a:pt x="13566" y="4790"/>
                    <a:pt x="13566" y="7908"/>
                  </a:cubicBezTo>
                  <a:lnTo>
                    <a:pt x="13566" y="13180"/>
                  </a:lnTo>
                  <a:lnTo>
                    <a:pt x="2251" y="13180"/>
                  </a:lnTo>
                  <a:lnTo>
                    <a:pt x="2251" y="7908"/>
                  </a:lnTo>
                  <a:cubicBezTo>
                    <a:pt x="2251" y="4790"/>
                    <a:pt x="4790" y="2251"/>
                    <a:pt x="7908" y="2251"/>
                  </a:cubicBezTo>
                  <a:close/>
                  <a:moveTo>
                    <a:pt x="7908" y="1"/>
                  </a:moveTo>
                  <a:cubicBezTo>
                    <a:pt x="3537" y="1"/>
                    <a:pt x="1" y="3537"/>
                    <a:pt x="1" y="7908"/>
                  </a:cubicBezTo>
                  <a:lnTo>
                    <a:pt x="1" y="14305"/>
                  </a:lnTo>
                  <a:cubicBezTo>
                    <a:pt x="1" y="14948"/>
                    <a:pt x="483" y="15430"/>
                    <a:pt x="1126" y="15430"/>
                  </a:cubicBezTo>
                  <a:lnTo>
                    <a:pt x="14691" y="15430"/>
                  </a:lnTo>
                  <a:cubicBezTo>
                    <a:pt x="15302" y="15430"/>
                    <a:pt x="15816" y="14948"/>
                    <a:pt x="15816" y="14305"/>
                  </a:cubicBezTo>
                  <a:lnTo>
                    <a:pt x="15816" y="7908"/>
                  </a:lnTo>
                  <a:cubicBezTo>
                    <a:pt x="15816" y="3537"/>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4"/>
            <p:cNvSpPr/>
            <p:nvPr/>
          </p:nvSpPr>
          <p:spPr>
            <a:xfrm>
              <a:off x="3798725" y="675275"/>
              <a:ext cx="409050" cy="399425"/>
            </a:xfrm>
            <a:custGeom>
              <a:avLst/>
              <a:gdLst/>
              <a:ahLst/>
              <a:cxnLst/>
              <a:rect l="l" t="t" r="r" b="b"/>
              <a:pathLst>
                <a:path w="16362" h="15977" extrusionOk="0">
                  <a:moveTo>
                    <a:pt x="8197" y="2765"/>
                  </a:moveTo>
                  <a:cubicBezTo>
                    <a:pt x="9676" y="2765"/>
                    <a:pt x="11026" y="3376"/>
                    <a:pt x="11990" y="4372"/>
                  </a:cubicBezTo>
                  <a:cubicBezTo>
                    <a:pt x="12987" y="5337"/>
                    <a:pt x="13598" y="6687"/>
                    <a:pt x="13598" y="8165"/>
                  </a:cubicBezTo>
                  <a:lnTo>
                    <a:pt x="13598" y="13180"/>
                  </a:lnTo>
                  <a:lnTo>
                    <a:pt x="2797" y="13180"/>
                  </a:lnTo>
                  <a:lnTo>
                    <a:pt x="2797" y="8165"/>
                  </a:lnTo>
                  <a:cubicBezTo>
                    <a:pt x="2797" y="6687"/>
                    <a:pt x="3408" y="5337"/>
                    <a:pt x="4372" y="4372"/>
                  </a:cubicBezTo>
                  <a:cubicBezTo>
                    <a:pt x="5369" y="3376"/>
                    <a:pt x="6719" y="2765"/>
                    <a:pt x="8197" y="2765"/>
                  </a:cubicBezTo>
                  <a:close/>
                  <a:moveTo>
                    <a:pt x="8197" y="2251"/>
                  </a:moveTo>
                  <a:cubicBezTo>
                    <a:pt x="4919" y="2251"/>
                    <a:pt x="2251" y="4919"/>
                    <a:pt x="2251" y="8165"/>
                  </a:cubicBezTo>
                  <a:lnTo>
                    <a:pt x="2251" y="13437"/>
                  </a:lnTo>
                  <a:cubicBezTo>
                    <a:pt x="2251" y="13501"/>
                    <a:pt x="2283" y="13566"/>
                    <a:pt x="2347" y="13630"/>
                  </a:cubicBezTo>
                  <a:cubicBezTo>
                    <a:pt x="2379" y="13694"/>
                    <a:pt x="2476" y="13694"/>
                    <a:pt x="2540" y="13694"/>
                  </a:cubicBezTo>
                  <a:lnTo>
                    <a:pt x="13855" y="13694"/>
                  </a:lnTo>
                  <a:cubicBezTo>
                    <a:pt x="13919" y="13694"/>
                    <a:pt x="13983" y="13694"/>
                    <a:pt x="14048" y="13630"/>
                  </a:cubicBezTo>
                  <a:cubicBezTo>
                    <a:pt x="14080" y="13566"/>
                    <a:pt x="14112" y="13501"/>
                    <a:pt x="14112" y="13437"/>
                  </a:cubicBezTo>
                  <a:lnTo>
                    <a:pt x="14112" y="8165"/>
                  </a:lnTo>
                  <a:cubicBezTo>
                    <a:pt x="14112" y="4919"/>
                    <a:pt x="11476" y="2251"/>
                    <a:pt x="8197" y="2251"/>
                  </a:cubicBezTo>
                  <a:close/>
                  <a:moveTo>
                    <a:pt x="8197" y="515"/>
                  </a:moveTo>
                  <a:cubicBezTo>
                    <a:pt x="10287" y="515"/>
                    <a:pt x="12215" y="1383"/>
                    <a:pt x="13598" y="2765"/>
                  </a:cubicBezTo>
                  <a:cubicBezTo>
                    <a:pt x="14980" y="4147"/>
                    <a:pt x="15848" y="6076"/>
                    <a:pt x="15848" y="8165"/>
                  </a:cubicBezTo>
                  <a:lnTo>
                    <a:pt x="15848" y="14562"/>
                  </a:lnTo>
                  <a:cubicBezTo>
                    <a:pt x="15848" y="15044"/>
                    <a:pt x="15462" y="15430"/>
                    <a:pt x="14980" y="15430"/>
                  </a:cubicBezTo>
                  <a:lnTo>
                    <a:pt x="1415" y="15430"/>
                  </a:lnTo>
                  <a:cubicBezTo>
                    <a:pt x="933" y="15430"/>
                    <a:pt x="547" y="15044"/>
                    <a:pt x="547" y="14562"/>
                  </a:cubicBezTo>
                  <a:lnTo>
                    <a:pt x="547" y="8165"/>
                  </a:lnTo>
                  <a:cubicBezTo>
                    <a:pt x="547" y="6076"/>
                    <a:pt x="1415" y="4147"/>
                    <a:pt x="2797" y="2765"/>
                  </a:cubicBezTo>
                  <a:cubicBezTo>
                    <a:pt x="4179" y="1383"/>
                    <a:pt x="6076" y="515"/>
                    <a:pt x="8197" y="515"/>
                  </a:cubicBezTo>
                  <a:close/>
                  <a:moveTo>
                    <a:pt x="8197" y="1"/>
                  </a:moveTo>
                  <a:cubicBezTo>
                    <a:pt x="3665" y="1"/>
                    <a:pt x="0" y="3665"/>
                    <a:pt x="0" y="8165"/>
                  </a:cubicBezTo>
                  <a:lnTo>
                    <a:pt x="0" y="14562"/>
                  </a:lnTo>
                  <a:cubicBezTo>
                    <a:pt x="0" y="15334"/>
                    <a:pt x="643" y="15976"/>
                    <a:pt x="1415" y="15976"/>
                  </a:cubicBezTo>
                  <a:lnTo>
                    <a:pt x="14980" y="15976"/>
                  </a:lnTo>
                  <a:cubicBezTo>
                    <a:pt x="15751" y="15976"/>
                    <a:pt x="16362" y="15334"/>
                    <a:pt x="16362" y="14562"/>
                  </a:cubicBezTo>
                  <a:lnTo>
                    <a:pt x="16362" y="8165"/>
                  </a:lnTo>
                  <a:cubicBezTo>
                    <a:pt x="16362" y="3665"/>
                    <a:pt x="12698"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64"/>
            <p:cNvSpPr/>
            <p:nvPr/>
          </p:nvSpPr>
          <p:spPr>
            <a:xfrm>
              <a:off x="3784250" y="990300"/>
              <a:ext cx="432375" cy="365650"/>
            </a:xfrm>
            <a:custGeom>
              <a:avLst/>
              <a:gdLst/>
              <a:ahLst/>
              <a:cxnLst/>
              <a:rect l="l" t="t" r="r" b="b"/>
              <a:pathLst>
                <a:path w="17295" h="14626" extrusionOk="0">
                  <a:moveTo>
                    <a:pt x="1" y="0"/>
                  </a:moveTo>
                  <a:lnTo>
                    <a:pt x="1" y="14626"/>
                  </a:lnTo>
                  <a:lnTo>
                    <a:pt x="17295" y="14626"/>
                  </a:lnTo>
                  <a:lnTo>
                    <a:pt x="17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64"/>
            <p:cNvSpPr/>
            <p:nvPr/>
          </p:nvSpPr>
          <p:spPr>
            <a:xfrm>
              <a:off x="3777825" y="983875"/>
              <a:ext cx="446025" cy="378525"/>
            </a:xfrm>
            <a:custGeom>
              <a:avLst/>
              <a:gdLst/>
              <a:ahLst/>
              <a:cxnLst/>
              <a:rect l="l" t="t" r="r" b="b"/>
              <a:pathLst>
                <a:path w="17841" h="15141" extrusionOk="0">
                  <a:moveTo>
                    <a:pt x="17294" y="547"/>
                  </a:moveTo>
                  <a:lnTo>
                    <a:pt x="17294" y="14626"/>
                  </a:lnTo>
                  <a:lnTo>
                    <a:pt x="547" y="14626"/>
                  </a:lnTo>
                  <a:lnTo>
                    <a:pt x="547" y="547"/>
                  </a:lnTo>
                  <a:close/>
                  <a:moveTo>
                    <a:pt x="258" y="0"/>
                  </a:moveTo>
                  <a:cubicBezTo>
                    <a:pt x="194" y="0"/>
                    <a:pt x="129" y="32"/>
                    <a:pt x="97" y="97"/>
                  </a:cubicBezTo>
                  <a:cubicBezTo>
                    <a:pt x="33" y="129"/>
                    <a:pt x="1" y="193"/>
                    <a:pt x="1" y="257"/>
                  </a:cubicBezTo>
                  <a:lnTo>
                    <a:pt x="1" y="14883"/>
                  </a:lnTo>
                  <a:cubicBezTo>
                    <a:pt x="1" y="14947"/>
                    <a:pt x="33" y="15012"/>
                    <a:pt x="97" y="15076"/>
                  </a:cubicBezTo>
                  <a:cubicBezTo>
                    <a:pt x="129" y="15108"/>
                    <a:pt x="194" y="15140"/>
                    <a:pt x="258" y="15140"/>
                  </a:cubicBezTo>
                  <a:lnTo>
                    <a:pt x="17552" y="15140"/>
                  </a:lnTo>
                  <a:cubicBezTo>
                    <a:pt x="17616" y="15140"/>
                    <a:pt x="17712" y="15108"/>
                    <a:pt x="17744" y="15076"/>
                  </a:cubicBezTo>
                  <a:cubicBezTo>
                    <a:pt x="17809" y="15012"/>
                    <a:pt x="17841" y="14947"/>
                    <a:pt x="17841" y="14883"/>
                  </a:cubicBezTo>
                  <a:lnTo>
                    <a:pt x="17841" y="257"/>
                  </a:lnTo>
                  <a:cubicBezTo>
                    <a:pt x="17841" y="193"/>
                    <a:pt x="17809" y="129"/>
                    <a:pt x="17744" y="97"/>
                  </a:cubicBezTo>
                  <a:cubicBezTo>
                    <a:pt x="17712" y="32"/>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4"/>
            <p:cNvSpPr/>
            <p:nvPr/>
          </p:nvSpPr>
          <p:spPr>
            <a:xfrm>
              <a:off x="3951400" y="1095575"/>
              <a:ext cx="94050" cy="171175"/>
            </a:xfrm>
            <a:custGeom>
              <a:avLst/>
              <a:gdLst/>
              <a:ahLst/>
              <a:cxnLst/>
              <a:rect l="l" t="t" r="r" b="b"/>
              <a:pathLst>
                <a:path w="3762" h="6847" extrusionOk="0">
                  <a:moveTo>
                    <a:pt x="1897" y="0"/>
                  </a:moveTo>
                  <a:cubicBezTo>
                    <a:pt x="837" y="0"/>
                    <a:pt x="1" y="836"/>
                    <a:pt x="1" y="1865"/>
                  </a:cubicBezTo>
                  <a:cubicBezTo>
                    <a:pt x="1" y="2572"/>
                    <a:pt x="419" y="3215"/>
                    <a:pt x="997" y="3536"/>
                  </a:cubicBezTo>
                  <a:lnTo>
                    <a:pt x="676" y="6847"/>
                  </a:lnTo>
                  <a:lnTo>
                    <a:pt x="3087" y="6847"/>
                  </a:lnTo>
                  <a:lnTo>
                    <a:pt x="2797" y="3536"/>
                  </a:lnTo>
                  <a:cubicBezTo>
                    <a:pt x="3376" y="3215"/>
                    <a:pt x="3762" y="2572"/>
                    <a:pt x="3762" y="1865"/>
                  </a:cubicBezTo>
                  <a:cubicBezTo>
                    <a:pt x="3762"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4"/>
            <p:cNvSpPr/>
            <p:nvPr/>
          </p:nvSpPr>
          <p:spPr>
            <a:xfrm>
              <a:off x="3944975" y="1088325"/>
              <a:ext cx="107725" cy="184875"/>
            </a:xfrm>
            <a:custGeom>
              <a:avLst/>
              <a:gdLst/>
              <a:ahLst/>
              <a:cxnLst/>
              <a:rect l="l" t="t" r="r" b="b"/>
              <a:pathLst>
                <a:path w="4309" h="7395" extrusionOk="0">
                  <a:moveTo>
                    <a:pt x="2154" y="547"/>
                  </a:moveTo>
                  <a:cubicBezTo>
                    <a:pt x="3022" y="547"/>
                    <a:pt x="3762" y="1255"/>
                    <a:pt x="3762" y="2155"/>
                  </a:cubicBezTo>
                  <a:cubicBezTo>
                    <a:pt x="3762" y="2765"/>
                    <a:pt x="3408" y="3312"/>
                    <a:pt x="2926" y="3569"/>
                  </a:cubicBezTo>
                  <a:lnTo>
                    <a:pt x="2765" y="3665"/>
                  </a:lnTo>
                  <a:lnTo>
                    <a:pt x="3054" y="6880"/>
                  </a:lnTo>
                  <a:lnTo>
                    <a:pt x="1222" y="6880"/>
                  </a:lnTo>
                  <a:lnTo>
                    <a:pt x="1544" y="3665"/>
                  </a:lnTo>
                  <a:lnTo>
                    <a:pt x="1383" y="3569"/>
                  </a:lnTo>
                  <a:cubicBezTo>
                    <a:pt x="869" y="3312"/>
                    <a:pt x="547" y="2765"/>
                    <a:pt x="547" y="2155"/>
                  </a:cubicBezTo>
                  <a:cubicBezTo>
                    <a:pt x="547" y="1255"/>
                    <a:pt x="1254" y="547"/>
                    <a:pt x="2154" y="547"/>
                  </a:cubicBezTo>
                  <a:close/>
                  <a:moveTo>
                    <a:pt x="2154" y="1"/>
                  </a:moveTo>
                  <a:cubicBezTo>
                    <a:pt x="965" y="1"/>
                    <a:pt x="1" y="965"/>
                    <a:pt x="1" y="2155"/>
                  </a:cubicBezTo>
                  <a:cubicBezTo>
                    <a:pt x="1" y="2929"/>
                    <a:pt x="387" y="3592"/>
                    <a:pt x="980" y="3967"/>
                  </a:cubicBezTo>
                  <a:lnTo>
                    <a:pt x="980" y="3967"/>
                  </a:lnTo>
                  <a:lnTo>
                    <a:pt x="644" y="7394"/>
                  </a:lnTo>
                  <a:lnTo>
                    <a:pt x="3665" y="7394"/>
                  </a:lnTo>
                  <a:lnTo>
                    <a:pt x="3327" y="3948"/>
                  </a:lnTo>
                  <a:lnTo>
                    <a:pt x="3327" y="3948"/>
                  </a:lnTo>
                  <a:cubicBezTo>
                    <a:pt x="3908" y="3570"/>
                    <a:pt x="4308" y="2916"/>
                    <a:pt x="4308" y="2155"/>
                  </a:cubicBezTo>
                  <a:cubicBezTo>
                    <a:pt x="4308" y="965"/>
                    <a:pt x="3344" y="1"/>
                    <a:pt x="2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4"/>
            <p:cNvSpPr/>
            <p:nvPr/>
          </p:nvSpPr>
          <p:spPr>
            <a:xfrm>
              <a:off x="5385850" y="2484200"/>
              <a:ext cx="396200" cy="386575"/>
            </a:xfrm>
            <a:custGeom>
              <a:avLst/>
              <a:gdLst/>
              <a:ahLst/>
              <a:cxnLst/>
              <a:rect l="l" t="t" r="r" b="b"/>
              <a:pathLst>
                <a:path w="15848" h="15463" extrusionOk="0">
                  <a:moveTo>
                    <a:pt x="7908" y="2283"/>
                  </a:moveTo>
                  <a:cubicBezTo>
                    <a:pt x="11026" y="2283"/>
                    <a:pt x="13566" y="4823"/>
                    <a:pt x="13566" y="7941"/>
                  </a:cubicBezTo>
                  <a:lnTo>
                    <a:pt x="13566" y="13212"/>
                  </a:lnTo>
                  <a:lnTo>
                    <a:pt x="2251" y="13212"/>
                  </a:lnTo>
                  <a:lnTo>
                    <a:pt x="2251" y="7941"/>
                  </a:lnTo>
                  <a:cubicBezTo>
                    <a:pt x="2251" y="4823"/>
                    <a:pt x="4790" y="2283"/>
                    <a:pt x="7908" y="2283"/>
                  </a:cubicBezTo>
                  <a:close/>
                  <a:moveTo>
                    <a:pt x="7908" y="1"/>
                  </a:moveTo>
                  <a:cubicBezTo>
                    <a:pt x="3569" y="1"/>
                    <a:pt x="1" y="3569"/>
                    <a:pt x="1" y="7941"/>
                  </a:cubicBezTo>
                  <a:lnTo>
                    <a:pt x="1" y="14337"/>
                  </a:lnTo>
                  <a:cubicBezTo>
                    <a:pt x="1" y="14948"/>
                    <a:pt x="515" y="15462"/>
                    <a:pt x="1126" y="15462"/>
                  </a:cubicBezTo>
                  <a:lnTo>
                    <a:pt x="14723" y="15462"/>
                  </a:lnTo>
                  <a:cubicBezTo>
                    <a:pt x="15334" y="15462"/>
                    <a:pt x="15848" y="14948"/>
                    <a:pt x="15848" y="14337"/>
                  </a:cubicBezTo>
                  <a:lnTo>
                    <a:pt x="15848" y="7941"/>
                  </a:lnTo>
                  <a:cubicBezTo>
                    <a:pt x="15848" y="3569"/>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4"/>
            <p:cNvSpPr/>
            <p:nvPr/>
          </p:nvSpPr>
          <p:spPr>
            <a:xfrm>
              <a:off x="5379425" y="2477775"/>
              <a:ext cx="409050" cy="399425"/>
            </a:xfrm>
            <a:custGeom>
              <a:avLst/>
              <a:gdLst/>
              <a:ahLst/>
              <a:cxnLst/>
              <a:rect l="l" t="t" r="r" b="b"/>
              <a:pathLst>
                <a:path w="16362" h="15977" extrusionOk="0">
                  <a:moveTo>
                    <a:pt x="8165" y="2797"/>
                  </a:moveTo>
                  <a:cubicBezTo>
                    <a:pt x="9676" y="2797"/>
                    <a:pt x="11026" y="3408"/>
                    <a:pt x="11990" y="4372"/>
                  </a:cubicBezTo>
                  <a:cubicBezTo>
                    <a:pt x="12955" y="5369"/>
                    <a:pt x="13565" y="6687"/>
                    <a:pt x="13565" y="8198"/>
                  </a:cubicBezTo>
                  <a:lnTo>
                    <a:pt x="13565" y="13180"/>
                  </a:lnTo>
                  <a:lnTo>
                    <a:pt x="2797" y="13180"/>
                  </a:lnTo>
                  <a:lnTo>
                    <a:pt x="2797" y="8198"/>
                  </a:lnTo>
                  <a:cubicBezTo>
                    <a:pt x="2797" y="6687"/>
                    <a:pt x="3376" y="5369"/>
                    <a:pt x="4372" y="4372"/>
                  </a:cubicBezTo>
                  <a:cubicBezTo>
                    <a:pt x="5336" y="3408"/>
                    <a:pt x="6687" y="2797"/>
                    <a:pt x="8165" y="2797"/>
                  </a:cubicBezTo>
                  <a:close/>
                  <a:moveTo>
                    <a:pt x="8165" y="2251"/>
                  </a:moveTo>
                  <a:cubicBezTo>
                    <a:pt x="4919" y="2251"/>
                    <a:pt x="2251" y="4919"/>
                    <a:pt x="2251" y="8198"/>
                  </a:cubicBezTo>
                  <a:lnTo>
                    <a:pt x="2251" y="13469"/>
                  </a:lnTo>
                  <a:cubicBezTo>
                    <a:pt x="2251" y="13534"/>
                    <a:pt x="2283" y="13598"/>
                    <a:pt x="2315" y="13630"/>
                  </a:cubicBezTo>
                  <a:cubicBezTo>
                    <a:pt x="2379" y="13694"/>
                    <a:pt x="2443" y="13726"/>
                    <a:pt x="2508" y="13726"/>
                  </a:cubicBezTo>
                  <a:lnTo>
                    <a:pt x="13823" y="13726"/>
                  </a:lnTo>
                  <a:cubicBezTo>
                    <a:pt x="13919" y="13726"/>
                    <a:pt x="13983" y="13694"/>
                    <a:pt x="14015" y="13630"/>
                  </a:cubicBezTo>
                  <a:cubicBezTo>
                    <a:pt x="14080" y="13598"/>
                    <a:pt x="14112" y="13534"/>
                    <a:pt x="14112" y="13469"/>
                  </a:cubicBezTo>
                  <a:lnTo>
                    <a:pt x="14112" y="8198"/>
                  </a:lnTo>
                  <a:cubicBezTo>
                    <a:pt x="14112" y="4919"/>
                    <a:pt x="11444" y="2251"/>
                    <a:pt x="8165" y="2251"/>
                  </a:cubicBezTo>
                  <a:close/>
                  <a:moveTo>
                    <a:pt x="8165" y="547"/>
                  </a:moveTo>
                  <a:cubicBezTo>
                    <a:pt x="10287" y="547"/>
                    <a:pt x="12183" y="1383"/>
                    <a:pt x="13598" y="2797"/>
                  </a:cubicBezTo>
                  <a:cubicBezTo>
                    <a:pt x="14980" y="4180"/>
                    <a:pt x="15816" y="6076"/>
                    <a:pt x="15816" y="8198"/>
                  </a:cubicBezTo>
                  <a:lnTo>
                    <a:pt x="15816" y="14594"/>
                  </a:lnTo>
                  <a:cubicBezTo>
                    <a:pt x="15816" y="15044"/>
                    <a:pt x="15430" y="15430"/>
                    <a:pt x="14980" y="15430"/>
                  </a:cubicBezTo>
                  <a:lnTo>
                    <a:pt x="1383" y="15430"/>
                  </a:lnTo>
                  <a:cubicBezTo>
                    <a:pt x="901" y="15430"/>
                    <a:pt x="515" y="15044"/>
                    <a:pt x="515" y="14594"/>
                  </a:cubicBezTo>
                  <a:lnTo>
                    <a:pt x="515" y="8198"/>
                  </a:lnTo>
                  <a:cubicBezTo>
                    <a:pt x="515" y="6076"/>
                    <a:pt x="1383" y="4180"/>
                    <a:pt x="2765" y="2797"/>
                  </a:cubicBezTo>
                  <a:cubicBezTo>
                    <a:pt x="4147" y="1383"/>
                    <a:pt x="6076" y="547"/>
                    <a:pt x="8165" y="547"/>
                  </a:cubicBezTo>
                  <a:close/>
                  <a:moveTo>
                    <a:pt x="8165" y="1"/>
                  </a:moveTo>
                  <a:cubicBezTo>
                    <a:pt x="3665" y="1"/>
                    <a:pt x="0" y="3665"/>
                    <a:pt x="0" y="8198"/>
                  </a:cubicBezTo>
                  <a:lnTo>
                    <a:pt x="0" y="14594"/>
                  </a:lnTo>
                  <a:cubicBezTo>
                    <a:pt x="0" y="15366"/>
                    <a:pt x="611" y="15977"/>
                    <a:pt x="1383" y="15977"/>
                  </a:cubicBezTo>
                  <a:lnTo>
                    <a:pt x="14980" y="15977"/>
                  </a:lnTo>
                  <a:cubicBezTo>
                    <a:pt x="15751" y="15977"/>
                    <a:pt x="16362" y="15366"/>
                    <a:pt x="16362" y="14594"/>
                  </a:cubicBezTo>
                  <a:lnTo>
                    <a:pt x="16362" y="8198"/>
                  </a:lnTo>
                  <a:cubicBezTo>
                    <a:pt x="16362" y="3665"/>
                    <a:pt x="12698" y="1"/>
                    <a:pt x="8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4"/>
            <p:cNvSpPr/>
            <p:nvPr/>
          </p:nvSpPr>
          <p:spPr>
            <a:xfrm>
              <a:off x="5364950" y="2793600"/>
              <a:ext cx="432375" cy="364875"/>
            </a:xfrm>
            <a:custGeom>
              <a:avLst/>
              <a:gdLst/>
              <a:ahLst/>
              <a:cxnLst/>
              <a:rect l="l" t="t" r="r" b="b"/>
              <a:pathLst>
                <a:path w="17295" h="14595" extrusionOk="0">
                  <a:moveTo>
                    <a:pt x="1" y="1"/>
                  </a:moveTo>
                  <a:lnTo>
                    <a:pt x="1" y="14594"/>
                  </a:lnTo>
                  <a:lnTo>
                    <a:pt x="17295" y="14594"/>
                  </a:lnTo>
                  <a:lnTo>
                    <a:pt x="17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4"/>
            <p:cNvSpPr/>
            <p:nvPr/>
          </p:nvSpPr>
          <p:spPr>
            <a:xfrm>
              <a:off x="5358525" y="2787175"/>
              <a:ext cx="445225" cy="378525"/>
            </a:xfrm>
            <a:custGeom>
              <a:avLst/>
              <a:gdLst/>
              <a:ahLst/>
              <a:cxnLst/>
              <a:rect l="l" t="t" r="r" b="b"/>
              <a:pathLst>
                <a:path w="17809" h="15141" extrusionOk="0">
                  <a:moveTo>
                    <a:pt x="17262" y="515"/>
                  </a:moveTo>
                  <a:lnTo>
                    <a:pt x="17262" y="14594"/>
                  </a:lnTo>
                  <a:lnTo>
                    <a:pt x="515" y="14594"/>
                  </a:lnTo>
                  <a:lnTo>
                    <a:pt x="515" y="515"/>
                  </a:lnTo>
                  <a:close/>
                  <a:moveTo>
                    <a:pt x="258" y="0"/>
                  </a:moveTo>
                  <a:cubicBezTo>
                    <a:pt x="194" y="0"/>
                    <a:pt x="129" y="0"/>
                    <a:pt x="65" y="65"/>
                  </a:cubicBezTo>
                  <a:cubicBezTo>
                    <a:pt x="33" y="129"/>
                    <a:pt x="1" y="193"/>
                    <a:pt x="1" y="258"/>
                  </a:cubicBezTo>
                  <a:lnTo>
                    <a:pt x="1" y="14851"/>
                  </a:lnTo>
                  <a:cubicBezTo>
                    <a:pt x="1" y="14948"/>
                    <a:pt x="33" y="15012"/>
                    <a:pt x="65" y="15044"/>
                  </a:cubicBezTo>
                  <a:cubicBezTo>
                    <a:pt x="129" y="15108"/>
                    <a:pt x="194" y="15140"/>
                    <a:pt x="258" y="15140"/>
                  </a:cubicBezTo>
                  <a:lnTo>
                    <a:pt x="17552" y="15140"/>
                  </a:lnTo>
                  <a:cubicBezTo>
                    <a:pt x="17616" y="15140"/>
                    <a:pt x="17680" y="15108"/>
                    <a:pt x="17744" y="15044"/>
                  </a:cubicBezTo>
                  <a:cubicBezTo>
                    <a:pt x="17777" y="15012"/>
                    <a:pt x="17809" y="14948"/>
                    <a:pt x="17809" y="14851"/>
                  </a:cubicBezTo>
                  <a:lnTo>
                    <a:pt x="17809" y="258"/>
                  </a:lnTo>
                  <a:cubicBezTo>
                    <a:pt x="17809" y="193"/>
                    <a:pt x="17777" y="129"/>
                    <a:pt x="17744" y="65"/>
                  </a:cubicBezTo>
                  <a:cubicBezTo>
                    <a:pt x="17680" y="0"/>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64"/>
            <p:cNvSpPr/>
            <p:nvPr/>
          </p:nvSpPr>
          <p:spPr>
            <a:xfrm>
              <a:off x="5532100" y="2898075"/>
              <a:ext cx="94050" cy="171200"/>
            </a:xfrm>
            <a:custGeom>
              <a:avLst/>
              <a:gdLst/>
              <a:ahLst/>
              <a:cxnLst/>
              <a:rect l="l" t="t" r="r" b="b"/>
              <a:pathLst>
                <a:path w="3762" h="6848" extrusionOk="0">
                  <a:moveTo>
                    <a:pt x="1865" y="0"/>
                  </a:moveTo>
                  <a:cubicBezTo>
                    <a:pt x="837" y="0"/>
                    <a:pt x="1" y="836"/>
                    <a:pt x="1" y="1897"/>
                  </a:cubicBezTo>
                  <a:cubicBezTo>
                    <a:pt x="1" y="2604"/>
                    <a:pt x="387" y="3215"/>
                    <a:pt x="965" y="3536"/>
                  </a:cubicBezTo>
                  <a:lnTo>
                    <a:pt x="676" y="6847"/>
                  </a:lnTo>
                  <a:lnTo>
                    <a:pt x="3087" y="6847"/>
                  </a:lnTo>
                  <a:lnTo>
                    <a:pt x="2765" y="3536"/>
                  </a:lnTo>
                  <a:cubicBezTo>
                    <a:pt x="3344" y="3215"/>
                    <a:pt x="3762" y="2604"/>
                    <a:pt x="3762" y="1897"/>
                  </a:cubicBezTo>
                  <a:cubicBezTo>
                    <a:pt x="3762" y="836"/>
                    <a:pt x="2926"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64"/>
            <p:cNvSpPr/>
            <p:nvPr/>
          </p:nvSpPr>
          <p:spPr>
            <a:xfrm>
              <a:off x="5524875" y="2891650"/>
              <a:ext cx="107700" cy="184850"/>
            </a:xfrm>
            <a:custGeom>
              <a:avLst/>
              <a:gdLst/>
              <a:ahLst/>
              <a:cxnLst/>
              <a:rect l="l" t="t" r="r" b="b"/>
              <a:pathLst>
                <a:path w="4308" h="7394" extrusionOk="0">
                  <a:moveTo>
                    <a:pt x="2154" y="514"/>
                  </a:moveTo>
                  <a:cubicBezTo>
                    <a:pt x="3054" y="514"/>
                    <a:pt x="3762" y="1254"/>
                    <a:pt x="3762" y="2154"/>
                  </a:cubicBezTo>
                  <a:cubicBezTo>
                    <a:pt x="3762" y="2765"/>
                    <a:pt x="3440" y="3279"/>
                    <a:pt x="2926" y="3568"/>
                  </a:cubicBezTo>
                  <a:lnTo>
                    <a:pt x="2765" y="3632"/>
                  </a:lnTo>
                  <a:lnTo>
                    <a:pt x="3086" y="6847"/>
                  </a:lnTo>
                  <a:lnTo>
                    <a:pt x="1254" y="6847"/>
                  </a:lnTo>
                  <a:lnTo>
                    <a:pt x="1544" y="3632"/>
                  </a:lnTo>
                  <a:lnTo>
                    <a:pt x="1383" y="3568"/>
                  </a:lnTo>
                  <a:cubicBezTo>
                    <a:pt x="901" y="3279"/>
                    <a:pt x="547" y="2765"/>
                    <a:pt x="547" y="2154"/>
                  </a:cubicBezTo>
                  <a:cubicBezTo>
                    <a:pt x="547" y="1254"/>
                    <a:pt x="1286" y="514"/>
                    <a:pt x="2154" y="514"/>
                  </a:cubicBezTo>
                  <a:close/>
                  <a:moveTo>
                    <a:pt x="2154" y="0"/>
                  </a:moveTo>
                  <a:cubicBezTo>
                    <a:pt x="965" y="0"/>
                    <a:pt x="1" y="964"/>
                    <a:pt x="1" y="2154"/>
                  </a:cubicBezTo>
                  <a:cubicBezTo>
                    <a:pt x="1" y="2896"/>
                    <a:pt x="412" y="3555"/>
                    <a:pt x="981" y="3931"/>
                  </a:cubicBezTo>
                  <a:lnTo>
                    <a:pt x="981" y="3931"/>
                  </a:lnTo>
                  <a:lnTo>
                    <a:pt x="644" y="7393"/>
                  </a:lnTo>
                  <a:lnTo>
                    <a:pt x="3665" y="7393"/>
                  </a:lnTo>
                  <a:lnTo>
                    <a:pt x="3328" y="3934"/>
                  </a:lnTo>
                  <a:lnTo>
                    <a:pt x="3328" y="3934"/>
                  </a:lnTo>
                  <a:cubicBezTo>
                    <a:pt x="3922" y="3560"/>
                    <a:pt x="4308" y="2898"/>
                    <a:pt x="4308" y="2154"/>
                  </a:cubicBezTo>
                  <a:cubicBezTo>
                    <a:pt x="4308" y="964"/>
                    <a:pt x="334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64"/>
            <p:cNvSpPr/>
            <p:nvPr/>
          </p:nvSpPr>
          <p:spPr>
            <a:xfrm>
              <a:off x="2205975" y="2484200"/>
              <a:ext cx="396200" cy="386575"/>
            </a:xfrm>
            <a:custGeom>
              <a:avLst/>
              <a:gdLst/>
              <a:ahLst/>
              <a:cxnLst/>
              <a:rect l="l" t="t" r="r" b="b"/>
              <a:pathLst>
                <a:path w="15848" h="15463" extrusionOk="0">
                  <a:moveTo>
                    <a:pt x="7940" y="2283"/>
                  </a:moveTo>
                  <a:cubicBezTo>
                    <a:pt x="11058" y="2283"/>
                    <a:pt x="13597" y="4823"/>
                    <a:pt x="13597" y="7941"/>
                  </a:cubicBezTo>
                  <a:lnTo>
                    <a:pt x="13597" y="13212"/>
                  </a:lnTo>
                  <a:lnTo>
                    <a:pt x="2283" y="13212"/>
                  </a:lnTo>
                  <a:lnTo>
                    <a:pt x="2283" y="7941"/>
                  </a:lnTo>
                  <a:cubicBezTo>
                    <a:pt x="2283" y="4823"/>
                    <a:pt x="4822" y="2283"/>
                    <a:pt x="7940" y="2283"/>
                  </a:cubicBezTo>
                  <a:close/>
                  <a:moveTo>
                    <a:pt x="7940" y="1"/>
                  </a:moveTo>
                  <a:cubicBezTo>
                    <a:pt x="3568" y="1"/>
                    <a:pt x="0" y="3569"/>
                    <a:pt x="0" y="7941"/>
                  </a:cubicBezTo>
                  <a:lnTo>
                    <a:pt x="0" y="14337"/>
                  </a:lnTo>
                  <a:cubicBezTo>
                    <a:pt x="0" y="14948"/>
                    <a:pt x="515" y="15462"/>
                    <a:pt x="1158" y="15462"/>
                  </a:cubicBezTo>
                  <a:lnTo>
                    <a:pt x="14722" y="15462"/>
                  </a:lnTo>
                  <a:cubicBezTo>
                    <a:pt x="15333" y="15462"/>
                    <a:pt x="15848" y="14948"/>
                    <a:pt x="15848" y="14337"/>
                  </a:cubicBezTo>
                  <a:lnTo>
                    <a:pt x="15848" y="7941"/>
                  </a:lnTo>
                  <a:cubicBezTo>
                    <a:pt x="15848" y="3569"/>
                    <a:pt x="12312" y="1"/>
                    <a:pt x="7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64"/>
            <p:cNvSpPr/>
            <p:nvPr/>
          </p:nvSpPr>
          <p:spPr>
            <a:xfrm>
              <a:off x="2199550" y="2477775"/>
              <a:ext cx="409050" cy="399425"/>
            </a:xfrm>
            <a:custGeom>
              <a:avLst/>
              <a:gdLst/>
              <a:ahLst/>
              <a:cxnLst/>
              <a:rect l="l" t="t" r="r" b="b"/>
              <a:pathLst>
                <a:path w="16362" h="15977" extrusionOk="0">
                  <a:moveTo>
                    <a:pt x="8197" y="2797"/>
                  </a:moveTo>
                  <a:cubicBezTo>
                    <a:pt x="9676" y="2797"/>
                    <a:pt x="11026" y="3408"/>
                    <a:pt x="11990" y="4372"/>
                  </a:cubicBezTo>
                  <a:cubicBezTo>
                    <a:pt x="12986" y="5369"/>
                    <a:pt x="13597" y="6687"/>
                    <a:pt x="13597" y="8198"/>
                  </a:cubicBezTo>
                  <a:lnTo>
                    <a:pt x="13597" y="13180"/>
                  </a:lnTo>
                  <a:lnTo>
                    <a:pt x="2797" y="13180"/>
                  </a:lnTo>
                  <a:lnTo>
                    <a:pt x="2797" y="8198"/>
                  </a:lnTo>
                  <a:cubicBezTo>
                    <a:pt x="2797" y="6687"/>
                    <a:pt x="3407" y="5369"/>
                    <a:pt x="4372" y="4372"/>
                  </a:cubicBezTo>
                  <a:cubicBezTo>
                    <a:pt x="5368" y="3408"/>
                    <a:pt x="6718" y="2797"/>
                    <a:pt x="8197" y="2797"/>
                  </a:cubicBezTo>
                  <a:close/>
                  <a:moveTo>
                    <a:pt x="8197" y="2251"/>
                  </a:moveTo>
                  <a:cubicBezTo>
                    <a:pt x="4918" y="2251"/>
                    <a:pt x="2250" y="4919"/>
                    <a:pt x="2250" y="8198"/>
                  </a:cubicBezTo>
                  <a:lnTo>
                    <a:pt x="2250" y="13469"/>
                  </a:lnTo>
                  <a:cubicBezTo>
                    <a:pt x="2250" y="13534"/>
                    <a:pt x="2282" y="13598"/>
                    <a:pt x="2347" y="13630"/>
                  </a:cubicBezTo>
                  <a:cubicBezTo>
                    <a:pt x="2379" y="13694"/>
                    <a:pt x="2475" y="13726"/>
                    <a:pt x="2540" y="13726"/>
                  </a:cubicBezTo>
                  <a:lnTo>
                    <a:pt x="13854" y="13726"/>
                  </a:lnTo>
                  <a:cubicBezTo>
                    <a:pt x="13919" y="13726"/>
                    <a:pt x="13983" y="13694"/>
                    <a:pt x="14047" y="13630"/>
                  </a:cubicBezTo>
                  <a:cubicBezTo>
                    <a:pt x="14079" y="13598"/>
                    <a:pt x="14112" y="13534"/>
                    <a:pt x="14112" y="13469"/>
                  </a:cubicBezTo>
                  <a:lnTo>
                    <a:pt x="14112" y="8198"/>
                  </a:lnTo>
                  <a:cubicBezTo>
                    <a:pt x="14112" y="4919"/>
                    <a:pt x="11476" y="2251"/>
                    <a:pt x="8197" y="2251"/>
                  </a:cubicBezTo>
                  <a:close/>
                  <a:moveTo>
                    <a:pt x="8197" y="547"/>
                  </a:moveTo>
                  <a:cubicBezTo>
                    <a:pt x="10286" y="547"/>
                    <a:pt x="12215" y="1383"/>
                    <a:pt x="13597" y="2797"/>
                  </a:cubicBezTo>
                  <a:cubicBezTo>
                    <a:pt x="14979" y="4180"/>
                    <a:pt x="15847" y="6076"/>
                    <a:pt x="15847" y="8198"/>
                  </a:cubicBezTo>
                  <a:lnTo>
                    <a:pt x="15847" y="14594"/>
                  </a:lnTo>
                  <a:cubicBezTo>
                    <a:pt x="15847" y="15044"/>
                    <a:pt x="15462" y="15430"/>
                    <a:pt x="14979" y="15430"/>
                  </a:cubicBezTo>
                  <a:lnTo>
                    <a:pt x="1415" y="15430"/>
                  </a:lnTo>
                  <a:cubicBezTo>
                    <a:pt x="932" y="15430"/>
                    <a:pt x="547" y="15044"/>
                    <a:pt x="547" y="14594"/>
                  </a:cubicBezTo>
                  <a:lnTo>
                    <a:pt x="547" y="8198"/>
                  </a:lnTo>
                  <a:cubicBezTo>
                    <a:pt x="547" y="6076"/>
                    <a:pt x="1382" y="4180"/>
                    <a:pt x="2797" y="2797"/>
                  </a:cubicBezTo>
                  <a:cubicBezTo>
                    <a:pt x="4179" y="1383"/>
                    <a:pt x="6075" y="547"/>
                    <a:pt x="8197" y="547"/>
                  </a:cubicBezTo>
                  <a:close/>
                  <a:moveTo>
                    <a:pt x="8197" y="1"/>
                  </a:moveTo>
                  <a:cubicBezTo>
                    <a:pt x="3665" y="1"/>
                    <a:pt x="0" y="3665"/>
                    <a:pt x="0" y="8198"/>
                  </a:cubicBezTo>
                  <a:lnTo>
                    <a:pt x="0" y="14594"/>
                  </a:lnTo>
                  <a:cubicBezTo>
                    <a:pt x="0" y="15366"/>
                    <a:pt x="643" y="15977"/>
                    <a:pt x="1415" y="15977"/>
                  </a:cubicBezTo>
                  <a:lnTo>
                    <a:pt x="14979" y="15977"/>
                  </a:lnTo>
                  <a:cubicBezTo>
                    <a:pt x="15751" y="15977"/>
                    <a:pt x="16362" y="15366"/>
                    <a:pt x="16362" y="14594"/>
                  </a:cubicBezTo>
                  <a:lnTo>
                    <a:pt x="16362" y="8198"/>
                  </a:lnTo>
                  <a:cubicBezTo>
                    <a:pt x="16362" y="3665"/>
                    <a:pt x="12697"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64"/>
            <p:cNvSpPr/>
            <p:nvPr/>
          </p:nvSpPr>
          <p:spPr>
            <a:xfrm>
              <a:off x="2185075" y="2793600"/>
              <a:ext cx="432375" cy="364875"/>
            </a:xfrm>
            <a:custGeom>
              <a:avLst/>
              <a:gdLst/>
              <a:ahLst/>
              <a:cxnLst/>
              <a:rect l="l" t="t" r="r" b="b"/>
              <a:pathLst>
                <a:path w="17295" h="14595" extrusionOk="0">
                  <a:moveTo>
                    <a:pt x="1" y="1"/>
                  </a:moveTo>
                  <a:lnTo>
                    <a:pt x="1" y="14594"/>
                  </a:lnTo>
                  <a:lnTo>
                    <a:pt x="17294" y="14594"/>
                  </a:lnTo>
                  <a:lnTo>
                    <a:pt x="17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64"/>
            <p:cNvSpPr/>
            <p:nvPr/>
          </p:nvSpPr>
          <p:spPr>
            <a:xfrm>
              <a:off x="2178650" y="2787175"/>
              <a:ext cx="446025" cy="378525"/>
            </a:xfrm>
            <a:custGeom>
              <a:avLst/>
              <a:gdLst/>
              <a:ahLst/>
              <a:cxnLst/>
              <a:rect l="l" t="t" r="r" b="b"/>
              <a:pathLst>
                <a:path w="17841" h="15141" extrusionOk="0">
                  <a:moveTo>
                    <a:pt x="17294" y="515"/>
                  </a:moveTo>
                  <a:lnTo>
                    <a:pt x="17294" y="14594"/>
                  </a:lnTo>
                  <a:lnTo>
                    <a:pt x="547" y="14594"/>
                  </a:lnTo>
                  <a:lnTo>
                    <a:pt x="547" y="515"/>
                  </a:lnTo>
                  <a:close/>
                  <a:moveTo>
                    <a:pt x="258" y="0"/>
                  </a:moveTo>
                  <a:cubicBezTo>
                    <a:pt x="193" y="0"/>
                    <a:pt x="129" y="0"/>
                    <a:pt x="97" y="65"/>
                  </a:cubicBezTo>
                  <a:cubicBezTo>
                    <a:pt x="33" y="129"/>
                    <a:pt x="0" y="193"/>
                    <a:pt x="0" y="258"/>
                  </a:cubicBezTo>
                  <a:lnTo>
                    <a:pt x="0" y="14851"/>
                  </a:lnTo>
                  <a:cubicBezTo>
                    <a:pt x="0" y="14948"/>
                    <a:pt x="33" y="15012"/>
                    <a:pt x="97" y="15044"/>
                  </a:cubicBezTo>
                  <a:cubicBezTo>
                    <a:pt x="129" y="15108"/>
                    <a:pt x="193" y="15140"/>
                    <a:pt x="258" y="15140"/>
                  </a:cubicBezTo>
                  <a:lnTo>
                    <a:pt x="17551" y="15140"/>
                  </a:lnTo>
                  <a:cubicBezTo>
                    <a:pt x="17616" y="15140"/>
                    <a:pt x="17712" y="15108"/>
                    <a:pt x="17744" y="15044"/>
                  </a:cubicBezTo>
                  <a:cubicBezTo>
                    <a:pt x="17808" y="15012"/>
                    <a:pt x="17841" y="14948"/>
                    <a:pt x="17841" y="14851"/>
                  </a:cubicBezTo>
                  <a:lnTo>
                    <a:pt x="17841" y="258"/>
                  </a:lnTo>
                  <a:cubicBezTo>
                    <a:pt x="17841" y="193"/>
                    <a:pt x="17808" y="129"/>
                    <a:pt x="17744" y="65"/>
                  </a:cubicBezTo>
                  <a:cubicBezTo>
                    <a:pt x="17712" y="0"/>
                    <a:pt x="17616" y="0"/>
                    <a:pt x="17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4"/>
            <p:cNvSpPr/>
            <p:nvPr/>
          </p:nvSpPr>
          <p:spPr>
            <a:xfrm>
              <a:off x="2352225" y="2898075"/>
              <a:ext cx="94050" cy="171200"/>
            </a:xfrm>
            <a:custGeom>
              <a:avLst/>
              <a:gdLst/>
              <a:ahLst/>
              <a:cxnLst/>
              <a:rect l="l" t="t" r="r" b="b"/>
              <a:pathLst>
                <a:path w="3762" h="6848" extrusionOk="0">
                  <a:moveTo>
                    <a:pt x="1897" y="0"/>
                  </a:moveTo>
                  <a:cubicBezTo>
                    <a:pt x="836" y="0"/>
                    <a:pt x="1" y="836"/>
                    <a:pt x="1" y="1897"/>
                  </a:cubicBezTo>
                  <a:cubicBezTo>
                    <a:pt x="1" y="2604"/>
                    <a:pt x="418" y="3215"/>
                    <a:pt x="997" y="3536"/>
                  </a:cubicBezTo>
                  <a:lnTo>
                    <a:pt x="676" y="6847"/>
                  </a:lnTo>
                  <a:lnTo>
                    <a:pt x="3086" y="6847"/>
                  </a:lnTo>
                  <a:lnTo>
                    <a:pt x="2765" y="3536"/>
                  </a:lnTo>
                  <a:cubicBezTo>
                    <a:pt x="3376" y="3215"/>
                    <a:pt x="3761" y="2604"/>
                    <a:pt x="3761" y="1897"/>
                  </a:cubicBezTo>
                  <a:cubicBezTo>
                    <a:pt x="3761"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4"/>
            <p:cNvSpPr/>
            <p:nvPr/>
          </p:nvSpPr>
          <p:spPr>
            <a:xfrm>
              <a:off x="2345800" y="2891650"/>
              <a:ext cx="107700" cy="184850"/>
            </a:xfrm>
            <a:custGeom>
              <a:avLst/>
              <a:gdLst/>
              <a:ahLst/>
              <a:cxnLst/>
              <a:rect l="l" t="t" r="r" b="b"/>
              <a:pathLst>
                <a:path w="4308" h="7394" extrusionOk="0">
                  <a:moveTo>
                    <a:pt x="2154" y="514"/>
                  </a:moveTo>
                  <a:cubicBezTo>
                    <a:pt x="3022" y="514"/>
                    <a:pt x="3761" y="1254"/>
                    <a:pt x="3761" y="2154"/>
                  </a:cubicBezTo>
                  <a:cubicBezTo>
                    <a:pt x="3761" y="2765"/>
                    <a:pt x="3408" y="3279"/>
                    <a:pt x="2926" y="3568"/>
                  </a:cubicBezTo>
                  <a:lnTo>
                    <a:pt x="2765" y="3632"/>
                  </a:lnTo>
                  <a:lnTo>
                    <a:pt x="3054" y="6847"/>
                  </a:lnTo>
                  <a:lnTo>
                    <a:pt x="1222" y="6847"/>
                  </a:lnTo>
                  <a:lnTo>
                    <a:pt x="1543" y="3632"/>
                  </a:lnTo>
                  <a:lnTo>
                    <a:pt x="1383" y="3568"/>
                  </a:lnTo>
                  <a:cubicBezTo>
                    <a:pt x="868" y="3279"/>
                    <a:pt x="515" y="2765"/>
                    <a:pt x="515" y="2154"/>
                  </a:cubicBezTo>
                  <a:cubicBezTo>
                    <a:pt x="547" y="1254"/>
                    <a:pt x="1254" y="514"/>
                    <a:pt x="2154" y="514"/>
                  </a:cubicBezTo>
                  <a:close/>
                  <a:moveTo>
                    <a:pt x="2154" y="0"/>
                  </a:moveTo>
                  <a:cubicBezTo>
                    <a:pt x="965" y="0"/>
                    <a:pt x="0" y="964"/>
                    <a:pt x="0" y="2154"/>
                  </a:cubicBezTo>
                  <a:cubicBezTo>
                    <a:pt x="0" y="2898"/>
                    <a:pt x="387" y="3560"/>
                    <a:pt x="980" y="3934"/>
                  </a:cubicBezTo>
                  <a:lnTo>
                    <a:pt x="980" y="3934"/>
                  </a:lnTo>
                  <a:lnTo>
                    <a:pt x="643" y="7393"/>
                  </a:lnTo>
                  <a:lnTo>
                    <a:pt x="3633" y="7393"/>
                  </a:lnTo>
                  <a:lnTo>
                    <a:pt x="3325" y="3916"/>
                  </a:lnTo>
                  <a:lnTo>
                    <a:pt x="3325" y="3916"/>
                  </a:lnTo>
                  <a:cubicBezTo>
                    <a:pt x="3907" y="3539"/>
                    <a:pt x="4308" y="2886"/>
                    <a:pt x="4308" y="2154"/>
                  </a:cubicBezTo>
                  <a:cubicBezTo>
                    <a:pt x="4308" y="964"/>
                    <a:pt x="3343"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4"/>
            <p:cNvSpPr/>
            <p:nvPr/>
          </p:nvSpPr>
          <p:spPr>
            <a:xfrm>
              <a:off x="5929100" y="2603650"/>
              <a:ext cx="129400" cy="472250"/>
            </a:xfrm>
            <a:custGeom>
              <a:avLst/>
              <a:gdLst/>
              <a:ahLst/>
              <a:cxnLst/>
              <a:rect l="l" t="t" r="r" b="b"/>
              <a:pathLst>
                <a:path w="5176" h="18890" extrusionOk="0">
                  <a:moveTo>
                    <a:pt x="4071" y="0"/>
                  </a:moveTo>
                  <a:cubicBezTo>
                    <a:pt x="3836" y="0"/>
                    <a:pt x="3604" y="89"/>
                    <a:pt x="3440" y="270"/>
                  </a:cubicBezTo>
                  <a:cubicBezTo>
                    <a:pt x="1286" y="2520"/>
                    <a:pt x="0" y="5959"/>
                    <a:pt x="32" y="9431"/>
                  </a:cubicBezTo>
                  <a:cubicBezTo>
                    <a:pt x="65" y="12967"/>
                    <a:pt x="1382" y="16406"/>
                    <a:pt x="3633" y="18624"/>
                  </a:cubicBezTo>
                  <a:cubicBezTo>
                    <a:pt x="3809" y="18801"/>
                    <a:pt x="4034" y="18889"/>
                    <a:pt x="4259" y="18889"/>
                  </a:cubicBezTo>
                  <a:cubicBezTo>
                    <a:pt x="4484" y="18889"/>
                    <a:pt x="4709" y="18801"/>
                    <a:pt x="4886" y="18624"/>
                  </a:cubicBezTo>
                  <a:cubicBezTo>
                    <a:pt x="5079" y="18431"/>
                    <a:pt x="5175" y="18206"/>
                    <a:pt x="5175" y="17981"/>
                  </a:cubicBezTo>
                  <a:cubicBezTo>
                    <a:pt x="5143" y="17724"/>
                    <a:pt x="5079" y="17499"/>
                    <a:pt x="4886" y="17338"/>
                  </a:cubicBezTo>
                  <a:cubicBezTo>
                    <a:pt x="2990" y="15442"/>
                    <a:pt x="1865" y="12484"/>
                    <a:pt x="1832" y="9431"/>
                  </a:cubicBezTo>
                  <a:cubicBezTo>
                    <a:pt x="1832" y="6377"/>
                    <a:pt x="2893" y="3452"/>
                    <a:pt x="4725" y="1523"/>
                  </a:cubicBezTo>
                  <a:cubicBezTo>
                    <a:pt x="5079" y="1170"/>
                    <a:pt x="5079" y="591"/>
                    <a:pt x="4693" y="237"/>
                  </a:cubicBezTo>
                  <a:cubicBezTo>
                    <a:pt x="4521" y="81"/>
                    <a:pt x="4295" y="0"/>
                    <a:pt x="4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4"/>
            <p:cNvSpPr/>
            <p:nvPr/>
          </p:nvSpPr>
          <p:spPr>
            <a:xfrm>
              <a:off x="6023125" y="2663900"/>
              <a:ext cx="100475" cy="350100"/>
            </a:xfrm>
            <a:custGeom>
              <a:avLst/>
              <a:gdLst/>
              <a:ahLst/>
              <a:cxnLst/>
              <a:rect l="l" t="t" r="r" b="b"/>
              <a:pathLst>
                <a:path w="4019" h="14004" extrusionOk="0">
                  <a:moveTo>
                    <a:pt x="3009" y="0"/>
                  </a:moveTo>
                  <a:cubicBezTo>
                    <a:pt x="2752" y="0"/>
                    <a:pt x="2497" y="116"/>
                    <a:pt x="2315" y="335"/>
                  </a:cubicBezTo>
                  <a:cubicBezTo>
                    <a:pt x="804" y="2135"/>
                    <a:pt x="0" y="4513"/>
                    <a:pt x="0" y="6989"/>
                  </a:cubicBezTo>
                  <a:cubicBezTo>
                    <a:pt x="32" y="9528"/>
                    <a:pt x="900" y="11875"/>
                    <a:pt x="2443" y="13675"/>
                  </a:cubicBezTo>
                  <a:cubicBezTo>
                    <a:pt x="2621" y="13888"/>
                    <a:pt x="2868" y="14003"/>
                    <a:pt x="3119" y="14003"/>
                  </a:cubicBezTo>
                  <a:cubicBezTo>
                    <a:pt x="3321" y="14003"/>
                    <a:pt x="3525" y="13929"/>
                    <a:pt x="3697" y="13771"/>
                  </a:cubicBezTo>
                  <a:cubicBezTo>
                    <a:pt x="3922" y="13610"/>
                    <a:pt x="4018" y="13353"/>
                    <a:pt x="4018" y="13096"/>
                  </a:cubicBezTo>
                  <a:cubicBezTo>
                    <a:pt x="4018" y="12871"/>
                    <a:pt x="3954" y="12678"/>
                    <a:pt x="3793" y="12517"/>
                  </a:cubicBezTo>
                  <a:cubicBezTo>
                    <a:pt x="2540" y="11039"/>
                    <a:pt x="1832" y="9078"/>
                    <a:pt x="1832" y="6989"/>
                  </a:cubicBezTo>
                  <a:cubicBezTo>
                    <a:pt x="1800" y="4931"/>
                    <a:pt x="2475" y="2971"/>
                    <a:pt x="3697" y="1460"/>
                  </a:cubicBezTo>
                  <a:cubicBezTo>
                    <a:pt x="4018" y="1074"/>
                    <a:pt x="3954" y="528"/>
                    <a:pt x="3568" y="206"/>
                  </a:cubicBezTo>
                  <a:cubicBezTo>
                    <a:pt x="3401" y="67"/>
                    <a:pt x="3205" y="0"/>
                    <a:pt x="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4"/>
            <p:cNvSpPr/>
            <p:nvPr/>
          </p:nvSpPr>
          <p:spPr>
            <a:xfrm>
              <a:off x="6109100" y="2725025"/>
              <a:ext cx="81200" cy="228850"/>
            </a:xfrm>
            <a:custGeom>
              <a:avLst/>
              <a:gdLst/>
              <a:ahLst/>
              <a:cxnLst/>
              <a:rect l="l" t="t" r="r" b="b"/>
              <a:pathLst>
                <a:path w="3248" h="9154" extrusionOk="0">
                  <a:moveTo>
                    <a:pt x="2175" y="1"/>
                  </a:moveTo>
                  <a:cubicBezTo>
                    <a:pt x="1908" y="1"/>
                    <a:pt x="1646" y="124"/>
                    <a:pt x="1479" y="365"/>
                  </a:cubicBezTo>
                  <a:cubicBezTo>
                    <a:pt x="515" y="1586"/>
                    <a:pt x="1" y="3033"/>
                    <a:pt x="1" y="4544"/>
                  </a:cubicBezTo>
                  <a:cubicBezTo>
                    <a:pt x="33" y="6087"/>
                    <a:pt x="579" y="7565"/>
                    <a:pt x="1640" y="8819"/>
                  </a:cubicBezTo>
                  <a:cubicBezTo>
                    <a:pt x="1822" y="9038"/>
                    <a:pt x="2088" y="9153"/>
                    <a:pt x="2354" y="9153"/>
                  </a:cubicBezTo>
                  <a:cubicBezTo>
                    <a:pt x="2556" y="9153"/>
                    <a:pt x="2759" y="9086"/>
                    <a:pt x="2926" y="8947"/>
                  </a:cubicBezTo>
                  <a:cubicBezTo>
                    <a:pt x="3119" y="8755"/>
                    <a:pt x="3247" y="8497"/>
                    <a:pt x="3247" y="8240"/>
                  </a:cubicBezTo>
                  <a:cubicBezTo>
                    <a:pt x="3247" y="8047"/>
                    <a:pt x="3151" y="7822"/>
                    <a:pt x="3022" y="7662"/>
                  </a:cubicBezTo>
                  <a:cubicBezTo>
                    <a:pt x="2251" y="6729"/>
                    <a:pt x="1833" y="5637"/>
                    <a:pt x="1833" y="4511"/>
                  </a:cubicBezTo>
                  <a:cubicBezTo>
                    <a:pt x="1801" y="3419"/>
                    <a:pt x="2186" y="2390"/>
                    <a:pt x="2894" y="1458"/>
                  </a:cubicBezTo>
                  <a:cubicBezTo>
                    <a:pt x="3215" y="1072"/>
                    <a:pt x="3151" y="493"/>
                    <a:pt x="2733" y="204"/>
                  </a:cubicBezTo>
                  <a:cubicBezTo>
                    <a:pt x="2569" y="68"/>
                    <a:pt x="2371" y="1"/>
                    <a:pt x="2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4"/>
            <p:cNvSpPr/>
            <p:nvPr/>
          </p:nvSpPr>
          <p:spPr>
            <a:xfrm>
              <a:off x="1945600" y="2603650"/>
              <a:ext cx="128600" cy="472250"/>
            </a:xfrm>
            <a:custGeom>
              <a:avLst/>
              <a:gdLst/>
              <a:ahLst/>
              <a:cxnLst/>
              <a:rect l="l" t="t" r="r" b="b"/>
              <a:pathLst>
                <a:path w="5144" h="18890" extrusionOk="0">
                  <a:moveTo>
                    <a:pt x="1077" y="0"/>
                  </a:moveTo>
                  <a:cubicBezTo>
                    <a:pt x="849" y="0"/>
                    <a:pt x="623" y="81"/>
                    <a:pt x="451" y="237"/>
                  </a:cubicBezTo>
                  <a:cubicBezTo>
                    <a:pt x="97" y="591"/>
                    <a:pt x="97" y="1170"/>
                    <a:pt x="418" y="1523"/>
                  </a:cubicBezTo>
                  <a:cubicBezTo>
                    <a:pt x="2251" y="3452"/>
                    <a:pt x="3344" y="6377"/>
                    <a:pt x="3311" y="9431"/>
                  </a:cubicBezTo>
                  <a:cubicBezTo>
                    <a:pt x="3311" y="12484"/>
                    <a:pt x="2154" y="15442"/>
                    <a:pt x="258" y="17338"/>
                  </a:cubicBezTo>
                  <a:cubicBezTo>
                    <a:pt x="97" y="17499"/>
                    <a:pt x="1" y="17724"/>
                    <a:pt x="1" y="17981"/>
                  </a:cubicBezTo>
                  <a:cubicBezTo>
                    <a:pt x="1" y="18206"/>
                    <a:pt x="97" y="18431"/>
                    <a:pt x="258" y="18624"/>
                  </a:cubicBezTo>
                  <a:cubicBezTo>
                    <a:pt x="434" y="18801"/>
                    <a:pt x="668" y="18889"/>
                    <a:pt x="901" y="18889"/>
                  </a:cubicBezTo>
                  <a:cubicBezTo>
                    <a:pt x="1134" y="18889"/>
                    <a:pt x="1367" y="18801"/>
                    <a:pt x="1543" y="18624"/>
                  </a:cubicBezTo>
                  <a:cubicBezTo>
                    <a:pt x="3761" y="16406"/>
                    <a:pt x="5111" y="12967"/>
                    <a:pt x="5144" y="9431"/>
                  </a:cubicBezTo>
                  <a:cubicBezTo>
                    <a:pt x="5144" y="5959"/>
                    <a:pt x="3890" y="2520"/>
                    <a:pt x="1736" y="270"/>
                  </a:cubicBezTo>
                  <a:cubicBezTo>
                    <a:pt x="1555" y="89"/>
                    <a:pt x="1315"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4"/>
            <p:cNvSpPr/>
            <p:nvPr/>
          </p:nvSpPr>
          <p:spPr>
            <a:xfrm>
              <a:off x="1879700" y="2663900"/>
              <a:ext cx="101275" cy="350100"/>
            </a:xfrm>
            <a:custGeom>
              <a:avLst/>
              <a:gdLst/>
              <a:ahLst/>
              <a:cxnLst/>
              <a:rect l="l" t="t" r="r" b="b"/>
              <a:pathLst>
                <a:path w="4051" h="14004" extrusionOk="0">
                  <a:moveTo>
                    <a:pt x="1023" y="0"/>
                  </a:moveTo>
                  <a:cubicBezTo>
                    <a:pt x="820" y="0"/>
                    <a:pt x="617" y="67"/>
                    <a:pt x="451" y="206"/>
                  </a:cubicBezTo>
                  <a:cubicBezTo>
                    <a:pt x="65" y="528"/>
                    <a:pt x="33" y="1074"/>
                    <a:pt x="322" y="1460"/>
                  </a:cubicBezTo>
                  <a:cubicBezTo>
                    <a:pt x="1576" y="2971"/>
                    <a:pt x="2219" y="4931"/>
                    <a:pt x="2219" y="6989"/>
                  </a:cubicBezTo>
                  <a:cubicBezTo>
                    <a:pt x="2187" y="9078"/>
                    <a:pt x="1511" y="11039"/>
                    <a:pt x="226" y="12517"/>
                  </a:cubicBezTo>
                  <a:cubicBezTo>
                    <a:pt x="97" y="12678"/>
                    <a:pt x="33" y="12871"/>
                    <a:pt x="1" y="13096"/>
                  </a:cubicBezTo>
                  <a:cubicBezTo>
                    <a:pt x="1" y="13353"/>
                    <a:pt x="129" y="13610"/>
                    <a:pt x="322" y="13771"/>
                  </a:cubicBezTo>
                  <a:cubicBezTo>
                    <a:pt x="494" y="13929"/>
                    <a:pt x="705" y="14003"/>
                    <a:pt x="913" y="14003"/>
                  </a:cubicBezTo>
                  <a:cubicBezTo>
                    <a:pt x="1173" y="14003"/>
                    <a:pt x="1430" y="13888"/>
                    <a:pt x="1608" y="13675"/>
                  </a:cubicBezTo>
                  <a:cubicBezTo>
                    <a:pt x="3151" y="11875"/>
                    <a:pt x="4019" y="9528"/>
                    <a:pt x="4019" y="6989"/>
                  </a:cubicBezTo>
                  <a:cubicBezTo>
                    <a:pt x="4051" y="4513"/>
                    <a:pt x="3215" y="2135"/>
                    <a:pt x="1737" y="335"/>
                  </a:cubicBezTo>
                  <a:cubicBezTo>
                    <a:pt x="1554" y="116"/>
                    <a:pt x="1289" y="0"/>
                    <a:pt x="10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4"/>
            <p:cNvSpPr/>
            <p:nvPr/>
          </p:nvSpPr>
          <p:spPr>
            <a:xfrm>
              <a:off x="1813800" y="2725025"/>
              <a:ext cx="81200" cy="228850"/>
            </a:xfrm>
            <a:custGeom>
              <a:avLst/>
              <a:gdLst/>
              <a:ahLst/>
              <a:cxnLst/>
              <a:rect l="l" t="t" r="r" b="b"/>
              <a:pathLst>
                <a:path w="3248" h="9154" extrusionOk="0">
                  <a:moveTo>
                    <a:pt x="1057" y="1"/>
                  </a:moveTo>
                  <a:cubicBezTo>
                    <a:pt x="861" y="1"/>
                    <a:pt x="660" y="68"/>
                    <a:pt x="483" y="204"/>
                  </a:cubicBezTo>
                  <a:cubicBezTo>
                    <a:pt x="97" y="493"/>
                    <a:pt x="33" y="1072"/>
                    <a:pt x="322" y="1458"/>
                  </a:cubicBezTo>
                  <a:cubicBezTo>
                    <a:pt x="1062" y="2390"/>
                    <a:pt x="1415" y="3419"/>
                    <a:pt x="1415" y="4511"/>
                  </a:cubicBezTo>
                  <a:cubicBezTo>
                    <a:pt x="1415" y="5637"/>
                    <a:pt x="997" y="6729"/>
                    <a:pt x="194" y="7662"/>
                  </a:cubicBezTo>
                  <a:cubicBezTo>
                    <a:pt x="65" y="7822"/>
                    <a:pt x="1" y="8047"/>
                    <a:pt x="1" y="8240"/>
                  </a:cubicBezTo>
                  <a:cubicBezTo>
                    <a:pt x="1" y="8497"/>
                    <a:pt x="97" y="8755"/>
                    <a:pt x="322" y="8947"/>
                  </a:cubicBezTo>
                  <a:cubicBezTo>
                    <a:pt x="489" y="9086"/>
                    <a:pt x="692" y="9153"/>
                    <a:pt x="894" y="9153"/>
                  </a:cubicBezTo>
                  <a:cubicBezTo>
                    <a:pt x="1160" y="9153"/>
                    <a:pt x="1426" y="9038"/>
                    <a:pt x="1608" y="8819"/>
                  </a:cubicBezTo>
                  <a:cubicBezTo>
                    <a:pt x="2637" y="7565"/>
                    <a:pt x="3215" y="6087"/>
                    <a:pt x="3215" y="4544"/>
                  </a:cubicBezTo>
                  <a:cubicBezTo>
                    <a:pt x="3247" y="3033"/>
                    <a:pt x="2733" y="1586"/>
                    <a:pt x="1769" y="365"/>
                  </a:cubicBezTo>
                  <a:cubicBezTo>
                    <a:pt x="1584" y="124"/>
                    <a:pt x="1324"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4"/>
            <p:cNvSpPr/>
            <p:nvPr/>
          </p:nvSpPr>
          <p:spPr>
            <a:xfrm>
              <a:off x="3763375" y="496075"/>
              <a:ext cx="476550" cy="127800"/>
            </a:xfrm>
            <a:custGeom>
              <a:avLst/>
              <a:gdLst/>
              <a:ahLst/>
              <a:cxnLst/>
              <a:rect l="l" t="t" r="r" b="b"/>
              <a:pathLst>
                <a:path w="19062" h="5112" extrusionOk="0">
                  <a:moveTo>
                    <a:pt x="997" y="0"/>
                  </a:moveTo>
                  <a:cubicBezTo>
                    <a:pt x="772" y="0"/>
                    <a:pt x="547" y="65"/>
                    <a:pt x="354" y="258"/>
                  </a:cubicBezTo>
                  <a:cubicBezTo>
                    <a:pt x="0" y="611"/>
                    <a:pt x="0" y="1190"/>
                    <a:pt x="354" y="1543"/>
                  </a:cubicBezTo>
                  <a:cubicBezTo>
                    <a:pt x="2572" y="3761"/>
                    <a:pt x="6011" y="5111"/>
                    <a:pt x="9547" y="5111"/>
                  </a:cubicBezTo>
                  <a:cubicBezTo>
                    <a:pt x="9590" y="5112"/>
                    <a:pt x="9634" y="5112"/>
                    <a:pt x="9677" y="5112"/>
                  </a:cubicBezTo>
                  <a:cubicBezTo>
                    <a:pt x="13105" y="5112"/>
                    <a:pt x="16486" y="3863"/>
                    <a:pt x="18708" y="1736"/>
                  </a:cubicBezTo>
                  <a:cubicBezTo>
                    <a:pt x="19062" y="1383"/>
                    <a:pt x="19062" y="804"/>
                    <a:pt x="18740" y="450"/>
                  </a:cubicBezTo>
                  <a:cubicBezTo>
                    <a:pt x="18555" y="266"/>
                    <a:pt x="18309" y="169"/>
                    <a:pt x="18066" y="169"/>
                  </a:cubicBezTo>
                  <a:cubicBezTo>
                    <a:pt x="17843" y="169"/>
                    <a:pt x="17623" y="249"/>
                    <a:pt x="17455" y="418"/>
                  </a:cubicBezTo>
                  <a:cubicBezTo>
                    <a:pt x="15553" y="2224"/>
                    <a:pt x="12684" y="3312"/>
                    <a:pt x="9678" y="3312"/>
                  </a:cubicBezTo>
                  <a:cubicBezTo>
                    <a:pt x="9634" y="3312"/>
                    <a:pt x="9591" y="3312"/>
                    <a:pt x="9547" y="3311"/>
                  </a:cubicBezTo>
                  <a:cubicBezTo>
                    <a:pt x="6493" y="3279"/>
                    <a:pt x="3536" y="2154"/>
                    <a:pt x="1639" y="258"/>
                  </a:cubicBezTo>
                  <a:cubicBezTo>
                    <a:pt x="1479" y="65"/>
                    <a:pt x="1254"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4"/>
            <p:cNvSpPr/>
            <p:nvPr/>
          </p:nvSpPr>
          <p:spPr>
            <a:xfrm>
              <a:off x="3824450" y="430175"/>
              <a:ext cx="356025" cy="100475"/>
            </a:xfrm>
            <a:custGeom>
              <a:avLst/>
              <a:gdLst/>
              <a:ahLst/>
              <a:cxnLst/>
              <a:rect l="l" t="t" r="r" b="b"/>
              <a:pathLst>
                <a:path w="14241" h="4019" extrusionOk="0">
                  <a:moveTo>
                    <a:pt x="1029" y="1"/>
                  </a:moveTo>
                  <a:cubicBezTo>
                    <a:pt x="772" y="1"/>
                    <a:pt x="514" y="97"/>
                    <a:pt x="354" y="322"/>
                  </a:cubicBezTo>
                  <a:cubicBezTo>
                    <a:pt x="0" y="708"/>
                    <a:pt x="64" y="1286"/>
                    <a:pt x="450" y="1608"/>
                  </a:cubicBezTo>
                  <a:cubicBezTo>
                    <a:pt x="2250" y="3151"/>
                    <a:pt x="4597" y="3986"/>
                    <a:pt x="7136" y="4019"/>
                  </a:cubicBezTo>
                  <a:cubicBezTo>
                    <a:pt x="9611" y="4019"/>
                    <a:pt x="11990" y="3215"/>
                    <a:pt x="13790" y="1736"/>
                  </a:cubicBezTo>
                  <a:cubicBezTo>
                    <a:pt x="14176" y="1415"/>
                    <a:pt x="14240" y="836"/>
                    <a:pt x="13919" y="451"/>
                  </a:cubicBezTo>
                  <a:cubicBezTo>
                    <a:pt x="13736" y="232"/>
                    <a:pt x="13481" y="116"/>
                    <a:pt x="13224" y="116"/>
                  </a:cubicBezTo>
                  <a:cubicBezTo>
                    <a:pt x="13028" y="116"/>
                    <a:pt x="12832" y="183"/>
                    <a:pt x="12665" y="322"/>
                  </a:cubicBezTo>
                  <a:cubicBezTo>
                    <a:pt x="11154" y="1543"/>
                    <a:pt x="9193" y="2219"/>
                    <a:pt x="7136" y="2219"/>
                  </a:cubicBezTo>
                  <a:cubicBezTo>
                    <a:pt x="5047" y="2186"/>
                    <a:pt x="3086" y="1479"/>
                    <a:pt x="1607" y="226"/>
                  </a:cubicBezTo>
                  <a:cubicBezTo>
                    <a:pt x="1447" y="65"/>
                    <a:pt x="1254" y="1"/>
                    <a:pt x="1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4"/>
            <p:cNvSpPr/>
            <p:nvPr/>
          </p:nvSpPr>
          <p:spPr>
            <a:xfrm>
              <a:off x="3884700" y="363475"/>
              <a:ext cx="234700" cy="81200"/>
            </a:xfrm>
            <a:custGeom>
              <a:avLst/>
              <a:gdLst/>
              <a:ahLst/>
              <a:cxnLst/>
              <a:rect l="l" t="t" r="r" b="b"/>
              <a:pathLst>
                <a:path w="9388" h="3248" extrusionOk="0">
                  <a:moveTo>
                    <a:pt x="1030" y="1"/>
                  </a:moveTo>
                  <a:cubicBezTo>
                    <a:pt x="772" y="1"/>
                    <a:pt x="515" y="129"/>
                    <a:pt x="322" y="322"/>
                  </a:cubicBezTo>
                  <a:cubicBezTo>
                    <a:pt x="1" y="708"/>
                    <a:pt x="65" y="1286"/>
                    <a:pt x="451" y="1608"/>
                  </a:cubicBezTo>
                  <a:cubicBezTo>
                    <a:pt x="1705" y="2669"/>
                    <a:pt x="3183" y="3247"/>
                    <a:pt x="4726" y="3247"/>
                  </a:cubicBezTo>
                  <a:cubicBezTo>
                    <a:pt x="6237" y="3247"/>
                    <a:pt x="7683" y="2733"/>
                    <a:pt x="8905" y="1768"/>
                  </a:cubicBezTo>
                  <a:cubicBezTo>
                    <a:pt x="9323" y="1479"/>
                    <a:pt x="9387" y="901"/>
                    <a:pt x="9066" y="515"/>
                  </a:cubicBezTo>
                  <a:cubicBezTo>
                    <a:pt x="8895" y="287"/>
                    <a:pt x="8624" y="161"/>
                    <a:pt x="8351" y="161"/>
                  </a:cubicBezTo>
                  <a:cubicBezTo>
                    <a:pt x="8161" y="161"/>
                    <a:pt x="7970" y="222"/>
                    <a:pt x="7812" y="354"/>
                  </a:cubicBezTo>
                  <a:cubicBezTo>
                    <a:pt x="6880" y="1061"/>
                    <a:pt x="5851" y="1447"/>
                    <a:pt x="4758" y="1447"/>
                  </a:cubicBezTo>
                  <a:cubicBezTo>
                    <a:pt x="3633" y="1415"/>
                    <a:pt x="2540" y="997"/>
                    <a:pt x="1608" y="226"/>
                  </a:cubicBezTo>
                  <a:cubicBezTo>
                    <a:pt x="1447" y="97"/>
                    <a:pt x="1222" y="33"/>
                    <a:pt x="1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4"/>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4"/>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4"/>
            <p:cNvSpPr/>
            <p:nvPr/>
          </p:nvSpPr>
          <p:spPr>
            <a:xfrm>
              <a:off x="2021950" y="3784450"/>
              <a:ext cx="3933700" cy="1195000"/>
            </a:xfrm>
            <a:custGeom>
              <a:avLst/>
              <a:gdLst/>
              <a:ahLst/>
              <a:cxnLst/>
              <a:rect l="l" t="t" r="r" b="b"/>
              <a:pathLst>
                <a:path w="157348" h="47800" extrusionOk="0">
                  <a:moveTo>
                    <a:pt x="78658" y="1"/>
                  </a:moveTo>
                  <a:cubicBezTo>
                    <a:pt x="35230" y="1"/>
                    <a:pt x="0" y="10705"/>
                    <a:pt x="0" y="23916"/>
                  </a:cubicBezTo>
                  <a:cubicBezTo>
                    <a:pt x="0" y="37095"/>
                    <a:pt x="35230" y="47800"/>
                    <a:pt x="78658" y="47800"/>
                  </a:cubicBezTo>
                  <a:cubicBezTo>
                    <a:pt x="122117" y="47800"/>
                    <a:pt x="157347" y="37095"/>
                    <a:pt x="157347" y="23916"/>
                  </a:cubicBezTo>
                  <a:cubicBezTo>
                    <a:pt x="157347" y="10705"/>
                    <a:pt x="122117" y="1"/>
                    <a:pt x="78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4"/>
            <p:cNvSpPr/>
            <p:nvPr/>
          </p:nvSpPr>
          <p:spPr>
            <a:xfrm>
              <a:off x="2014700" y="3778025"/>
              <a:ext cx="3948175" cy="1207850"/>
            </a:xfrm>
            <a:custGeom>
              <a:avLst/>
              <a:gdLst/>
              <a:ahLst/>
              <a:cxnLst/>
              <a:rect l="l" t="t" r="r" b="b"/>
              <a:pathLst>
                <a:path w="157927" h="48314" extrusionOk="0">
                  <a:moveTo>
                    <a:pt x="78948" y="515"/>
                  </a:moveTo>
                  <a:cubicBezTo>
                    <a:pt x="100677" y="515"/>
                    <a:pt x="120317" y="3183"/>
                    <a:pt x="134525" y="7522"/>
                  </a:cubicBezTo>
                  <a:cubicBezTo>
                    <a:pt x="141629" y="9676"/>
                    <a:pt x="147351" y="12248"/>
                    <a:pt x="151305" y="15076"/>
                  </a:cubicBezTo>
                  <a:cubicBezTo>
                    <a:pt x="153298" y="16491"/>
                    <a:pt x="154808" y="17969"/>
                    <a:pt x="155837" y="19480"/>
                  </a:cubicBezTo>
                  <a:cubicBezTo>
                    <a:pt x="156866" y="21023"/>
                    <a:pt x="157380" y="22566"/>
                    <a:pt x="157380" y="24173"/>
                  </a:cubicBezTo>
                  <a:cubicBezTo>
                    <a:pt x="157380" y="25748"/>
                    <a:pt x="156866" y="27291"/>
                    <a:pt x="155837" y="28834"/>
                  </a:cubicBezTo>
                  <a:cubicBezTo>
                    <a:pt x="154037" y="31502"/>
                    <a:pt x="150726" y="34009"/>
                    <a:pt x="146129" y="36324"/>
                  </a:cubicBezTo>
                  <a:cubicBezTo>
                    <a:pt x="132404" y="43171"/>
                    <a:pt x="107460" y="47799"/>
                    <a:pt x="78948" y="47799"/>
                  </a:cubicBezTo>
                  <a:cubicBezTo>
                    <a:pt x="57250" y="47799"/>
                    <a:pt x="37610" y="45131"/>
                    <a:pt x="23402" y="40792"/>
                  </a:cubicBezTo>
                  <a:cubicBezTo>
                    <a:pt x="16298" y="38638"/>
                    <a:pt x="10544" y="36067"/>
                    <a:pt x="6623" y="33238"/>
                  </a:cubicBezTo>
                  <a:cubicBezTo>
                    <a:pt x="4630" y="31824"/>
                    <a:pt x="3119" y="30345"/>
                    <a:pt x="2090" y="28834"/>
                  </a:cubicBezTo>
                  <a:cubicBezTo>
                    <a:pt x="1062" y="27291"/>
                    <a:pt x="547" y="25748"/>
                    <a:pt x="547" y="24173"/>
                  </a:cubicBezTo>
                  <a:cubicBezTo>
                    <a:pt x="547" y="22566"/>
                    <a:pt x="1062" y="21023"/>
                    <a:pt x="2090" y="19480"/>
                  </a:cubicBezTo>
                  <a:cubicBezTo>
                    <a:pt x="3890" y="16812"/>
                    <a:pt x="7201" y="14305"/>
                    <a:pt x="11798" y="11990"/>
                  </a:cubicBezTo>
                  <a:cubicBezTo>
                    <a:pt x="25524" y="5144"/>
                    <a:pt x="50468" y="515"/>
                    <a:pt x="78948" y="515"/>
                  </a:cubicBezTo>
                  <a:close/>
                  <a:moveTo>
                    <a:pt x="78948" y="1"/>
                  </a:moveTo>
                  <a:cubicBezTo>
                    <a:pt x="57218" y="1"/>
                    <a:pt x="37513" y="2669"/>
                    <a:pt x="23241" y="7008"/>
                  </a:cubicBezTo>
                  <a:cubicBezTo>
                    <a:pt x="16105" y="9162"/>
                    <a:pt x="10319" y="11765"/>
                    <a:pt x="6301" y="14626"/>
                  </a:cubicBezTo>
                  <a:cubicBezTo>
                    <a:pt x="4308" y="16073"/>
                    <a:pt x="2733" y="17584"/>
                    <a:pt x="1640" y="19191"/>
                  </a:cubicBezTo>
                  <a:cubicBezTo>
                    <a:pt x="580" y="20766"/>
                    <a:pt x="1" y="22437"/>
                    <a:pt x="1" y="24173"/>
                  </a:cubicBezTo>
                  <a:cubicBezTo>
                    <a:pt x="1" y="25877"/>
                    <a:pt x="580" y="27548"/>
                    <a:pt x="1640" y="29123"/>
                  </a:cubicBezTo>
                  <a:cubicBezTo>
                    <a:pt x="3537" y="31920"/>
                    <a:pt x="6912" y="34492"/>
                    <a:pt x="11541" y="36774"/>
                  </a:cubicBezTo>
                  <a:cubicBezTo>
                    <a:pt x="25427" y="43717"/>
                    <a:pt x="50403" y="48314"/>
                    <a:pt x="78948" y="48314"/>
                  </a:cubicBezTo>
                  <a:cubicBezTo>
                    <a:pt x="100709" y="48314"/>
                    <a:pt x="120414" y="45646"/>
                    <a:pt x="134686" y="41306"/>
                  </a:cubicBezTo>
                  <a:cubicBezTo>
                    <a:pt x="141822" y="39153"/>
                    <a:pt x="147608" y="36549"/>
                    <a:pt x="151626" y="33688"/>
                  </a:cubicBezTo>
                  <a:cubicBezTo>
                    <a:pt x="153619" y="32241"/>
                    <a:pt x="155194" y="30731"/>
                    <a:pt x="156287" y="29123"/>
                  </a:cubicBezTo>
                  <a:cubicBezTo>
                    <a:pt x="157348" y="27548"/>
                    <a:pt x="157926" y="25877"/>
                    <a:pt x="157926" y="24173"/>
                  </a:cubicBezTo>
                  <a:cubicBezTo>
                    <a:pt x="157926" y="22437"/>
                    <a:pt x="157348" y="20766"/>
                    <a:pt x="156287" y="19191"/>
                  </a:cubicBezTo>
                  <a:cubicBezTo>
                    <a:pt x="154390" y="16394"/>
                    <a:pt x="151015" y="13823"/>
                    <a:pt x="146386" y="11540"/>
                  </a:cubicBezTo>
                  <a:cubicBezTo>
                    <a:pt x="132500" y="4597"/>
                    <a:pt x="107524" y="1"/>
                    <a:pt x="78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4"/>
            <p:cNvSpPr/>
            <p:nvPr/>
          </p:nvSpPr>
          <p:spPr>
            <a:xfrm>
              <a:off x="2234900" y="3729000"/>
              <a:ext cx="3507775" cy="1013375"/>
            </a:xfrm>
            <a:custGeom>
              <a:avLst/>
              <a:gdLst/>
              <a:ahLst/>
              <a:cxnLst/>
              <a:rect l="l" t="t" r="r" b="b"/>
              <a:pathLst>
                <a:path w="140311" h="40535" extrusionOk="0">
                  <a:moveTo>
                    <a:pt x="70140" y="1"/>
                  </a:moveTo>
                  <a:cubicBezTo>
                    <a:pt x="31406" y="1"/>
                    <a:pt x="1" y="9098"/>
                    <a:pt x="1" y="20284"/>
                  </a:cubicBezTo>
                  <a:cubicBezTo>
                    <a:pt x="1" y="31470"/>
                    <a:pt x="31406" y="40535"/>
                    <a:pt x="70140" y="40535"/>
                  </a:cubicBezTo>
                  <a:cubicBezTo>
                    <a:pt x="108906" y="40535"/>
                    <a:pt x="140311" y="31470"/>
                    <a:pt x="140311" y="20284"/>
                  </a:cubicBezTo>
                  <a:cubicBezTo>
                    <a:pt x="140311" y="9098"/>
                    <a:pt x="108906" y="1"/>
                    <a:pt x="7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4"/>
            <p:cNvSpPr/>
            <p:nvPr/>
          </p:nvSpPr>
          <p:spPr>
            <a:xfrm>
              <a:off x="2228475" y="3722575"/>
              <a:ext cx="3520625" cy="1027050"/>
            </a:xfrm>
            <a:custGeom>
              <a:avLst/>
              <a:gdLst/>
              <a:ahLst/>
              <a:cxnLst/>
              <a:rect l="l" t="t" r="r" b="b"/>
              <a:pathLst>
                <a:path w="140825" h="41082" extrusionOk="0">
                  <a:moveTo>
                    <a:pt x="70087" y="547"/>
                  </a:moveTo>
                  <a:cubicBezTo>
                    <a:pt x="70190" y="547"/>
                    <a:pt x="70293" y="547"/>
                    <a:pt x="70397" y="547"/>
                  </a:cubicBezTo>
                  <a:cubicBezTo>
                    <a:pt x="89780" y="547"/>
                    <a:pt x="107298" y="2797"/>
                    <a:pt x="119931" y="6462"/>
                  </a:cubicBezTo>
                  <a:cubicBezTo>
                    <a:pt x="126263" y="8294"/>
                    <a:pt x="131407" y="10480"/>
                    <a:pt x="134910" y="12858"/>
                  </a:cubicBezTo>
                  <a:cubicBezTo>
                    <a:pt x="136646" y="14048"/>
                    <a:pt x="138028" y="15333"/>
                    <a:pt x="138928" y="16587"/>
                  </a:cubicBezTo>
                  <a:cubicBezTo>
                    <a:pt x="139828" y="17873"/>
                    <a:pt x="140311" y="19191"/>
                    <a:pt x="140311" y="20541"/>
                  </a:cubicBezTo>
                  <a:cubicBezTo>
                    <a:pt x="140311" y="21859"/>
                    <a:pt x="139828" y="23177"/>
                    <a:pt x="138928" y="24463"/>
                  </a:cubicBezTo>
                  <a:cubicBezTo>
                    <a:pt x="137321" y="26713"/>
                    <a:pt x="134364" y="28866"/>
                    <a:pt x="130282" y="30795"/>
                  </a:cubicBezTo>
                  <a:cubicBezTo>
                    <a:pt x="118067" y="36613"/>
                    <a:pt x="95823" y="40535"/>
                    <a:pt x="70397" y="40535"/>
                  </a:cubicBezTo>
                  <a:cubicBezTo>
                    <a:pt x="51046" y="40535"/>
                    <a:pt x="33527" y="38253"/>
                    <a:pt x="20862" y="34620"/>
                  </a:cubicBezTo>
                  <a:cubicBezTo>
                    <a:pt x="14562" y="32788"/>
                    <a:pt x="9419" y="30602"/>
                    <a:pt x="5915" y="28191"/>
                  </a:cubicBezTo>
                  <a:cubicBezTo>
                    <a:pt x="4147" y="27002"/>
                    <a:pt x="2797" y="25748"/>
                    <a:pt x="1897" y="24463"/>
                  </a:cubicBezTo>
                  <a:cubicBezTo>
                    <a:pt x="997" y="23177"/>
                    <a:pt x="515" y="21859"/>
                    <a:pt x="515" y="20541"/>
                  </a:cubicBezTo>
                  <a:cubicBezTo>
                    <a:pt x="515" y="19191"/>
                    <a:pt x="997" y="17873"/>
                    <a:pt x="1897" y="16587"/>
                  </a:cubicBezTo>
                  <a:cubicBezTo>
                    <a:pt x="3472" y="14369"/>
                    <a:pt x="6461" y="12215"/>
                    <a:pt x="10512" y="10255"/>
                  </a:cubicBezTo>
                  <a:cubicBezTo>
                    <a:pt x="22709" y="4460"/>
                    <a:pt x="44822" y="547"/>
                    <a:pt x="70087" y="547"/>
                  </a:cubicBezTo>
                  <a:close/>
                  <a:moveTo>
                    <a:pt x="70397" y="1"/>
                  </a:moveTo>
                  <a:cubicBezTo>
                    <a:pt x="51013" y="1"/>
                    <a:pt x="33463" y="2251"/>
                    <a:pt x="20733" y="5947"/>
                  </a:cubicBezTo>
                  <a:cubicBezTo>
                    <a:pt x="14369" y="7780"/>
                    <a:pt x="9194" y="9965"/>
                    <a:pt x="5626" y="12408"/>
                  </a:cubicBezTo>
                  <a:cubicBezTo>
                    <a:pt x="3826" y="13662"/>
                    <a:pt x="2411" y="14948"/>
                    <a:pt x="1447" y="16298"/>
                  </a:cubicBezTo>
                  <a:cubicBezTo>
                    <a:pt x="515" y="17648"/>
                    <a:pt x="0" y="19062"/>
                    <a:pt x="0" y="20541"/>
                  </a:cubicBezTo>
                  <a:cubicBezTo>
                    <a:pt x="0" y="21987"/>
                    <a:pt x="515" y="23434"/>
                    <a:pt x="1447" y="24784"/>
                  </a:cubicBezTo>
                  <a:cubicBezTo>
                    <a:pt x="3151" y="27131"/>
                    <a:pt x="6172" y="29316"/>
                    <a:pt x="10287" y="31277"/>
                  </a:cubicBezTo>
                  <a:cubicBezTo>
                    <a:pt x="22662" y="37160"/>
                    <a:pt x="44938" y="41081"/>
                    <a:pt x="70397" y="41081"/>
                  </a:cubicBezTo>
                  <a:cubicBezTo>
                    <a:pt x="89812" y="41081"/>
                    <a:pt x="107363" y="38799"/>
                    <a:pt x="120092" y="35135"/>
                  </a:cubicBezTo>
                  <a:cubicBezTo>
                    <a:pt x="126456" y="33270"/>
                    <a:pt x="131632" y="31084"/>
                    <a:pt x="135200" y="28641"/>
                  </a:cubicBezTo>
                  <a:cubicBezTo>
                    <a:pt x="137000" y="27420"/>
                    <a:pt x="138414" y="26134"/>
                    <a:pt x="139378" y="24784"/>
                  </a:cubicBezTo>
                  <a:cubicBezTo>
                    <a:pt x="140311" y="23434"/>
                    <a:pt x="140825" y="21987"/>
                    <a:pt x="140825" y="20541"/>
                  </a:cubicBezTo>
                  <a:cubicBezTo>
                    <a:pt x="140825" y="19062"/>
                    <a:pt x="140311" y="17648"/>
                    <a:pt x="139378" y="16298"/>
                  </a:cubicBezTo>
                  <a:cubicBezTo>
                    <a:pt x="137675" y="13919"/>
                    <a:pt x="134653" y="11733"/>
                    <a:pt x="130539" y="9772"/>
                  </a:cubicBezTo>
                  <a:cubicBezTo>
                    <a:pt x="118163" y="3890"/>
                    <a:pt x="95855" y="1"/>
                    <a:pt x="70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4"/>
            <p:cNvSpPr/>
            <p:nvPr/>
          </p:nvSpPr>
          <p:spPr>
            <a:xfrm>
              <a:off x="2389200" y="3774000"/>
              <a:ext cx="3199200" cy="890425"/>
            </a:xfrm>
            <a:custGeom>
              <a:avLst/>
              <a:gdLst/>
              <a:ahLst/>
              <a:cxnLst/>
              <a:rect l="l" t="t" r="r" b="b"/>
              <a:pathLst>
                <a:path w="127968" h="35617" extrusionOk="0">
                  <a:moveTo>
                    <a:pt x="63968" y="1"/>
                  </a:moveTo>
                  <a:cubicBezTo>
                    <a:pt x="28641" y="1"/>
                    <a:pt x="0" y="7973"/>
                    <a:pt x="0" y="17809"/>
                  </a:cubicBezTo>
                  <a:cubicBezTo>
                    <a:pt x="0" y="27645"/>
                    <a:pt x="28641" y="35617"/>
                    <a:pt x="63968" y="35617"/>
                  </a:cubicBezTo>
                  <a:cubicBezTo>
                    <a:pt x="99326" y="35617"/>
                    <a:pt x="127967" y="27645"/>
                    <a:pt x="127967" y="17809"/>
                  </a:cubicBezTo>
                  <a:cubicBezTo>
                    <a:pt x="127967" y="7973"/>
                    <a:pt x="99326" y="1"/>
                    <a:pt x="63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4"/>
            <p:cNvSpPr/>
            <p:nvPr/>
          </p:nvSpPr>
          <p:spPr>
            <a:xfrm>
              <a:off x="2381950" y="3766775"/>
              <a:ext cx="3213675" cy="904900"/>
            </a:xfrm>
            <a:custGeom>
              <a:avLst/>
              <a:gdLst/>
              <a:ahLst/>
              <a:cxnLst/>
              <a:rect l="l" t="t" r="r" b="b"/>
              <a:pathLst>
                <a:path w="128547" h="36196" extrusionOk="0">
                  <a:moveTo>
                    <a:pt x="64258" y="547"/>
                  </a:moveTo>
                  <a:cubicBezTo>
                    <a:pt x="81937" y="547"/>
                    <a:pt x="97913" y="2540"/>
                    <a:pt x="109453" y="5754"/>
                  </a:cubicBezTo>
                  <a:cubicBezTo>
                    <a:pt x="115206" y="7362"/>
                    <a:pt x="119899" y="9290"/>
                    <a:pt x="123082" y="11380"/>
                  </a:cubicBezTo>
                  <a:cubicBezTo>
                    <a:pt x="124689" y="12440"/>
                    <a:pt x="125910" y="13533"/>
                    <a:pt x="126746" y="14658"/>
                  </a:cubicBezTo>
                  <a:cubicBezTo>
                    <a:pt x="127582" y="15783"/>
                    <a:pt x="128000" y="16941"/>
                    <a:pt x="128000" y="18098"/>
                  </a:cubicBezTo>
                  <a:cubicBezTo>
                    <a:pt x="128000" y="19255"/>
                    <a:pt x="127582" y="20412"/>
                    <a:pt x="126746" y="21537"/>
                  </a:cubicBezTo>
                  <a:cubicBezTo>
                    <a:pt x="125300" y="23498"/>
                    <a:pt x="122600" y="25395"/>
                    <a:pt x="118903" y="27098"/>
                  </a:cubicBezTo>
                  <a:cubicBezTo>
                    <a:pt x="107717" y="32209"/>
                    <a:pt x="87434" y="35649"/>
                    <a:pt x="64258" y="35649"/>
                  </a:cubicBezTo>
                  <a:cubicBezTo>
                    <a:pt x="46610" y="35649"/>
                    <a:pt x="30635" y="33656"/>
                    <a:pt x="19095" y="30441"/>
                  </a:cubicBezTo>
                  <a:cubicBezTo>
                    <a:pt x="13309" y="28834"/>
                    <a:pt x="8648" y="26905"/>
                    <a:pt x="5465" y="24816"/>
                  </a:cubicBezTo>
                  <a:cubicBezTo>
                    <a:pt x="3858" y="23755"/>
                    <a:pt x="2637" y="22662"/>
                    <a:pt x="1801" y="21537"/>
                  </a:cubicBezTo>
                  <a:cubicBezTo>
                    <a:pt x="965" y="20412"/>
                    <a:pt x="547" y="19255"/>
                    <a:pt x="547" y="18098"/>
                  </a:cubicBezTo>
                  <a:cubicBezTo>
                    <a:pt x="547" y="16941"/>
                    <a:pt x="965" y="15783"/>
                    <a:pt x="1801" y="14658"/>
                  </a:cubicBezTo>
                  <a:cubicBezTo>
                    <a:pt x="3248" y="12698"/>
                    <a:pt x="5948" y="10801"/>
                    <a:pt x="9644" y="9097"/>
                  </a:cubicBezTo>
                  <a:cubicBezTo>
                    <a:pt x="20830" y="3986"/>
                    <a:pt x="41114" y="547"/>
                    <a:pt x="64258" y="547"/>
                  </a:cubicBezTo>
                  <a:close/>
                  <a:moveTo>
                    <a:pt x="64258" y="1"/>
                  </a:moveTo>
                  <a:cubicBezTo>
                    <a:pt x="46578" y="1"/>
                    <a:pt x="30570" y="1993"/>
                    <a:pt x="18966" y="5240"/>
                  </a:cubicBezTo>
                  <a:cubicBezTo>
                    <a:pt x="13148" y="6847"/>
                    <a:pt x="8455" y="8776"/>
                    <a:pt x="5176" y="10930"/>
                  </a:cubicBezTo>
                  <a:cubicBezTo>
                    <a:pt x="3537" y="12023"/>
                    <a:pt x="2251" y="13148"/>
                    <a:pt x="1351" y="14337"/>
                  </a:cubicBezTo>
                  <a:cubicBezTo>
                    <a:pt x="483" y="15526"/>
                    <a:pt x="1" y="16812"/>
                    <a:pt x="1" y="18098"/>
                  </a:cubicBezTo>
                  <a:cubicBezTo>
                    <a:pt x="1" y="19384"/>
                    <a:pt x="483" y="20637"/>
                    <a:pt x="1351" y="21859"/>
                  </a:cubicBezTo>
                  <a:cubicBezTo>
                    <a:pt x="2894" y="23948"/>
                    <a:pt x="5658" y="25845"/>
                    <a:pt x="9419" y="27580"/>
                  </a:cubicBezTo>
                  <a:cubicBezTo>
                    <a:pt x="20734" y="32756"/>
                    <a:pt x="41049" y="36195"/>
                    <a:pt x="64258" y="36195"/>
                  </a:cubicBezTo>
                  <a:cubicBezTo>
                    <a:pt x="81969" y="36195"/>
                    <a:pt x="97977" y="34170"/>
                    <a:pt x="109581" y="30956"/>
                  </a:cubicBezTo>
                  <a:cubicBezTo>
                    <a:pt x="115399" y="29348"/>
                    <a:pt x="120092" y="27420"/>
                    <a:pt x="123371" y="25266"/>
                  </a:cubicBezTo>
                  <a:cubicBezTo>
                    <a:pt x="125010" y="24173"/>
                    <a:pt x="126296" y="23048"/>
                    <a:pt x="127164" y="21859"/>
                  </a:cubicBezTo>
                  <a:cubicBezTo>
                    <a:pt x="128064" y="20637"/>
                    <a:pt x="128546" y="19384"/>
                    <a:pt x="128546" y="18098"/>
                  </a:cubicBezTo>
                  <a:cubicBezTo>
                    <a:pt x="128546" y="16812"/>
                    <a:pt x="128064" y="15526"/>
                    <a:pt x="127164" y="14337"/>
                  </a:cubicBezTo>
                  <a:cubicBezTo>
                    <a:pt x="125653" y="12248"/>
                    <a:pt x="122889" y="10351"/>
                    <a:pt x="119096" y="8615"/>
                  </a:cubicBezTo>
                  <a:cubicBezTo>
                    <a:pt x="107813" y="3440"/>
                    <a:pt x="87498" y="1"/>
                    <a:pt x="64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4"/>
            <p:cNvSpPr/>
            <p:nvPr/>
          </p:nvSpPr>
          <p:spPr>
            <a:xfrm>
              <a:off x="2410075" y="3918650"/>
              <a:ext cx="3157425" cy="745775"/>
            </a:xfrm>
            <a:custGeom>
              <a:avLst/>
              <a:gdLst/>
              <a:ahLst/>
              <a:cxnLst/>
              <a:rect l="l" t="t" r="r" b="b"/>
              <a:pathLst>
                <a:path w="126297" h="29831" extrusionOk="0">
                  <a:moveTo>
                    <a:pt x="63133" y="1"/>
                  </a:moveTo>
                  <a:cubicBezTo>
                    <a:pt x="31342" y="1"/>
                    <a:pt x="4983" y="6462"/>
                    <a:pt x="1" y="14916"/>
                  </a:cubicBezTo>
                  <a:cubicBezTo>
                    <a:pt x="4983" y="23370"/>
                    <a:pt x="31342" y="29831"/>
                    <a:pt x="63133" y="29831"/>
                  </a:cubicBezTo>
                  <a:cubicBezTo>
                    <a:pt x="94955" y="29831"/>
                    <a:pt x="121314" y="23370"/>
                    <a:pt x="126296" y="14916"/>
                  </a:cubicBezTo>
                  <a:cubicBezTo>
                    <a:pt x="121314" y="6462"/>
                    <a:pt x="94955" y="1"/>
                    <a:pt x="63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4"/>
            <p:cNvSpPr/>
            <p:nvPr/>
          </p:nvSpPr>
          <p:spPr>
            <a:xfrm>
              <a:off x="2402050" y="3911425"/>
              <a:ext cx="3173475" cy="760250"/>
            </a:xfrm>
            <a:custGeom>
              <a:avLst/>
              <a:gdLst/>
              <a:ahLst/>
              <a:cxnLst/>
              <a:rect l="l" t="t" r="r" b="b"/>
              <a:pathLst>
                <a:path w="126939" h="30410" extrusionOk="0">
                  <a:moveTo>
                    <a:pt x="63454" y="547"/>
                  </a:moveTo>
                  <a:cubicBezTo>
                    <a:pt x="79365" y="547"/>
                    <a:pt x="93862" y="2154"/>
                    <a:pt x="105048" y="4822"/>
                  </a:cubicBezTo>
                  <a:cubicBezTo>
                    <a:pt x="110609" y="6172"/>
                    <a:pt x="115367" y="7747"/>
                    <a:pt x="118999" y="9547"/>
                  </a:cubicBezTo>
                  <a:cubicBezTo>
                    <a:pt x="122586" y="11278"/>
                    <a:pt x="125095" y="13224"/>
                    <a:pt x="126315" y="15205"/>
                  </a:cubicBezTo>
                  <a:lnTo>
                    <a:pt x="126315" y="15205"/>
                  </a:lnTo>
                  <a:cubicBezTo>
                    <a:pt x="125095" y="17186"/>
                    <a:pt x="122586" y="19132"/>
                    <a:pt x="118999" y="20862"/>
                  </a:cubicBezTo>
                  <a:cubicBezTo>
                    <a:pt x="108070" y="26230"/>
                    <a:pt x="87273" y="29863"/>
                    <a:pt x="63454" y="29863"/>
                  </a:cubicBezTo>
                  <a:cubicBezTo>
                    <a:pt x="47574" y="29863"/>
                    <a:pt x="33045" y="28256"/>
                    <a:pt x="21891" y="25588"/>
                  </a:cubicBezTo>
                  <a:cubicBezTo>
                    <a:pt x="16330" y="24237"/>
                    <a:pt x="11573" y="22662"/>
                    <a:pt x="7940" y="20862"/>
                  </a:cubicBezTo>
                  <a:cubicBezTo>
                    <a:pt x="4353" y="19132"/>
                    <a:pt x="1844" y="17186"/>
                    <a:pt x="624" y="15205"/>
                  </a:cubicBezTo>
                  <a:lnTo>
                    <a:pt x="624" y="15205"/>
                  </a:lnTo>
                  <a:cubicBezTo>
                    <a:pt x="1844" y="13224"/>
                    <a:pt x="4353" y="11278"/>
                    <a:pt x="7940" y="9547"/>
                  </a:cubicBezTo>
                  <a:cubicBezTo>
                    <a:pt x="18869" y="4179"/>
                    <a:pt x="39635" y="547"/>
                    <a:pt x="63454" y="547"/>
                  </a:cubicBezTo>
                  <a:close/>
                  <a:moveTo>
                    <a:pt x="63454" y="1"/>
                  </a:moveTo>
                  <a:cubicBezTo>
                    <a:pt x="47542" y="1"/>
                    <a:pt x="32981" y="1640"/>
                    <a:pt x="21762" y="4308"/>
                  </a:cubicBezTo>
                  <a:cubicBezTo>
                    <a:pt x="16169" y="5658"/>
                    <a:pt x="11380" y="7265"/>
                    <a:pt x="7683" y="9065"/>
                  </a:cubicBezTo>
                  <a:cubicBezTo>
                    <a:pt x="4019" y="10865"/>
                    <a:pt x="1383" y="12890"/>
                    <a:pt x="97" y="15076"/>
                  </a:cubicBezTo>
                  <a:lnTo>
                    <a:pt x="1" y="15205"/>
                  </a:lnTo>
                  <a:lnTo>
                    <a:pt x="97" y="15333"/>
                  </a:lnTo>
                  <a:cubicBezTo>
                    <a:pt x="1383" y="17519"/>
                    <a:pt x="4019" y="19544"/>
                    <a:pt x="7683" y="21344"/>
                  </a:cubicBezTo>
                  <a:cubicBezTo>
                    <a:pt x="18773" y="26777"/>
                    <a:pt x="39602" y="30409"/>
                    <a:pt x="63454" y="30409"/>
                  </a:cubicBezTo>
                  <a:cubicBezTo>
                    <a:pt x="79397" y="30409"/>
                    <a:pt x="93959" y="28770"/>
                    <a:pt x="105177" y="26102"/>
                  </a:cubicBezTo>
                  <a:cubicBezTo>
                    <a:pt x="110770" y="24752"/>
                    <a:pt x="115560" y="23145"/>
                    <a:pt x="119256" y="21344"/>
                  </a:cubicBezTo>
                  <a:cubicBezTo>
                    <a:pt x="122921" y="19544"/>
                    <a:pt x="125557" y="17519"/>
                    <a:pt x="126842" y="15333"/>
                  </a:cubicBezTo>
                  <a:lnTo>
                    <a:pt x="126939" y="15205"/>
                  </a:lnTo>
                  <a:lnTo>
                    <a:pt x="126842" y="15076"/>
                  </a:lnTo>
                  <a:cubicBezTo>
                    <a:pt x="125557" y="12890"/>
                    <a:pt x="122921" y="10865"/>
                    <a:pt x="119256" y="9065"/>
                  </a:cubicBezTo>
                  <a:cubicBezTo>
                    <a:pt x="108166" y="3633"/>
                    <a:pt x="87337" y="33"/>
                    <a:pt x="6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4"/>
            <p:cNvSpPr/>
            <p:nvPr/>
          </p:nvSpPr>
          <p:spPr>
            <a:xfrm>
              <a:off x="2373925" y="4551900"/>
              <a:ext cx="108500" cy="94850"/>
            </a:xfrm>
            <a:custGeom>
              <a:avLst/>
              <a:gdLst/>
              <a:ahLst/>
              <a:cxnLst/>
              <a:rect l="l" t="t" r="r" b="b"/>
              <a:pathLst>
                <a:path w="4340" h="3794" extrusionOk="0">
                  <a:moveTo>
                    <a:pt x="2186" y="1"/>
                  </a:moveTo>
                  <a:cubicBezTo>
                    <a:pt x="997" y="1"/>
                    <a:pt x="0" y="869"/>
                    <a:pt x="0" y="1897"/>
                  </a:cubicBezTo>
                  <a:cubicBezTo>
                    <a:pt x="0" y="2958"/>
                    <a:pt x="997" y="3794"/>
                    <a:pt x="2186" y="3794"/>
                  </a:cubicBezTo>
                  <a:cubicBezTo>
                    <a:pt x="3376" y="3794"/>
                    <a:pt x="4340" y="2958"/>
                    <a:pt x="4340" y="1897"/>
                  </a:cubicBezTo>
                  <a:cubicBezTo>
                    <a:pt x="4340" y="869"/>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4"/>
            <p:cNvSpPr/>
            <p:nvPr/>
          </p:nvSpPr>
          <p:spPr>
            <a:xfrm>
              <a:off x="2367500" y="4545475"/>
              <a:ext cx="121375" cy="108525"/>
            </a:xfrm>
            <a:custGeom>
              <a:avLst/>
              <a:gdLst/>
              <a:ahLst/>
              <a:cxnLst/>
              <a:rect l="l" t="t" r="r" b="b"/>
              <a:pathLst>
                <a:path w="4855" h="4341" extrusionOk="0">
                  <a:moveTo>
                    <a:pt x="2443" y="547"/>
                  </a:moveTo>
                  <a:cubicBezTo>
                    <a:pt x="2958" y="547"/>
                    <a:pt x="3440" y="740"/>
                    <a:pt x="3793" y="1029"/>
                  </a:cubicBezTo>
                  <a:cubicBezTo>
                    <a:pt x="4147" y="1318"/>
                    <a:pt x="4340" y="1736"/>
                    <a:pt x="4340" y="2154"/>
                  </a:cubicBezTo>
                  <a:cubicBezTo>
                    <a:pt x="4340" y="2604"/>
                    <a:pt x="4147" y="2990"/>
                    <a:pt x="3793" y="3311"/>
                  </a:cubicBezTo>
                  <a:cubicBezTo>
                    <a:pt x="3440" y="3601"/>
                    <a:pt x="2958" y="3794"/>
                    <a:pt x="2443" y="3794"/>
                  </a:cubicBezTo>
                  <a:cubicBezTo>
                    <a:pt x="1897" y="3794"/>
                    <a:pt x="1415" y="3601"/>
                    <a:pt x="1093" y="3311"/>
                  </a:cubicBezTo>
                  <a:cubicBezTo>
                    <a:pt x="740" y="2990"/>
                    <a:pt x="547" y="2604"/>
                    <a:pt x="547" y="2154"/>
                  </a:cubicBezTo>
                  <a:cubicBezTo>
                    <a:pt x="547" y="1736"/>
                    <a:pt x="740" y="1318"/>
                    <a:pt x="1093" y="1029"/>
                  </a:cubicBezTo>
                  <a:cubicBezTo>
                    <a:pt x="1415" y="740"/>
                    <a:pt x="1897" y="547"/>
                    <a:pt x="2443" y="547"/>
                  </a:cubicBezTo>
                  <a:close/>
                  <a:moveTo>
                    <a:pt x="2443" y="1"/>
                  </a:moveTo>
                  <a:cubicBezTo>
                    <a:pt x="1768" y="1"/>
                    <a:pt x="1158" y="226"/>
                    <a:pt x="740" y="611"/>
                  </a:cubicBezTo>
                  <a:cubicBezTo>
                    <a:pt x="290" y="997"/>
                    <a:pt x="0" y="1543"/>
                    <a:pt x="0" y="2154"/>
                  </a:cubicBezTo>
                  <a:cubicBezTo>
                    <a:pt x="0" y="2765"/>
                    <a:pt x="290" y="3311"/>
                    <a:pt x="740" y="3697"/>
                  </a:cubicBezTo>
                  <a:cubicBezTo>
                    <a:pt x="1158" y="4083"/>
                    <a:pt x="1768" y="4340"/>
                    <a:pt x="2443" y="4340"/>
                  </a:cubicBezTo>
                  <a:cubicBezTo>
                    <a:pt x="3086" y="4340"/>
                    <a:pt x="3697" y="4083"/>
                    <a:pt x="4147" y="3697"/>
                  </a:cubicBezTo>
                  <a:cubicBezTo>
                    <a:pt x="4597" y="3311"/>
                    <a:pt x="4854" y="2765"/>
                    <a:pt x="4854" y="2154"/>
                  </a:cubicBezTo>
                  <a:cubicBezTo>
                    <a:pt x="4854" y="1543"/>
                    <a:pt x="4597" y="997"/>
                    <a:pt x="4147" y="611"/>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4"/>
            <p:cNvSpPr/>
            <p:nvPr/>
          </p:nvSpPr>
          <p:spPr>
            <a:xfrm>
              <a:off x="3153425" y="4759225"/>
              <a:ext cx="108525" cy="94875"/>
            </a:xfrm>
            <a:custGeom>
              <a:avLst/>
              <a:gdLst/>
              <a:ahLst/>
              <a:cxnLst/>
              <a:rect l="l" t="t" r="r" b="b"/>
              <a:pathLst>
                <a:path w="4341" h="3795" extrusionOk="0">
                  <a:moveTo>
                    <a:pt x="2186" y="1"/>
                  </a:moveTo>
                  <a:cubicBezTo>
                    <a:pt x="965" y="1"/>
                    <a:pt x="1" y="837"/>
                    <a:pt x="1" y="1897"/>
                  </a:cubicBezTo>
                  <a:cubicBezTo>
                    <a:pt x="1" y="2926"/>
                    <a:pt x="965" y="3794"/>
                    <a:pt x="2186" y="3794"/>
                  </a:cubicBezTo>
                  <a:cubicBezTo>
                    <a:pt x="3376" y="3794"/>
                    <a:pt x="4340" y="2926"/>
                    <a:pt x="4340" y="1897"/>
                  </a:cubicBezTo>
                  <a:cubicBezTo>
                    <a:pt x="4340" y="837"/>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4"/>
            <p:cNvSpPr/>
            <p:nvPr/>
          </p:nvSpPr>
          <p:spPr>
            <a:xfrm>
              <a:off x="3147000" y="4752000"/>
              <a:ext cx="121375" cy="108525"/>
            </a:xfrm>
            <a:custGeom>
              <a:avLst/>
              <a:gdLst/>
              <a:ahLst/>
              <a:cxnLst/>
              <a:rect l="l" t="t" r="r" b="b"/>
              <a:pathLst>
                <a:path w="4855" h="4341" extrusionOk="0">
                  <a:moveTo>
                    <a:pt x="2443" y="547"/>
                  </a:moveTo>
                  <a:cubicBezTo>
                    <a:pt x="2958" y="547"/>
                    <a:pt x="3440" y="740"/>
                    <a:pt x="3793" y="1029"/>
                  </a:cubicBezTo>
                  <a:cubicBezTo>
                    <a:pt x="4115" y="1351"/>
                    <a:pt x="4340" y="1736"/>
                    <a:pt x="4340" y="2186"/>
                  </a:cubicBezTo>
                  <a:cubicBezTo>
                    <a:pt x="4340" y="2604"/>
                    <a:pt x="4115" y="3022"/>
                    <a:pt x="3793" y="3312"/>
                  </a:cubicBezTo>
                  <a:cubicBezTo>
                    <a:pt x="3440" y="3601"/>
                    <a:pt x="2958" y="3794"/>
                    <a:pt x="2443" y="3794"/>
                  </a:cubicBezTo>
                  <a:cubicBezTo>
                    <a:pt x="1897" y="3794"/>
                    <a:pt x="1415" y="3601"/>
                    <a:pt x="1061" y="3312"/>
                  </a:cubicBezTo>
                  <a:cubicBezTo>
                    <a:pt x="740" y="3022"/>
                    <a:pt x="547" y="2604"/>
                    <a:pt x="547" y="2186"/>
                  </a:cubicBezTo>
                  <a:cubicBezTo>
                    <a:pt x="547" y="1736"/>
                    <a:pt x="740" y="1351"/>
                    <a:pt x="1061" y="1029"/>
                  </a:cubicBezTo>
                  <a:cubicBezTo>
                    <a:pt x="1415" y="740"/>
                    <a:pt x="1897" y="547"/>
                    <a:pt x="2443" y="547"/>
                  </a:cubicBezTo>
                  <a:close/>
                  <a:moveTo>
                    <a:pt x="2443" y="1"/>
                  </a:moveTo>
                  <a:cubicBezTo>
                    <a:pt x="1768" y="1"/>
                    <a:pt x="1158" y="258"/>
                    <a:pt x="708" y="644"/>
                  </a:cubicBezTo>
                  <a:cubicBezTo>
                    <a:pt x="290" y="1029"/>
                    <a:pt x="0" y="1576"/>
                    <a:pt x="0" y="2186"/>
                  </a:cubicBezTo>
                  <a:cubicBezTo>
                    <a:pt x="0" y="2797"/>
                    <a:pt x="290" y="3344"/>
                    <a:pt x="708" y="3729"/>
                  </a:cubicBezTo>
                  <a:cubicBezTo>
                    <a:pt x="1158" y="4115"/>
                    <a:pt x="1768" y="4340"/>
                    <a:pt x="2443" y="4340"/>
                  </a:cubicBezTo>
                  <a:cubicBezTo>
                    <a:pt x="3086" y="4340"/>
                    <a:pt x="3697" y="4115"/>
                    <a:pt x="4147" y="3729"/>
                  </a:cubicBezTo>
                  <a:cubicBezTo>
                    <a:pt x="4565" y="3344"/>
                    <a:pt x="4854" y="2797"/>
                    <a:pt x="4854" y="2186"/>
                  </a:cubicBezTo>
                  <a:cubicBezTo>
                    <a:pt x="4854" y="1576"/>
                    <a:pt x="4565" y="1029"/>
                    <a:pt x="4147" y="644"/>
                  </a:cubicBezTo>
                  <a:cubicBezTo>
                    <a:pt x="3697" y="258"/>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4"/>
            <p:cNvSpPr/>
            <p:nvPr/>
          </p:nvSpPr>
          <p:spPr>
            <a:xfrm>
              <a:off x="4080800" y="4793000"/>
              <a:ext cx="108500" cy="94850"/>
            </a:xfrm>
            <a:custGeom>
              <a:avLst/>
              <a:gdLst/>
              <a:ahLst/>
              <a:cxnLst/>
              <a:rect l="l" t="t" r="r" b="b"/>
              <a:pathLst>
                <a:path w="4340" h="3794" extrusionOk="0">
                  <a:moveTo>
                    <a:pt x="2186" y="0"/>
                  </a:moveTo>
                  <a:cubicBezTo>
                    <a:pt x="964" y="0"/>
                    <a:pt x="0" y="836"/>
                    <a:pt x="0" y="1897"/>
                  </a:cubicBezTo>
                  <a:cubicBezTo>
                    <a:pt x="0" y="2925"/>
                    <a:pt x="964" y="3793"/>
                    <a:pt x="2186" y="3793"/>
                  </a:cubicBezTo>
                  <a:cubicBezTo>
                    <a:pt x="3375" y="3793"/>
                    <a:pt x="4340" y="2925"/>
                    <a:pt x="4340" y="1897"/>
                  </a:cubicBezTo>
                  <a:cubicBezTo>
                    <a:pt x="4340" y="836"/>
                    <a:pt x="3375"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4"/>
            <p:cNvSpPr/>
            <p:nvPr/>
          </p:nvSpPr>
          <p:spPr>
            <a:xfrm>
              <a:off x="4074375" y="4786550"/>
              <a:ext cx="121350" cy="107725"/>
            </a:xfrm>
            <a:custGeom>
              <a:avLst/>
              <a:gdLst/>
              <a:ahLst/>
              <a:cxnLst/>
              <a:rect l="l" t="t" r="r" b="b"/>
              <a:pathLst>
                <a:path w="4854" h="4309" extrusionOk="0">
                  <a:moveTo>
                    <a:pt x="2443" y="515"/>
                  </a:moveTo>
                  <a:cubicBezTo>
                    <a:pt x="2957" y="515"/>
                    <a:pt x="3439" y="708"/>
                    <a:pt x="3793" y="997"/>
                  </a:cubicBezTo>
                  <a:cubicBezTo>
                    <a:pt x="4114" y="1319"/>
                    <a:pt x="4339" y="1705"/>
                    <a:pt x="4339" y="2155"/>
                  </a:cubicBezTo>
                  <a:cubicBezTo>
                    <a:pt x="4339" y="2605"/>
                    <a:pt x="4114" y="2990"/>
                    <a:pt x="3793" y="3280"/>
                  </a:cubicBezTo>
                  <a:cubicBezTo>
                    <a:pt x="3439" y="3601"/>
                    <a:pt x="2957" y="3794"/>
                    <a:pt x="2443" y="3794"/>
                  </a:cubicBezTo>
                  <a:cubicBezTo>
                    <a:pt x="1897" y="3794"/>
                    <a:pt x="1414" y="3601"/>
                    <a:pt x="1061" y="3280"/>
                  </a:cubicBezTo>
                  <a:cubicBezTo>
                    <a:pt x="739" y="2990"/>
                    <a:pt x="514" y="2605"/>
                    <a:pt x="514" y="2155"/>
                  </a:cubicBezTo>
                  <a:cubicBezTo>
                    <a:pt x="514" y="1705"/>
                    <a:pt x="739" y="1319"/>
                    <a:pt x="1061" y="997"/>
                  </a:cubicBezTo>
                  <a:cubicBezTo>
                    <a:pt x="1414" y="708"/>
                    <a:pt x="1897" y="515"/>
                    <a:pt x="2443" y="515"/>
                  </a:cubicBezTo>
                  <a:close/>
                  <a:moveTo>
                    <a:pt x="2443" y="1"/>
                  </a:moveTo>
                  <a:cubicBezTo>
                    <a:pt x="1768" y="1"/>
                    <a:pt x="1157" y="226"/>
                    <a:pt x="707" y="612"/>
                  </a:cubicBezTo>
                  <a:cubicBezTo>
                    <a:pt x="289" y="997"/>
                    <a:pt x="0" y="1544"/>
                    <a:pt x="0" y="2155"/>
                  </a:cubicBezTo>
                  <a:cubicBezTo>
                    <a:pt x="0" y="2765"/>
                    <a:pt x="289" y="3312"/>
                    <a:pt x="707" y="3697"/>
                  </a:cubicBezTo>
                  <a:cubicBezTo>
                    <a:pt x="1157" y="4083"/>
                    <a:pt x="1768" y="4308"/>
                    <a:pt x="2443" y="4308"/>
                  </a:cubicBezTo>
                  <a:cubicBezTo>
                    <a:pt x="3086" y="4308"/>
                    <a:pt x="3697" y="4083"/>
                    <a:pt x="4147" y="3697"/>
                  </a:cubicBezTo>
                  <a:cubicBezTo>
                    <a:pt x="4565" y="3312"/>
                    <a:pt x="4854" y="2765"/>
                    <a:pt x="4854" y="2155"/>
                  </a:cubicBezTo>
                  <a:cubicBezTo>
                    <a:pt x="4854" y="1544"/>
                    <a:pt x="4565" y="997"/>
                    <a:pt x="4147" y="612"/>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4"/>
            <p:cNvSpPr/>
            <p:nvPr/>
          </p:nvSpPr>
          <p:spPr>
            <a:xfrm>
              <a:off x="5001725" y="4711825"/>
              <a:ext cx="107700" cy="94850"/>
            </a:xfrm>
            <a:custGeom>
              <a:avLst/>
              <a:gdLst/>
              <a:ahLst/>
              <a:cxnLst/>
              <a:rect l="l" t="t" r="r" b="b"/>
              <a:pathLst>
                <a:path w="4308" h="3794" extrusionOk="0">
                  <a:moveTo>
                    <a:pt x="2154" y="0"/>
                  </a:moveTo>
                  <a:cubicBezTo>
                    <a:pt x="965" y="0"/>
                    <a:pt x="1" y="836"/>
                    <a:pt x="1" y="1897"/>
                  </a:cubicBezTo>
                  <a:cubicBezTo>
                    <a:pt x="1" y="2926"/>
                    <a:pt x="965" y="3793"/>
                    <a:pt x="2154" y="3793"/>
                  </a:cubicBezTo>
                  <a:cubicBezTo>
                    <a:pt x="3344" y="3793"/>
                    <a:pt x="4308" y="2926"/>
                    <a:pt x="4308" y="1897"/>
                  </a:cubicBezTo>
                  <a:cubicBezTo>
                    <a:pt x="4308" y="836"/>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4"/>
            <p:cNvSpPr/>
            <p:nvPr/>
          </p:nvSpPr>
          <p:spPr>
            <a:xfrm>
              <a:off x="4994500" y="4705400"/>
              <a:ext cx="122175" cy="107700"/>
            </a:xfrm>
            <a:custGeom>
              <a:avLst/>
              <a:gdLst/>
              <a:ahLst/>
              <a:cxnLst/>
              <a:rect l="l" t="t" r="r" b="b"/>
              <a:pathLst>
                <a:path w="4887" h="4308" extrusionOk="0">
                  <a:moveTo>
                    <a:pt x="2443" y="515"/>
                  </a:moveTo>
                  <a:cubicBezTo>
                    <a:pt x="2990" y="515"/>
                    <a:pt x="3472" y="707"/>
                    <a:pt x="3793" y="997"/>
                  </a:cubicBezTo>
                  <a:cubicBezTo>
                    <a:pt x="4147" y="1318"/>
                    <a:pt x="4340" y="1704"/>
                    <a:pt x="4340" y="2154"/>
                  </a:cubicBezTo>
                  <a:cubicBezTo>
                    <a:pt x="4340" y="2572"/>
                    <a:pt x="4147" y="2990"/>
                    <a:pt x="3793" y="3279"/>
                  </a:cubicBezTo>
                  <a:cubicBezTo>
                    <a:pt x="3472" y="3600"/>
                    <a:pt x="2990" y="3761"/>
                    <a:pt x="2443" y="3761"/>
                  </a:cubicBezTo>
                  <a:cubicBezTo>
                    <a:pt x="1897" y="3761"/>
                    <a:pt x="1415" y="3600"/>
                    <a:pt x="1093" y="3279"/>
                  </a:cubicBezTo>
                  <a:cubicBezTo>
                    <a:pt x="740" y="2990"/>
                    <a:pt x="547" y="2572"/>
                    <a:pt x="547" y="2154"/>
                  </a:cubicBezTo>
                  <a:cubicBezTo>
                    <a:pt x="547" y="1704"/>
                    <a:pt x="740" y="1318"/>
                    <a:pt x="1093" y="997"/>
                  </a:cubicBezTo>
                  <a:cubicBezTo>
                    <a:pt x="1415" y="707"/>
                    <a:pt x="1897" y="515"/>
                    <a:pt x="2443" y="515"/>
                  </a:cubicBezTo>
                  <a:close/>
                  <a:moveTo>
                    <a:pt x="2443" y="0"/>
                  </a:moveTo>
                  <a:cubicBezTo>
                    <a:pt x="1768" y="0"/>
                    <a:pt x="1190" y="225"/>
                    <a:pt x="740" y="611"/>
                  </a:cubicBezTo>
                  <a:cubicBezTo>
                    <a:pt x="290" y="997"/>
                    <a:pt x="0" y="1543"/>
                    <a:pt x="0" y="2154"/>
                  </a:cubicBezTo>
                  <a:cubicBezTo>
                    <a:pt x="0" y="2765"/>
                    <a:pt x="290" y="3311"/>
                    <a:pt x="740" y="3697"/>
                  </a:cubicBezTo>
                  <a:cubicBezTo>
                    <a:pt x="1190" y="4083"/>
                    <a:pt x="1768" y="4308"/>
                    <a:pt x="2443" y="4308"/>
                  </a:cubicBezTo>
                  <a:cubicBezTo>
                    <a:pt x="3118" y="4308"/>
                    <a:pt x="3697" y="4083"/>
                    <a:pt x="4147" y="3697"/>
                  </a:cubicBezTo>
                  <a:cubicBezTo>
                    <a:pt x="4597" y="3311"/>
                    <a:pt x="4886" y="2765"/>
                    <a:pt x="4886" y="2154"/>
                  </a:cubicBezTo>
                  <a:cubicBezTo>
                    <a:pt x="4886" y="1543"/>
                    <a:pt x="4597" y="997"/>
                    <a:pt x="4147" y="611"/>
                  </a:cubicBezTo>
                  <a:cubicBezTo>
                    <a:pt x="3697"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4"/>
            <p:cNvSpPr/>
            <p:nvPr/>
          </p:nvSpPr>
          <p:spPr>
            <a:xfrm>
              <a:off x="5597200" y="4494850"/>
              <a:ext cx="108525" cy="94850"/>
            </a:xfrm>
            <a:custGeom>
              <a:avLst/>
              <a:gdLst/>
              <a:ahLst/>
              <a:cxnLst/>
              <a:rect l="l" t="t" r="r" b="b"/>
              <a:pathLst>
                <a:path w="4341" h="3794" extrusionOk="0">
                  <a:moveTo>
                    <a:pt x="2154" y="0"/>
                  </a:moveTo>
                  <a:cubicBezTo>
                    <a:pt x="965" y="0"/>
                    <a:pt x="1" y="868"/>
                    <a:pt x="1" y="1897"/>
                  </a:cubicBezTo>
                  <a:cubicBezTo>
                    <a:pt x="1" y="2958"/>
                    <a:pt x="965" y="3793"/>
                    <a:pt x="2154" y="3793"/>
                  </a:cubicBezTo>
                  <a:cubicBezTo>
                    <a:pt x="3344" y="3793"/>
                    <a:pt x="4340" y="2958"/>
                    <a:pt x="4340" y="1897"/>
                  </a:cubicBezTo>
                  <a:cubicBezTo>
                    <a:pt x="4340" y="868"/>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4"/>
            <p:cNvSpPr/>
            <p:nvPr/>
          </p:nvSpPr>
          <p:spPr>
            <a:xfrm>
              <a:off x="5589975" y="4488425"/>
              <a:ext cx="122175" cy="108500"/>
            </a:xfrm>
            <a:custGeom>
              <a:avLst/>
              <a:gdLst/>
              <a:ahLst/>
              <a:cxnLst/>
              <a:rect l="l" t="t" r="r" b="b"/>
              <a:pathLst>
                <a:path w="4887" h="4340" extrusionOk="0">
                  <a:moveTo>
                    <a:pt x="2443" y="547"/>
                  </a:moveTo>
                  <a:cubicBezTo>
                    <a:pt x="2990" y="547"/>
                    <a:pt x="3472" y="740"/>
                    <a:pt x="3793" y="1029"/>
                  </a:cubicBezTo>
                  <a:cubicBezTo>
                    <a:pt x="4147" y="1318"/>
                    <a:pt x="4340" y="1736"/>
                    <a:pt x="4340" y="2154"/>
                  </a:cubicBezTo>
                  <a:cubicBezTo>
                    <a:pt x="4340" y="2604"/>
                    <a:pt x="4147" y="2990"/>
                    <a:pt x="3793" y="3311"/>
                  </a:cubicBezTo>
                  <a:cubicBezTo>
                    <a:pt x="3472" y="3600"/>
                    <a:pt x="2990" y="3793"/>
                    <a:pt x="2443" y="3793"/>
                  </a:cubicBezTo>
                  <a:cubicBezTo>
                    <a:pt x="1929" y="3793"/>
                    <a:pt x="1447" y="3600"/>
                    <a:pt x="1093" y="3311"/>
                  </a:cubicBezTo>
                  <a:cubicBezTo>
                    <a:pt x="740" y="2990"/>
                    <a:pt x="547" y="2604"/>
                    <a:pt x="547" y="2154"/>
                  </a:cubicBezTo>
                  <a:cubicBezTo>
                    <a:pt x="547" y="1736"/>
                    <a:pt x="740" y="1318"/>
                    <a:pt x="1093" y="1029"/>
                  </a:cubicBezTo>
                  <a:cubicBezTo>
                    <a:pt x="1447" y="740"/>
                    <a:pt x="1929" y="547"/>
                    <a:pt x="2443" y="547"/>
                  </a:cubicBezTo>
                  <a:close/>
                  <a:moveTo>
                    <a:pt x="2443" y="0"/>
                  </a:moveTo>
                  <a:cubicBezTo>
                    <a:pt x="1800" y="0"/>
                    <a:pt x="1190" y="225"/>
                    <a:pt x="740" y="611"/>
                  </a:cubicBezTo>
                  <a:cubicBezTo>
                    <a:pt x="290" y="997"/>
                    <a:pt x="0" y="1543"/>
                    <a:pt x="0" y="2154"/>
                  </a:cubicBezTo>
                  <a:cubicBezTo>
                    <a:pt x="0" y="2765"/>
                    <a:pt x="290" y="3311"/>
                    <a:pt x="740" y="3697"/>
                  </a:cubicBezTo>
                  <a:cubicBezTo>
                    <a:pt x="1190" y="4083"/>
                    <a:pt x="1800" y="4340"/>
                    <a:pt x="2443" y="4340"/>
                  </a:cubicBezTo>
                  <a:cubicBezTo>
                    <a:pt x="3118" y="4340"/>
                    <a:pt x="3729" y="4083"/>
                    <a:pt x="4147" y="3697"/>
                  </a:cubicBezTo>
                  <a:cubicBezTo>
                    <a:pt x="4597" y="3311"/>
                    <a:pt x="4886" y="2765"/>
                    <a:pt x="4886" y="2154"/>
                  </a:cubicBezTo>
                  <a:cubicBezTo>
                    <a:pt x="4886" y="1543"/>
                    <a:pt x="4597" y="997"/>
                    <a:pt x="4147" y="611"/>
                  </a:cubicBezTo>
                  <a:cubicBezTo>
                    <a:pt x="3729"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4"/>
            <p:cNvSpPr/>
            <p:nvPr/>
          </p:nvSpPr>
          <p:spPr>
            <a:xfrm>
              <a:off x="5777200" y="4211900"/>
              <a:ext cx="125400" cy="83625"/>
            </a:xfrm>
            <a:custGeom>
              <a:avLst/>
              <a:gdLst/>
              <a:ahLst/>
              <a:cxnLst/>
              <a:rect l="l" t="t" r="r" b="b"/>
              <a:pathLst>
                <a:path w="5016" h="3345" extrusionOk="0">
                  <a:moveTo>
                    <a:pt x="1555" y="1"/>
                  </a:moveTo>
                  <a:cubicBezTo>
                    <a:pt x="995" y="1"/>
                    <a:pt x="545" y="187"/>
                    <a:pt x="355" y="550"/>
                  </a:cubicBezTo>
                  <a:cubicBezTo>
                    <a:pt x="1" y="1225"/>
                    <a:pt x="676" y="2286"/>
                    <a:pt x="1865" y="2897"/>
                  </a:cubicBezTo>
                  <a:cubicBezTo>
                    <a:pt x="2424" y="3198"/>
                    <a:pt x="2996" y="3344"/>
                    <a:pt x="3483" y="3344"/>
                  </a:cubicBezTo>
                  <a:cubicBezTo>
                    <a:pt x="4034" y="3344"/>
                    <a:pt x="4474" y="3158"/>
                    <a:pt x="4662" y="2800"/>
                  </a:cubicBezTo>
                  <a:cubicBezTo>
                    <a:pt x="5015" y="2093"/>
                    <a:pt x="4340" y="1032"/>
                    <a:pt x="3151" y="421"/>
                  </a:cubicBezTo>
                  <a:cubicBezTo>
                    <a:pt x="2601" y="139"/>
                    <a:pt x="2037" y="1"/>
                    <a:pt x="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4"/>
            <p:cNvSpPr/>
            <p:nvPr/>
          </p:nvSpPr>
          <p:spPr>
            <a:xfrm>
              <a:off x="5777200" y="4204750"/>
              <a:ext cx="125400" cy="97250"/>
            </a:xfrm>
            <a:custGeom>
              <a:avLst/>
              <a:gdLst/>
              <a:ahLst/>
              <a:cxnLst/>
              <a:rect l="l" t="t" r="r" b="b"/>
              <a:pathLst>
                <a:path w="5016" h="3890" extrusionOk="0">
                  <a:moveTo>
                    <a:pt x="1544" y="547"/>
                  </a:moveTo>
                  <a:cubicBezTo>
                    <a:pt x="1994" y="547"/>
                    <a:pt x="2508" y="675"/>
                    <a:pt x="3023" y="965"/>
                  </a:cubicBezTo>
                  <a:cubicBezTo>
                    <a:pt x="3473" y="1190"/>
                    <a:pt x="3858" y="1479"/>
                    <a:pt x="4115" y="1800"/>
                  </a:cubicBezTo>
                  <a:cubicBezTo>
                    <a:pt x="4373" y="2122"/>
                    <a:pt x="4469" y="2443"/>
                    <a:pt x="4469" y="2668"/>
                  </a:cubicBezTo>
                  <a:cubicBezTo>
                    <a:pt x="4469" y="2765"/>
                    <a:pt x="4469" y="2861"/>
                    <a:pt x="4405" y="2958"/>
                  </a:cubicBezTo>
                  <a:cubicBezTo>
                    <a:pt x="4340" y="3086"/>
                    <a:pt x="4244" y="3183"/>
                    <a:pt x="4083" y="3247"/>
                  </a:cubicBezTo>
                  <a:cubicBezTo>
                    <a:pt x="3923" y="3311"/>
                    <a:pt x="3698" y="3375"/>
                    <a:pt x="3473" y="3375"/>
                  </a:cubicBezTo>
                  <a:cubicBezTo>
                    <a:pt x="3023" y="3375"/>
                    <a:pt x="2508" y="3215"/>
                    <a:pt x="1994" y="2958"/>
                  </a:cubicBezTo>
                  <a:cubicBezTo>
                    <a:pt x="1544" y="2733"/>
                    <a:pt x="1158" y="2411"/>
                    <a:pt x="901" y="2122"/>
                  </a:cubicBezTo>
                  <a:cubicBezTo>
                    <a:pt x="644" y="1800"/>
                    <a:pt x="515" y="1479"/>
                    <a:pt x="515" y="1254"/>
                  </a:cubicBezTo>
                  <a:cubicBezTo>
                    <a:pt x="547" y="1125"/>
                    <a:pt x="547" y="1029"/>
                    <a:pt x="612" y="965"/>
                  </a:cubicBezTo>
                  <a:cubicBezTo>
                    <a:pt x="676" y="836"/>
                    <a:pt x="772" y="740"/>
                    <a:pt x="933" y="675"/>
                  </a:cubicBezTo>
                  <a:cubicBezTo>
                    <a:pt x="1094" y="579"/>
                    <a:pt x="1319" y="547"/>
                    <a:pt x="1544" y="547"/>
                  </a:cubicBezTo>
                  <a:close/>
                  <a:moveTo>
                    <a:pt x="1544" y="0"/>
                  </a:moveTo>
                  <a:cubicBezTo>
                    <a:pt x="1255" y="0"/>
                    <a:pt x="965" y="65"/>
                    <a:pt x="708" y="193"/>
                  </a:cubicBezTo>
                  <a:cubicBezTo>
                    <a:pt x="451" y="290"/>
                    <a:pt x="258" y="482"/>
                    <a:pt x="130" y="707"/>
                  </a:cubicBezTo>
                  <a:cubicBezTo>
                    <a:pt x="33" y="868"/>
                    <a:pt x="1" y="1061"/>
                    <a:pt x="1" y="1254"/>
                  </a:cubicBezTo>
                  <a:cubicBezTo>
                    <a:pt x="1" y="1640"/>
                    <a:pt x="194" y="2058"/>
                    <a:pt x="483" y="2443"/>
                  </a:cubicBezTo>
                  <a:cubicBezTo>
                    <a:pt x="805" y="2829"/>
                    <a:pt x="1222" y="3150"/>
                    <a:pt x="1737" y="3440"/>
                  </a:cubicBezTo>
                  <a:cubicBezTo>
                    <a:pt x="2315" y="3729"/>
                    <a:pt x="2926" y="3890"/>
                    <a:pt x="3473" y="3890"/>
                  </a:cubicBezTo>
                  <a:cubicBezTo>
                    <a:pt x="3762" y="3890"/>
                    <a:pt x="4051" y="3858"/>
                    <a:pt x="4308" y="3729"/>
                  </a:cubicBezTo>
                  <a:cubicBezTo>
                    <a:pt x="4565" y="3633"/>
                    <a:pt x="4758" y="3440"/>
                    <a:pt x="4887" y="3183"/>
                  </a:cubicBezTo>
                  <a:cubicBezTo>
                    <a:pt x="4983" y="3022"/>
                    <a:pt x="5015" y="2861"/>
                    <a:pt x="5015" y="2668"/>
                  </a:cubicBezTo>
                  <a:cubicBezTo>
                    <a:pt x="5015" y="2250"/>
                    <a:pt x="4823" y="1832"/>
                    <a:pt x="4533" y="1479"/>
                  </a:cubicBezTo>
                  <a:cubicBezTo>
                    <a:pt x="4212" y="1093"/>
                    <a:pt x="3794" y="740"/>
                    <a:pt x="3280" y="482"/>
                  </a:cubicBezTo>
                  <a:cubicBezTo>
                    <a:pt x="2701" y="161"/>
                    <a:pt x="2090" y="32"/>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4"/>
            <p:cNvSpPr/>
            <p:nvPr/>
          </p:nvSpPr>
          <p:spPr>
            <a:xfrm>
              <a:off x="2074975" y="4211900"/>
              <a:ext cx="125400" cy="83625"/>
            </a:xfrm>
            <a:custGeom>
              <a:avLst/>
              <a:gdLst/>
              <a:ahLst/>
              <a:cxnLst/>
              <a:rect l="l" t="t" r="r" b="b"/>
              <a:pathLst>
                <a:path w="5016" h="3345" extrusionOk="0">
                  <a:moveTo>
                    <a:pt x="3461" y="1"/>
                  </a:moveTo>
                  <a:cubicBezTo>
                    <a:pt x="2979" y="1"/>
                    <a:pt x="2415" y="139"/>
                    <a:pt x="1865" y="421"/>
                  </a:cubicBezTo>
                  <a:cubicBezTo>
                    <a:pt x="676" y="1032"/>
                    <a:pt x="1" y="2093"/>
                    <a:pt x="354" y="2800"/>
                  </a:cubicBezTo>
                  <a:cubicBezTo>
                    <a:pt x="542" y="3158"/>
                    <a:pt x="983" y="3344"/>
                    <a:pt x="1533" y="3344"/>
                  </a:cubicBezTo>
                  <a:cubicBezTo>
                    <a:pt x="2020" y="3344"/>
                    <a:pt x="2592" y="3198"/>
                    <a:pt x="3151" y="2897"/>
                  </a:cubicBezTo>
                  <a:cubicBezTo>
                    <a:pt x="4340" y="2286"/>
                    <a:pt x="5015" y="1225"/>
                    <a:pt x="4662" y="550"/>
                  </a:cubicBezTo>
                  <a:cubicBezTo>
                    <a:pt x="4472" y="187"/>
                    <a:pt x="4022" y="1"/>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4"/>
            <p:cNvSpPr/>
            <p:nvPr/>
          </p:nvSpPr>
          <p:spPr>
            <a:xfrm>
              <a:off x="2074975" y="4204750"/>
              <a:ext cx="125400" cy="97250"/>
            </a:xfrm>
            <a:custGeom>
              <a:avLst/>
              <a:gdLst/>
              <a:ahLst/>
              <a:cxnLst/>
              <a:rect l="l" t="t" r="r" b="b"/>
              <a:pathLst>
                <a:path w="5016" h="3890" extrusionOk="0">
                  <a:moveTo>
                    <a:pt x="3472" y="547"/>
                  </a:moveTo>
                  <a:cubicBezTo>
                    <a:pt x="3697" y="547"/>
                    <a:pt x="3922" y="579"/>
                    <a:pt x="4083" y="675"/>
                  </a:cubicBezTo>
                  <a:cubicBezTo>
                    <a:pt x="4244" y="740"/>
                    <a:pt x="4340" y="836"/>
                    <a:pt x="4405" y="965"/>
                  </a:cubicBezTo>
                  <a:cubicBezTo>
                    <a:pt x="4469" y="1029"/>
                    <a:pt x="4469" y="1125"/>
                    <a:pt x="4469" y="1254"/>
                  </a:cubicBezTo>
                  <a:cubicBezTo>
                    <a:pt x="4469" y="1479"/>
                    <a:pt x="4372" y="1800"/>
                    <a:pt x="4115" y="2122"/>
                  </a:cubicBezTo>
                  <a:cubicBezTo>
                    <a:pt x="3858" y="2411"/>
                    <a:pt x="3472" y="2733"/>
                    <a:pt x="3022" y="2958"/>
                  </a:cubicBezTo>
                  <a:cubicBezTo>
                    <a:pt x="2508" y="3215"/>
                    <a:pt x="1994" y="3375"/>
                    <a:pt x="1544" y="3375"/>
                  </a:cubicBezTo>
                  <a:cubicBezTo>
                    <a:pt x="1319" y="3375"/>
                    <a:pt x="1094" y="3311"/>
                    <a:pt x="933" y="3247"/>
                  </a:cubicBezTo>
                  <a:cubicBezTo>
                    <a:pt x="772" y="3183"/>
                    <a:pt x="676" y="3086"/>
                    <a:pt x="612" y="2958"/>
                  </a:cubicBezTo>
                  <a:cubicBezTo>
                    <a:pt x="547" y="2861"/>
                    <a:pt x="515" y="2765"/>
                    <a:pt x="515" y="2668"/>
                  </a:cubicBezTo>
                  <a:cubicBezTo>
                    <a:pt x="515" y="2443"/>
                    <a:pt x="644" y="2122"/>
                    <a:pt x="901" y="1800"/>
                  </a:cubicBezTo>
                  <a:cubicBezTo>
                    <a:pt x="1158" y="1479"/>
                    <a:pt x="1544" y="1190"/>
                    <a:pt x="1994" y="965"/>
                  </a:cubicBezTo>
                  <a:cubicBezTo>
                    <a:pt x="2508" y="675"/>
                    <a:pt x="3022" y="547"/>
                    <a:pt x="3472" y="547"/>
                  </a:cubicBezTo>
                  <a:close/>
                  <a:moveTo>
                    <a:pt x="3472" y="0"/>
                  </a:moveTo>
                  <a:cubicBezTo>
                    <a:pt x="2926" y="32"/>
                    <a:pt x="2315" y="161"/>
                    <a:pt x="1737" y="482"/>
                  </a:cubicBezTo>
                  <a:cubicBezTo>
                    <a:pt x="1222" y="740"/>
                    <a:pt x="804" y="1093"/>
                    <a:pt x="483" y="1479"/>
                  </a:cubicBezTo>
                  <a:cubicBezTo>
                    <a:pt x="194" y="1832"/>
                    <a:pt x="1" y="2250"/>
                    <a:pt x="1" y="2668"/>
                  </a:cubicBezTo>
                  <a:cubicBezTo>
                    <a:pt x="1" y="2861"/>
                    <a:pt x="33" y="3022"/>
                    <a:pt x="129" y="3215"/>
                  </a:cubicBezTo>
                  <a:lnTo>
                    <a:pt x="129" y="3183"/>
                  </a:lnTo>
                  <a:cubicBezTo>
                    <a:pt x="258" y="3440"/>
                    <a:pt x="451" y="3633"/>
                    <a:pt x="708" y="3729"/>
                  </a:cubicBezTo>
                  <a:cubicBezTo>
                    <a:pt x="965" y="3858"/>
                    <a:pt x="1254" y="3890"/>
                    <a:pt x="1544" y="3890"/>
                  </a:cubicBezTo>
                  <a:cubicBezTo>
                    <a:pt x="2090" y="3890"/>
                    <a:pt x="2701" y="3729"/>
                    <a:pt x="3280" y="3440"/>
                  </a:cubicBezTo>
                  <a:cubicBezTo>
                    <a:pt x="3794" y="3150"/>
                    <a:pt x="4212" y="2829"/>
                    <a:pt x="4533" y="2443"/>
                  </a:cubicBezTo>
                  <a:cubicBezTo>
                    <a:pt x="4822" y="2058"/>
                    <a:pt x="5015" y="1640"/>
                    <a:pt x="5015" y="1254"/>
                  </a:cubicBezTo>
                  <a:cubicBezTo>
                    <a:pt x="5015" y="1061"/>
                    <a:pt x="4983" y="868"/>
                    <a:pt x="4887" y="707"/>
                  </a:cubicBezTo>
                  <a:cubicBezTo>
                    <a:pt x="4758" y="482"/>
                    <a:pt x="4565" y="290"/>
                    <a:pt x="4308" y="193"/>
                  </a:cubicBezTo>
                  <a:cubicBezTo>
                    <a:pt x="4051" y="65"/>
                    <a:pt x="3762" y="0"/>
                    <a:pt x="3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4"/>
            <p:cNvSpPr/>
            <p:nvPr/>
          </p:nvSpPr>
          <p:spPr>
            <a:xfrm>
              <a:off x="2379550" y="3664725"/>
              <a:ext cx="13675" cy="457275"/>
            </a:xfrm>
            <a:custGeom>
              <a:avLst/>
              <a:gdLst/>
              <a:ahLst/>
              <a:cxnLst/>
              <a:rect l="l" t="t" r="r" b="b"/>
              <a:pathLst>
                <a:path w="547" h="18291" extrusionOk="0">
                  <a:moveTo>
                    <a:pt x="1" y="0"/>
                  </a:moveTo>
                  <a:lnTo>
                    <a:pt x="1" y="18290"/>
                  </a:lnTo>
                  <a:lnTo>
                    <a:pt x="547" y="18290"/>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4"/>
            <p:cNvSpPr/>
            <p:nvPr/>
          </p:nvSpPr>
          <p:spPr>
            <a:xfrm>
              <a:off x="2675275" y="4226450"/>
              <a:ext cx="12875" cy="229050"/>
            </a:xfrm>
            <a:custGeom>
              <a:avLst/>
              <a:gdLst/>
              <a:ahLst/>
              <a:cxnLst/>
              <a:rect l="l" t="t" r="r" b="b"/>
              <a:pathLst>
                <a:path w="515" h="9162" extrusionOk="0">
                  <a:moveTo>
                    <a:pt x="1" y="0"/>
                  </a:moveTo>
                  <a:lnTo>
                    <a:pt x="1" y="9161"/>
                  </a:lnTo>
                  <a:lnTo>
                    <a:pt x="515" y="9161"/>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4"/>
            <p:cNvSpPr/>
            <p:nvPr/>
          </p:nvSpPr>
          <p:spPr>
            <a:xfrm>
              <a:off x="2675275" y="3712925"/>
              <a:ext cx="12875" cy="456475"/>
            </a:xfrm>
            <a:custGeom>
              <a:avLst/>
              <a:gdLst/>
              <a:ahLst/>
              <a:cxnLst/>
              <a:rect l="l" t="t" r="r" b="b"/>
              <a:pathLst>
                <a:path w="515" h="18259" extrusionOk="0">
                  <a:moveTo>
                    <a:pt x="1" y="1"/>
                  </a:moveTo>
                  <a:lnTo>
                    <a:pt x="1"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4"/>
            <p:cNvSpPr/>
            <p:nvPr/>
          </p:nvSpPr>
          <p:spPr>
            <a:xfrm>
              <a:off x="5312725" y="4017500"/>
              <a:ext cx="12875" cy="456475"/>
            </a:xfrm>
            <a:custGeom>
              <a:avLst/>
              <a:gdLst/>
              <a:ahLst/>
              <a:cxnLst/>
              <a:rect l="l" t="t" r="r" b="b"/>
              <a:pathLst>
                <a:path w="515" h="18259" extrusionOk="0">
                  <a:moveTo>
                    <a:pt x="0" y="1"/>
                  </a:moveTo>
                  <a:lnTo>
                    <a:pt x="0"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4"/>
            <p:cNvSpPr/>
            <p:nvPr/>
          </p:nvSpPr>
          <p:spPr>
            <a:xfrm>
              <a:off x="5034675" y="3549000"/>
              <a:ext cx="13675" cy="1004525"/>
            </a:xfrm>
            <a:custGeom>
              <a:avLst/>
              <a:gdLst/>
              <a:ahLst/>
              <a:cxnLst/>
              <a:rect l="l" t="t" r="r" b="b"/>
              <a:pathLst>
                <a:path w="547" h="40181" extrusionOk="0">
                  <a:moveTo>
                    <a:pt x="1" y="0"/>
                  </a:moveTo>
                  <a:lnTo>
                    <a:pt x="1" y="40181"/>
                  </a:lnTo>
                  <a:lnTo>
                    <a:pt x="547" y="40181"/>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4"/>
            <p:cNvSpPr/>
            <p:nvPr/>
          </p:nvSpPr>
          <p:spPr>
            <a:xfrm>
              <a:off x="3883900" y="4445825"/>
              <a:ext cx="13700" cy="209775"/>
            </a:xfrm>
            <a:custGeom>
              <a:avLst/>
              <a:gdLst/>
              <a:ahLst/>
              <a:cxnLst/>
              <a:rect l="l" t="t" r="r" b="b"/>
              <a:pathLst>
                <a:path w="548" h="8391" extrusionOk="0">
                  <a:moveTo>
                    <a:pt x="1" y="1"/>
                  </a:moveTo>
                  <a:lnTo>
                    <a:pt x="1" y="8390"/>
                  </a:lnTo>
                  <a:lnTo>
                    <a:pt x="547" y="839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4"/>
            <p:cNvSpPr/>
            <p:nvPr/>
          </p:nvSpPr>
          <p:spPr>
            <a:xfrm>
              <a:off x="3005550" y="4067325"/>
              <a:ext cx="13700" cy="511925"/>
            </a:xfrm>
            <a:custGeom>
              <a:avLst/>
              <a:gdLst/>
              <a:ahLst/>
              <a:cxnLst/>
              <a:rect l="l" t="t" r="r" b="b"/>
              <a:pathLst>
                <a:path w="548" h="20477" extrusionOk="0">
                  <a:moveTo>
                    <a:pt x="1" y="1"/>
                  </a:moveTo>
                  <a:lnTo>
                    <a:pt x="1" y="20477"/>
                  </a:lnTo>
                  <a:lnTo>
                    <a:pt x="547" y="20477"/>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4"/>
            <p:cNvSpPr/>
            <p:nvPr/>
          </p:nvSpPr>
          <p:spPr>
            <a:xfrm>
              <a:off x="4566975" y="4538250"/>
              <a:ext cx="13675" cy="103675"/>
            </a:xfrm>
            <a:custGeom>
              <a:avLst/>
              <a:gdLst/>
              <a:ahLst/>
              <a:cxnLst/>
              <a:rect l="l" t="t" r="r" b="b"/>
              <a:pathLst>
                <a:path w="547" h="4147" extrusionOk="0">
                  <a:moveTo>
                    <a:pt x="1" y="0"/>
                  </a:moveTo>
                  <a:lnTo>
                    <a:pt x="1" y="4147"/>
                  </a:lnTo>
                  <a:lnTo>
                    <a:pt x="547" y="41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4"/>
            <p:cNvSpPr/>
            <p:nvPr/>
          </p:nvSpPr>
          <p:spPr>
            <a:xfrm>
              <a:off x="4566975" y="4294750"/>
              <a:ext cx="13675" cy="211375"/>
            </a:xfrm>
            <a:custGeom>
              <a:avLst/>
              <a:gdLst/>
              <a:ahLst/>
              <a:cxnLst/>
              <a:rect l="l" t="t" r="r" b="b"/>
              <a:pathLst>
                <a:path w="547" h="8455" extrusionOk="0">
                  <a:moveTo>
                    <a:pt x="1" y="0"/>
                  </a:moveTo>
                  <a:lnTo>
                    <a:pt x="1" y="8454"/>
                  </a:lnTo>
                  <a:lnTo>
                    <a:pt x="547" y="8454"/>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4"/>
            <p:cNvSpPr/>
            <p:nvPr/>
          </p:nvSpPr>
          <p:spPr>
            <a:xfrm>
              <a:off x="3883900" y="4236075"/>
              <a:ext cx="13700" cy="114150"/>
            </a:xfrm>
            <a:custGeom>
              <a:avLst/>
              <a:gdLst/>
              <a:ahLst/>
              <a:cxnLst/>
              <a:rect l="l" t="t" r="r" b="b"/>
              <a:pathLst>
                <a:path w="548" h="4566" extrusionOk="0">
                  <a:moveTo>
                    <a:pt x="1" y="1"/>
                  </a:moveTo>
                  <a:lnTo>
                    <a:pt x="1" y="4565"/>
                  </a:lnTo>
                  <a:lnTo>
                    <a:pt x="547" y="4565"/>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4"/>
            <p:cNvSpPr/>
            <p:nvPr/>
          </p:nvSpPr>
          <p:spPr>
            <a:xfrm>
              <a:off x="5312725" y="3703300"/>
              <a:ext cx="12875" cy="208950"/>
            </a:xfrm>
            <a:custGeom>
              <a:avLst/>
              <a:gdLst/>
              <a:ahLst/>
              <a:cxnLst/>
              <a:rect l="l" t="t" r="r" b="b"/>
              <a:pathLst>
                <a:path w="515" h="8358" extrusionOk="0">
                  <a:moveTo>
                    <a:pt x="0" y="0"/>
                  </a:moveTo>
                  <a:lnTo>
                    <a:pt x="0" y="8358"/>
                  </a:lnTo>
                  <a:lnTo>
                    <a:pt x="515" y="8358"/>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4"/>
            <p:cNvSpPr/>
            <p:nvPr/>
          </p:nvSpPr>
          <p:spPr>
            <a:xfrm>
              <a:off x="5578725" y="3255675"/>
              <a:ext cx="13675" cy="1019000"/>
            </a:xfrm>
            <a:custGeom>
              <a:avLst/>
              <a:gdLst/>
              <a:ahLst/>
              <a:cxnLst/>
              <a:rect l="l" t="t" r="r" b="b"/>
              <a:pathLst>
                <a:path w="547" h="40760" extrusionOk="0">
                  <a:moveTo>
                    <a:pt x="0" y="1"/>
                  </a:moveTo>
                  <a:lnTo>
                    <a:pt x="0" y="40760"/>
                  </a:lnTo>
                  <a:lnTo>
                    <a:pt x="547" y="4076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4"/>
            <p:cNvSpPr/>
            <p:nvPr/>
          </p:nvSpPr>
          <p:spPr>
            <a:xfrm>
              <a:off x="2379550" y="3351300"/>
              <a:ext cx="13675" cy="246750"/>
            </a:xfrm>
            <a:custGeom>
              <a:avLst/>
              <a:gdLst/>
              <a:ahLst/>
              <a:cxnLst/>
              <a:rect l="l" t="t" r="r" b="b"/>
              <a:pathLst>
                <a:path w="547" h="9870" extrusionOk="0">
                  <a:moveTo>
                    <a:pt x="1" y="1"/>
                  </a:moveTo>
                  <a:lnTo>
                    <a:pt x="1" y="9869"/>
                  </a:lnTo>
                  <a:lnTo>
                    <a:pt x="547" y="9869"/>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4"/>
            <p:cNvSpPr/>
            <p:nvPr/>
          </p:nvSpPr>
          <p:spPr>
            <a:xfrm>
              <a:off x="4804850" y="2847450"/>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4"/>
            <p:cNvSpPr/>
            <p:nvPr/>
          </p:nvSpPr>
          <p:spPr>
            <a:xfrm>
              <a:off x="4797600" y="2840200"/>
              <a:ext cx="77175" cy="181650"/>
            </a:xfrm>
            <a:custGeom>
              <a:avLst/>
              <a:gdLst/>
              <a:ahLst/>
              <a:cxnLst/>
              <a:rect l="l" t="t" r="r" b="b"/>
              <a:pathLst>
                <a:path w="3087" h="7266" extrusionOk="0">
                  <a:moveTo>
                    <a:pt x="2540" y="547"/>
                  </a:moveTo>
                  <a:lnTo>
                    <a:pt x="2540"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4"/>
            <p:cNvSpPr/>
            <p:nvPr/>
          </p:nvSpPr>
          <p:spPr>
            <a:xfrm>
              <a:off x="3151025" y="1597825"/>
              <a:ext cx="1674725" cy="363250"/>
            </a:xfrm>
            <a:custGeom>
              <a:avLst/>
              <a:gdLst/>
              <a:ahLst/>
              <a:cxnLst/>
              <a:rect l="l" t="t" r="r" b="b"/>
              <a:pathLst>
                <a:path w="66989" h="14530" extrusionOk="0">
                  <a:moveTo>
                    <a:pt x="0" y="0"/>
                  </a:moveTo>
                  <a:lnTo>
                    <a:pt x="0" y="14530"/>
                  </a:lnTo>
                  <a:lnTo>
                    <a:pt x="66989" y="14530"/>
                  </a:lnTo>
                  <a:lnTo>
                    <a:pt x="66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4"/>
            <p:cNvSpPr/>
            <p:nvPr/>
          </p:nvSpPr>
          <p:spPr>
            <a:xfrm>
              <a:off x="3143775" y="1591400"/>
              <a:ext cx="1688425" cy="376100"/>
            </a:xfrm>
            <a:custGeom>
              <a:avLst/>
              <a:gdLst/>
              <a:ahLst/>
              <a:cxnLst/>
              <a:rect l="l" t="t" r="r" b="b"/>
              <a:pathLst>
                <a:path w="67537" h="15044" extrusionOk="0">
                  <a:moveTo>
                    <a:pt x="66990" y="547"/>
                  </a:moveTo>
                  <a:lnTo>
                    <a:pt x="66990" y="14498"/>
                  </a:lnTo>
                  <a:lnTo>
                    <a:pt x="547" y="14498"/>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4"/>
            <p:cNvSpPr/>
            <p:nvPr/>
          </p:nvSpPr>
          <p:spPr>
            <a:xfrm>
              <a:off x="480485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4"/>
            <p:cNvSpPr/>
            <p:nvPr/>
          </p:nvSpPr>
          <p:spPr>
            <a:xfrm>
              <a:off x="4797600" y="3832675"/>
              <a:ext cx="77175" cy="181650"/>
            </a:xfrm>
            <a:custGeom>
              <a:avLst/>
              <a:gdLst/>
              <a:ahLst/>
              <a:cxnLst/>
              <a:rect l="l" t="t" r="r" b="b"/>
              <a:pathLst>
                <a:path w="3087" h="7266" extrusionOk="0">
                  <a:moveTo>
                    <a:pt x="2540" y="547"/>
                  </a:moveTo>
                  <a:lnTo>
                    <a:pt x="2540" y="6751"/>
                  </a:lnTo>
                  <a:lnTo>
                    <a:pt x="547" y="6751"/>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4"/>
            <p:cNvSpPr/>
            <p:nvPr/>
          </p:nvSpPr>
          <p:spPr>
            <a:xfrm>
              <a:off x="310280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4"/>
            <p:cNvSpPr/>
            <p:nvPr/>
          </p:nvSpPr>
          <p:spPr>
            <a:xfrm>
              <a:off x="3095575" y="3832675"/>
              <a:ext cx="77175" cy="181650"/>
            </a:xfrm>
            <a:custGeom>
              <a:avLst/>
              <a:gdLst/>
              <a:ahLst/>
              <a:cxnLst/>
              <a:rect l="l" t="t" r="r" b="b"/>
              <a:pathLst>
                <a:path w="3087" h="7266" extrusionOk="0">
                  <a:moveTo>
                    <a:pt x="2540" y="547"/>
                  </a:moveTo>
                  <a:lnTo>
                    <a:pt x="2540" y="6751"/>
                  </a:lnTo>
                  <a:lnTo>
                    <a:pt x="547" y="6751"/>
                  </a:lnTo>
                  <a:lnTo>
                    <a:pt x="547" y="547"/>
                  </a:lnTo>
                  <a:close/>
                  <a:moveTo>
                    <a:pt x="0" y="0"/>
                  </a:moveTo>
                  <a:lnTo>
                    <a:pt x="0"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4"/>
            <p:cNvSpPr/>
            <p:nvPr/>
          </p:nvSpPr>
          <p:spPr>
            <a:xfrm>
              <a:off x="3093150" y="1874275"/>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4"/>
            <p:cNvSpPr/>
            <p:nvPr/>
          </p:nvSpPr>
          <p:spPr>
            <a:xfrm>
              <a:off x="3086725" y="1867025"/>
              <a:ext cx="77175" cy="181650"/>
            </a:xfrm>
            <a:custGeom>
              <a:avLst/>
              <a:gdLst/>
              <a:ahLst/>
              <a:cxnLst/>
              <a:rect l="l" t="t" r="r" b="b"/>
              <a:pathLst>
                <a:path w="3087" h="7266" extrusionOk="0">
                  <a:moveTo>
                    <a:pt x="2540" y="547"/>
                  </a:moveTo>
                  <a:lnTo>
                    <a:pt x="2540" y="6751"/>
                  </a:lnTo>
                  <a:lnTo>
                    <a:pt x="515" y="6751"/>
                  </a:lnTo>
                  <a:lnTo>
                    <a:pt x="515" y="547"/>
                  </a:lnTo>
                  <a:close/>
                  <a:moveTo>
                    <a:pt x="1" y="1"/>
                  </a:moveTo>
                  <a:lnTo>
                    <a:pt x="1" y="7266"/>
                  </a:lnTo>
                  <a:lnTo>
                    <a:pt x="3086" y="7266"/>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4"/>
            <p:cNvSpPr/>
            <p:nvPr/>
          </p:nvSpPr>
          <p:spPr>
            <a:xfrm>
              <a:off x="3093150" y="3349700"/>
              <a:ext cx="63525" cy="167975"/>
            </a:xfrm>
            <a:custGeom>
              <a:avLst/>
              <a:gdLst/>
              <a:ahLst/>
              <a:cxnLst/>
              <a:rect l="l" t="t" r="r" b="b"/>
              <a:pathLst>
                <a:path w="2541" h="6719" extrusionOk="0">
                  <a:moveTo>
                    <a:pt x="1" y="1"/>
                  </a:moveTo>
                  <a:lnTo>
                    <a:pt x="1"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4"/>
            <p:cNvSpPr/>
            <p:nvPr/>
          </p:nvSpPr>
          <p:spPr>
            <a:xfrm>
              <a:off x="3086725" y="3343275"/>
              <a:ext cx="77175" cy="181650"/>
            </a:xfrm>
            <a:custGeom>
              <a:avLst/>
              <a:gdLst/>
              <a:ahLst/>
              <a:cxnLst/>
              <a:rect l="l" t="t" r="r" b="b"/>
              <a:pathLst>
                <a:path w="3087" h="7266" extrusionOk="0">
                  <a:moveTo>
                    <a:pt x="2540" y="547"/>
                  </a:moveTo>
                  <a:lnTo>
                    <a:pt x="2540" y="6719"/>
                  </a:lnTo>
                  <a:lnTo>
                    <a:pt x="515" y="6719"/>
                  </a:lnTo>
                  <a:lnTo>
                    <a:pt x="515" y="547"/>
                  </a:lnTo>
                  <a:close/>
                  <a:moveTo>
                    <a:pt x="1" y="0"/>
                  </a:moveTo>
                  <a:lnTo>
                    <a:pt x="1" y="7265"/>
                  </a:lnTo>
                  <a:lnTo>
                    <a:pt x="3086" y="7265"/>
                  </a:lnTo>
                  <a:lnTo>
                    <a:pt x="3086" y="6976"/>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4"/>
            <p:cNvSpPr/>
            <p:nvPr/>
          </p:nvSpPr>
          <p:spPr>
            <a:xfrm>
              <a:off x="3093150" y="2846650"/>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4"/>
            <p:cNvSpPr/>
            <p:nvPr/>
          </p:nvSpPr>
          <p:spPr>
            <a:xfrm>
              <a:off x="3086725" y="2839400"/>
              <a:ext cx="77175" cy="181650"/>
            </a:xfrm>
            <a:custGeom>
              <a:avLst/>
              <a:gdLst/>
              <a:ahLst/>
              <a:cxnLst/>
              <a:rect l="l" t="t" r="r" b="b"/>
              <a:pathLst>
                <a:path w="3087" h="7266" extrusionOk="0">
                  <a:moveTo>
                    <a:pt x="2540" y="547"/>
                  </a:moveTo>
                  <a:lnTo>
                    <a:pt x="2540" y="6719"/>
                  </a:lnTo>
                  <a:lnTo>
                    <a:pt x="515" y="6719"/>
                  </a:lnTo>
                  <a:lnTo>
                    <a:pt x="515" y="547"/>
                  </a:lnTo>
                  <a:close/>
                  <a:moveTo>
                    <a:pt x="1" y="1"/>
                  </a:moveTo>
                  <a:lnTo>
                    <a:pt x="1" y="7265"/>
                  </a:lnTo>
                  <a:lnTo>
                    <a:pt x="3086" y="7265"/>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4"/>
            <p:cNvSpPr/>
            <p:nvPr/>
          </p:nvSpPr>
          <p:spPr>
            <a:xfrm>
              <a:off x="4820925" y="1874275"/>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4"/>
            <p:cNvSpPr/>
            <p:nvPr/>
          </p:nvSpPr>
          <p:spPr>
            <a:xfrm>
              <a:off x="4813675" y="1867025"/>
              <a:ext cx="77175" cy="181650"/>
            </a:xfrm>
            <a:custGeom>
              <a:avLst/>
              <a:gdLst/>
              <a:ahLst/>
              <a:cxnLst/>
              <a:rect l="l" t="t" r="r" b="b"/>
              <a:pathLst>
                <a:path w="3087" h="7266" extrusionOk="0">
                  <a:moveTo>
                    <a:pt x="2572" y="547"/>
                  </a:moveTo>
                  <a:lnTo>
                    <a:pt x="2572"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4"/>
            <p:cNvSpPr/>
            <p:nvPr/>
          </p:nvSpPr>
          <p:spPr>
            <a:xfrm>
              <a:off x="4820925" y="33497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4"/>
            <p:cNvSpPr/>
            <p:nvPr/>
          </p:nvSpPr>
          <p:spPr>
            <a:xfrm>
              <a:off x="4813675" y="3343275"/>
              <a:ext cx="77175" cy="181650"/>
            </a:xfrm>
            <a:custGeom>
              <a:avLst/>
              <a:gdLst/>
              <a:ahLst/>
              <a:cxnLst/>
              <a:rect l="l" t="t" r="r" b="b"/>
              <a:pathLst>
                <a:path w="3087" h="7266" extrusionOk="0">
                  <a:moveTo>
                    <a:pt x="2572" y="547"/>
                  </a:moveTo>
                  <a:lnTo>
                    <a:pt x="2572" y="6719"/>
                  </a:lnTo>
                  <a:lnTo>
                    <a:pt x="547" y="6719"/>
                  </a:lnTo>
                  <a:lnTo>
                    <a:pt x="547" y="547"/>
                  </a:lnTo>
                  <a:close/>
                  <a:moveTo>
                    <a:pt x="1" y="0"/>
                  </a:moveTo>
                  <a:lnTo>
                    <a:pt x="1" y="7265"/>
                  </a:lnTo>
                  <a:lnTo>
                    <a:pt x="3087" y="7265"/>
                  </a:lnTo>
                  <a:lnTo>
                    <a:pt x="3087" y="6976"/>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4"/>
            <p:cNvSpPr/>
            <p:nvPr/>
          </p:nvSpPr>
          <p:spPr>
            <a:xfrm>
              <a:off x="3093150" y="2358850"/>
              <a:ext cx="63525" cy="168775"/>
            </a:xfrm>
            <a:custGeom>
              <a:avLst/>
              <a:gdLst/>
              <a:ahLst/>
              <a:cxnLst/>
              <a:rect l="l" t="t" r="r" b="b"/>
              <a:pathLst>
                <a:path w="2541" h="6751" extrusionOk="0">
                  <a:moveTo>
                    <a:pt x="1" y="0"/>
                  </a:moveTo>
                  <a:lnTo>
                    <a:pt x="1"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4"/>
            <p:cNvSpPr/>
            <p:nvPr/>
          </p:nvSpPr>
          <p:spPr>
            <a:xfrm>
              <a:off x="3086725" y="2352425"/>
              <a:ext cx="77175" cy="181625"/>
            </a:xfrm>
            <a:custGeom>
              <a:avLst/>
              <a:gdLst/>
              <a:ahLst/>
              <a:cxnLst/>
              <a:rect l="l" t="t" r="r" b="b"/>
              <a:pathLst>
                <a:path w="3087" h="7265" extrusionOk="0">
                  <a:moveTo>
                    <a:pt x="2540" y="547"/>
                  </a:moveTo>
                  <a:lnTo>
                    <a:pt x="2540" y="6718"/>
                  </a:lnTo>
                  <a:lnTo>
                    <a:pt x="515" y="6718"/>
                  </a:lnTo>
                  <a:lnTo>
                    <a:pt x="515" y="547"/>
                  </a:lnTo>
                  <a:close/>
                  <a:moveTo>
                    <a:pt x="1" y="0"/>
                  </a:moveTo>
                  <a:lnTo>
                    <a:pt x="1"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4"/>
            <p:cNvSpPr/>
            <p:nvPr/>
          </p:nvSpPr>
          <p:spPr>
            <a:xfrm>
              <a:off x="4820925" y="2358850"/>
              <a:ext cx="63500" cy="168775"/>
            </a:xfrm>
            <a:custGeom>
              <a:avLst/>
              <a:gdLst/>
              <a:ahLst/>
              <a:cxnLst/>
              <a:rect l="l" t="t" r="r" b="b"/>
              <a:pathLst>
                <a:path w="2540" h="6751" extrusionOk="0">
                  <a:moveTo>
                    <a:pt x="0" y="0"/>
                  </a:moveTo>
                  <a:lnTo>
                    <a:pt x="0"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4"/>
            <p:cNvSpPr/>
            <p:nvPr/>
          </p:nvSpPr>
          <p:spPr>
            <a:xfrm>
              <a:off x="4813675" y="2352425"/>
              <a:ext cx="77175" cy="181625"/>
            </a:xfrm>
            <a:custGeom>
              <a:avLst/>
              <a:gdLst/>
              <a:ahLst/>
              <a:cxnLst/>
              <a:rect l="l" t="t" r="r" b="b"/>
              <a:pathLst>
                <a:path w="3087" h="7265" extrusionOk="0">
                  <a:moveTo>
                    <a:pt x="2572" y="547"/>
                  </a:moveTo>
                  <a:lnTo>
                    <a:pt x="2572" y="6718"/>
                  </a:lnTo>
                  <a:lnTo>
                    <a:pt x="547" y="6718"/>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4"/>
            <p:cNvSpPr/>
            <p:nvPr/>
          </p:nvSpPr>
          <p:spPr>
            <a:xfrm>
              <a:off x="3151025" y="1781050"/>
              <a:ext cx="1674725" cy="362450"/>
            </a:xfrm>
            <a:custGeom>
              <a:avLst/>
              <a:gdLst/>
              <a:ahLst/>
              <a:cxnLst/>
              <a:rect l="l" t="t" r="r" b="b"/>
              <a:pathLst>
                <a:path w="66989" h="14498" extrusionOk="0">
                  <a:moveTo>
                    <a:pt x="0" y="0"/>
                  </a:moveTo>
                  <a:lnTo>
                    <a:pt x="0" y="14498"/>
                  </a:lnTo>
                  <a:lnTo>
                    <a:pt x="66989" y="14498"/>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64"/>
            <p:cNvSpPr/>
            <p:nvPr/>
          </p:nvSpPr>
          <p:spPr>
            <a:xfrm>
              <a:off x="3143775" y="1773825"/>
              <a:ext cx="1688425" cy="376900"/>
            </a:xfrm>
            <a:custGeom>
              <a:avLst/>
              <a:gdLst/>
              <a:ahLst/>
              <a:cxnLst/>
              <a:rect l="l" t="t" r="r" b="b"/>
              <a:pathLst>
                <a:path w="67537" h="15076" extrusionOk="0">
                  <a:moveTo>
                    <a:pt x="66990" y="547"/>
                  </a:moveTo>
                  <a:lnTo>
                    <a:pt x="66990" y="14529"/>
                  </a:lnTo>
                  <a:lnTo>
                    <a:pt x="547" y="14529"/>
                  </a:lnTo>
                  <a:lnTo>
                    <a:pt x="547" y="547"/>
                  </a:lnTo>
                  <a:close/>
                  <a:moveTo>
                    <a:pt x="1" y="0"/>
                  </a:moveTo>
                  <a:lnTo>
                    <a:pt x="1" y="15076"/>
                  </a:lnTo>
                  <a:lnTo>
                    <a:pt x="67536" y="15076"/>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64"/>
            <p:cNvSpPr/>
            <p:nvPr/>
          </p:nvSpPr>
          <p:spPr>
            <a:xfrm>
              <a:off x="3505400" y="1873475"/>
              <a:ext cx="95650" cy="177600"/>
            </a:xfrm>
            <a:custGeom>
              <a:avLst/>
              <a:gdLst/>
              <a:ahLst/>
              <a:cxnLst/>
              <a:rect l="l" t="t" r="r" b="b"/>
              <a:pathLst>
                <a:path w="3826" h="7104"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4"/>
            <p:cNvSpPr/>
            <p:nvPr/>
          </p:nvSpPr>
          <p:spPr>
            <a:xfrm>
              <a:off x="3498175" y="1867025"/>
              <a:ext cx="109325" cy="190500"/>
            </a:xfrm>
            <a:custGeom>
              <a:avLst/>
              <a:gdLst/>
              <a:ahLst/>
              <a:cxnLst/>
              <a:rect l="l" t="t" r="r" b="b"/>
              <a:pathLst>
                <a:path w="4373" h="7620" extrusionOk="0">
                  <a:moveTo>
                    <a:pt x="3826" y="515"/>
                  </a:moveTo>
                  <a:lnTo>
                    <a:pt x="3826" y="7105"/>
                  </a:lnTo>
                  <a:lnTo>
                    <a:pt x="547" y="7105"/>
                  </a:lnTo>
                  <a:lnTo>
                    <a:pt x="547" y="515"/>
                  </a:lnTo>
                  <a:close/>
                  <a:moveTo>
                    <a:pt x="0" y="1"/>
                  </a:moveTo>
                  <a:lnTo>
                    <a:pt x="0" y="7619"/>
                  </a:lnTo>
                  <a:lnTo>
                    <a:pt x="4372" y="7619"/>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4"/>
            <p:cNvSpPr/>
            <p:nvPr/>
          </p:nvSpPr>
          <p:spPr>
            <a:xfrm>
              <a:off x="3358350" y="1873475"/>
              <a:ext cx="95650" cy="177600"/>
            </a:xfrm>
            <a:custGeom>
              <a:avLst/>
              <a:gdLst/>
              <a:ahLst/>
              <a:cxnLst/>
              <a:rect l="l" t="t" r="r" b="b"/>
              <a:pathLst>
                <a:path w="3826" h="7104"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4"/>
            <p:cNvSpPr/>
            <p:nvPr/>
          </p:nvSpPr>
          <p:spPr>
            <a:xfrm>
              <a:off x="3351925" y="1867025"/>
              <a:ext cx="108500" cy="190500"/>
            </a:xfrm>
            <a:custGeom>
              <a:avLst/>
              <a:gdLst/>
              <a:ahLst/>
              <a:cxnLst/>
              <a:rect l="l" t="t" r="r" b="b"/>
              <a:pathLst>
                <a:path w="4340" h="7620" extrusionOk="0">
                  <a:moveTo>
                    <a:pt x="3825" y="515"/>
                  </a:moveTo>
                  <a:lnTo>
                    <a:pt x="3825" y="7105"/>
                  </a:lnTo>
                  <a:lnTo>
                    <a:pt x="515" y="7105"/>
                  </a:lnTo>
                  <a:lnTo>
                    <a:pt x="515" y="515"/>
                  </a:lnTo>
                  <a:close/>
                  <a:moveTo>
                    <a:pt x="0" y="1"/>
                  </a:moveTo>
                  <a:lnTo>
                    <a:pt x="0"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4"/>
            <p:cNvSpPr/>
            <p:nvPr/>
          </p:nvSpPr>
          <p:spPr>
            <a:xfrm>
              <a:off x="3231375" y="1873475"/>
              <a:ext cx="76375" cy="177600"/>
            </a:xfrm>
            <a:custGeom>
              <a:avLst/>
              <a:gdLst/>
              <a:ahLst/>
              <a:cxnLst/>
              <a:rect l="l" t="t" r="r" b="b"/>
              <a:pathLst>
                <a:path w="3055" h="7104"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4"/>
            <p:cNvSpPr/>
            <p:nvPr/>
          </p:nvSpPr>
          <p:spPr>
            <a:xfrm>
              <a:off x="3224950" y="1867025"/>
              <a:ext cx="89225" cy="190500"/>
            </a:xfrm>
            <a:custGeom>
              <a:avLst/>
              <a:gdLst/>
              <a:ahLst/>
              <a:cxnLst/>
              <a:rect l="l" t="t" r="r" b="b"/>
              <a:pathLst>
                <a:path w="3569" h="7620" extrusionOk="0">
                  <a:moveTo>
                    <a:pt x="3022" y="515"/>
                  </a:moveTo>
                  <a:lnTo>
                    <a:pt x="3022" y="7105"/>
                  </a:lnTo>
                  <a:lnTo>
                    <a:pt x="515" y="7105"/>
                  </a:lnTo>
                  <a:lnTo>
                    <a:pt x="515" y="515"/>
                  </a:lnTo>
                  <a:close/>
                  <a:moveTo>
                    <a:pt x="0" y="1"/>
                  </a:moveTo>
                  <a:lnTo>
                    <a:pt x="0" y="7619"/>
                  </a:lnTo>
                  <a:lnTo>
                    <a:pt x="3568" y="7619"/>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4"/>
            <p:cNvSpPr/>
            <p:nvPr/>
          </p:nvSpPr>
          <p:spPr>
            <a:xfrm>
              <a:off x="3651675" y="1873475"/>
              <a:ext cx="95650" cy="177600"/>
            </a:xfrm>
            <a:custGeom>
              <a:avLst/>
              <a:gdLst/>
              <a:ahLst/>
              <a:cxnLst/>
              <a:rect l="l" t="t" r="r" b="b"/>
              <a:pathLst>
                <a:path w="3826" h="7104"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4"/>
            <p:cNvSpPr/>
            <p:nvPr/>
          </p:nvSpPr>
          <p:spPr>
            <a:xfrm>
              <a:off x="3645225" y="1867025"/>
              <a:ext cx="108525" cy="190500"/>
            </a:xfrm>
            <a:custGeom>
              <a:avLst/>
              <a:gdLst/>
              <a:ahLst/>
              <a:cxnLst/>
              <a:rect l="l" t="t" r="r" b="b"/>
              <a:pathLst>
                <a:path w="4341" h="7620" extrusionOk="0">
                  <a:moveTo>
                    <a:pt x="3826" y="515"/>
                  </a:moveTo>
                  <a:lnTo>
                    <a:pt x="3826" y="7105"/>
                  </a:lnTo>
                  <a:lnTo>
                    <a:pt x="515" y="7105"/>
                  </a:lnTo>
                  <a:lnTo>
                    <a:pt x="515" y="515"/>
                  </a:lnTo>
                  <a:close/>
                  <a:moveTo>
                    <a:pt x="1" y="1"/>
                  </a:moveTo>
                  <a:lnTo>
                    <a:pt x="1"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4"/>
            <p:cNvSpPr/>
            <p:nvPr/>
          </p:nvSpPr>
          <p:spPr>
            <a:xfrm>
              <a:off x="3797925" y="1873475"/>
              <a:ext cx="587450" cy="177600"/>
            </a:xfrm>
            <a:custGeom>
              <a:avLst/>
              <a:gdLst/>
              <a:ahLst/>
              <a:cxnLst/>
              <a:rect l="l" t="t" r="r" b="b"/>
              <a:pathLst>
                <a:path w="23498" h="7104"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4"/>
            <p:cNvSpPr/>
            <p:nvPr/>
          </p:nvSpPr>
          <p:spPr>
            <a:xfrm>
              <a:off x="3791500" y="1867025"/>
              <a:ext cx="600325" cy="190500"/>
            </a:xfrm>
            <a:custGeom>
              <a:avLst/>
              <a:gdLst/>
              <a:ahLst/>
              <a:cxnLst/>
              <a:rect l="l" t="t" r="r" b="b"/>
              <a:pathLst>
                <a:path w="24013" h="7620" extrusionOk="0">
                  <a:moveTo>
                    <a:pt x="23498" y="515"/>
                  </a:moveTo>
                  <a:lnTo>
                    <a:pt x="23498" y="7105"/>
                  </a:lnTo>
                  <a:lnTo>
                    <a:pt x="547" y="7105"/>
                  </a:lnTo>
                  <a:lnTo>
                    <a:pt x="547" y="515"/>
                  </a:lnTo>
                  <a:close/>
                  <a:moveTo>
                    <a:pt x="0" y="1"/>
                  </a:moveTo>
                  <a:lnTo>
                    <a:pt x="0" y="258"/>
                  </a:lnTo>
                  <a:lnTo>
                    <a:pt x="0" y="7619"/>
                  </a:lnTo>
                  <a:lnTo>
                    <a:pt x="24012" y="7619"/>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4"/>
            <p:cNvSpPr/>
            <p:nvPr/>
          </p:nvSpPr>
          <p:spPr>
            <a:xfrm>
              <a:off x="4497050" y="1909625"/>
              <a:ext cx="89225" cy="90025"/>
            </a:xfrm>
            <a:custGeom>
              <a:avLst/>
              <a:gdLst/>
              <a:ahLst/>
              <a:cxnLst/>
              <a:rect l="l" t="t" r="r" b="b"/>
              <a:pathLst>
                <a:path w="3569" h="3601" extrusionOk="0">
                  <a:moveTo>
                    <a:pt x="1801" y="1"/>
                  </a:moveTo>
                  <a:cubicBezTo>
                    <a:pt x="805" y="1"/>
                    <a:pt x="1" y="804"/>
                    <a:pt x="1" y="1801"/>
                  </a:cubicBezTo>
                  <a:cubicBezTo>
                    <a:pt x="1" y="2797"/>
                    <a:pt x="805" y="3601"/>
                    <a:pt x="1801" y="3601"/>
                  </a:cubicBezTo>
                  <a:cubicBezTo>
                    <a:pt x="2765" y="3601"/>
                    <a:pt x="3569" y="2797"/>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4"/>
            <p:cNvSpPr/>
            <p:nvPr/>
          </p:nvSpPr>
          <p:spPr>
            <a:xfrm>
              <a:off x="4490625"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190" y="3568"/>
                    <a:pt x="515" y="2893"/>
                    <a:pt x="515" y="2058"/>
                  </a:cubicBezTo>
                  <a:cubicBezTo>
                    <a:pt x="515" y="1222"/>
                    <a:pt x="1190"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4"/>
            <p:cNvSpPr/>
            <p:nvPr/>
          </p:nvSpPr>
          <p:spPr>
            <a:xfrm>
              <a:off x="4672250" y="1909625"/>
              <a:ext cx="89225" cy="90025"/>
            </a:xfrm>
            <a:custGeom>
              <a:avLst/>
              <a:gdLst/>
              <a:ahLst/>
              <a:cxnLst/>
              <a:rect l="l" t="t" r="r" b="b"/>
              <a:pathLst>
                <a:path w="3569" h="3601" extrusionOk="0">
                  <a:moveTo>
                    <a:pt x="1801" y="1"/>
                  </a:moveTo>
                  <a:cubicBezTo>
                    <a:pt x="804" y="1"/>
                    <a:pt x="0" y="804"/>
                    <a:pt x="0" y="1801"/>
                  </a:cubicBezTo>
                  <a:cubicBezTo>
                    <a:pt x="0" y="2797"/>
                    <a:pt x="804" y="3601"/>
                    <a:pt x="1801" y="3601"/>
                  </a:cubicBezTo>
                  <a:cubicBezTo>
                    <a:pt x="2797" y="3601"/>
                    <a:pt x="3568" y="2797"/>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4"/>
            <p:cNvSpPr/>
            <p:nvPr/>
          </p:nvSpPr>
          <p:spPr>
            <a:xfrm>
              <a:off x="4665825" y="1903200"/>
              <a:ext cx="102875" cy="102875"/>
            </a:xfrm>
            <a:custGeom>
              <a:avLst/>
              <a:gdLst/>
              <a:ahLst/>
              <a:cxnLst/>
              <a:rect l="l" t="t" r="r" b="b"/>
              <a:pathLst>
                <a:path w="4115" h="4115" extrusionOk="0">
                  <a:moveTo>
                    <a:pt x="2058" y="547"/>
                  </a:moveTo>
                  <a:cubicBezTo>
                    <a:pt x="2893" y="547"/>
                    <a:pt x="3568" y="1222"/>
                    <a:pt x="3568" y="2058"/>
                  </a:cubicBezTo>
                  <a:cubicBezTo>
                    <a:pt x="3568" y="2893"/>
                    <a:pt x="2893" y="3568"/>
                    <a:pt x="2058" y="3568"/>
                  </a:cubicBezTo>
                  <a:cubicBezTo>
                    <a:pt x="1222" y="3568"/>
                    <a:pt x="515" y="2893"/>
                    <a:pt x="515" y="2058"/>
                  </a:cubicBezTo>
                  <a:cubicBezTo>
                    <a:pt x="515" y="1222"/>
                    <a:pt x="1222" y="547"/>
                    <a:pt x="2058" y="547"/>
                  </a:cubicBezTo>
                  <a:close/>
                  <a:moveTo>
                    <a:pt x="2058" y="0"/>
                  </a:moveTo>
                  <a:cubicBezTo>
                    <a:pt x="900" y="0"/>
                    <a:pt x="0" y="933"/>
                    <a:pt x="0" y="2058"/>
                  </a:cubicBezTo>
                  <a:cubicBezTo>
                    <a:pt x="0" y="3183"/>
                    <a:pt x="900"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4"/>
            <p:cNvSpPr/>
            <p:nvPr/>
          </p:nvSpPr>
          <p:spPr>
            <a:xfrm>
              <a:off x="4235900" y="1909625"/>
              <a:ext cx="89225" cy="90025"/>
            </a:xfrm>
            <a:custGeom>
              <a:avLst/>
              <a:gdLst/>
              <a:ahLst/>
              <a:cxnLst/>
              <a:rect l="l" t="t" r="r" b="b"/>
              <a:pathLst>
                <a:path w="3569" h="3601" extrusionOk="0">
                  <a:moveTo>
                    <a:pt x="1800" y="1"/>
                  </a:moveTo>
                  <a:cubicBezTo>
                    <a:pt x="804" y="1"/>
                    <a:pt x="0" y="804"/>
                    <a:pt x="0" y="1801"/>
                  </a:cubicBezTo>
                  <a:cubicBezTo>
                    <a:pt x="0" y="2797"/>
                    <a:pt x="804" y="3601"/>
                    <a:pt x="1800" y="3601"/>
                  </a:cubicBezTo>
                  <a:cubicBezTo>
                    <a:pt x="2764" y="3601"/>
                    <a:pt x="3568" y="2797"/>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4"/>
            <p:cNvSpPr/>
            <p:nvPr/>
          </p:nvSpPr>
          <p:spPr>
            <a:xfrm>
              <a:off x="4229450"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222" y="3568"/>
                    <a:pt x="515" y="2893"/>
                    <a:pt x="515" y="2058"/>
                  </a:cubicBezTo>
                  <a:cubicBezTo>
                    <a:pt x="515" y="1222"/>
                    <a:pt x="1222"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4"/>
            <p:cNvSpPr/>
            <p:nvPr/>
          </p:nvSpPr>
          <p:spPr>
            <a:xfrm>
              <a:off x="3214500" y="2143475"/>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4"/>
            <p:cNvSpPr/>
            <p:nvPr/>
          </p:nvSpPr>
          <p:spPr>
            <a:xfrm>
              <a:off x="3207275" y="2137050"/>
              <a:ext cx="1561425" cy="137450"/>
            </a:xfrm>
            <a:custGeom>
              <a:avLst/>
              <a:gdLst/>
              <a:ahLst/>
              <a:cxnLst/>
              <a:rect l="l" t="t" r="r" b="b"/>
              <a:pathLst>
                <a:path w="62457" h="5498" extrusionOk="0">
                  <a:moveTo>
                    <a:pt x="61910" y="547"/>
                  </a:moveTo>
                  <a:lnTo>
                    <a:pt x="61910" y="4951"/>
                  </a:lnTo>
                  <a:lnTo>
                    <a:pt x="547" y="4951"/>
                  </a:lnTo>
                  <a:lnTo>
                    <a:pt x="547" y="547"/>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4"/>
            <p:cNvSpPr/>
            <p:nvPr/>
          </p:nvSpPr>
          <p:spPr>
            <a:xfrm>
              <a:off x="3151025" y="2268050"/>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4"/>
            <p:cNvSpPr/>
            <p:nvPr/>
          </p:nvSpPr>
          <p:spPr>
            <a:xfrm>
              <a:off x="3143775" y="2260800"/>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4"/>
            <p:cNvSpPr/>
            <p:nvPr/>
          </p:nvSpPr>
          <p:spPr>
            <a:xfrm>
              <a:off x="3358350" y="2360450"/>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4"/>
            <p:cNvSpPr/>
            <p:nvPr/>
          </p:nvSpPr>
          <p:spPr>
            <a:xfrm>
              <a:off x="3351925" y="2354025"/>
              <a:ext cx="108500" cy="190475"/>
            </a:xfrm>
            <a:custGeom>
              <a:avLst/>
              <a:gdLst/>
              <a:ahLst/>
              <a:cxnLst/>
              <a:rect l="l" t="t" r="r" b="b"/>
              <a:pathLst>
                <a:path w="4340" h="7619" extrusionOk="0">
                  <a:moveTo>
                    <a:pt x="3825" y="515"/>
                  </a:moveTo>
                  <a:lnTo>
                    <a:pt x="3825" y="7104"/>
                  </a:lnTo>
                  <a:lnTo>
                    <a:pt x="515" y="7104"/>
                  </a:lnTo>
                  <a:lnTo>
                    <a:pt x="515" y="515"/>
                  </a:lnTo>
                  <a:close/>
                  <a:moveTo>
                    <a:pt x="0" y="0"/>
                  </a:moveTo>
                  <a:lnTo>
                    <a:pt x="0"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4"/>
            <p:cNvSpPr/>
            <p:nvPr/>
          </p:nvSpPr>
          <p:spPr>
            <a:xfrm>
              <a:off x="3651675" y="2360450"/>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4"/>
            <p:cNvSpPr/>
            <p:nvPr/>
          </p:nvSpPr>
          <p:spPr>
            <a:xfrm>
              <a:off x="3645225" y="2354025"/>
              <a:ext cx="108525" cy="190475"/>
            </a:xfrm>
            <a:custGeom>
              <a:avLst/>
              <a:gdLst/>
              <a:ahLst/>
              <a:cxnLst/>
              <a:rect l="l" t="t" r="r" b="b"/>
              <a:pathLst>
                <a:path w="4341" h="7619" extrusionOk="0">
                  <a:moveTo>
                    <a:pt x="3826" y="515"/>
                  </a:moveTo>
                  <a:lnTo>
                    <a:pt x="3826" y="7104"/>
                  </a:lnTo>
                  <a:lnTo>
                    <a:pt x="515" y="7104"/>
                  </a:lnTo>
                  <a:lnTo>
                    <a:pt x="515" y="515"/>
                  </a:lnTo>
                  <a:close/>
                  <a:moveTo>
                    <a:pt x="1" y="0"/>
                  </a:moveTo>
                  <a:lnTo>
                    <a:pt x="1"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4"/>
            <p:cNvSpPr/>
            <p:nvPr/>
          </p:nvSpPr>
          <p:spPr>
            <a:xfrm>
              <a:off x="3505400" y="2360450"/>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4"/>
            <p:cNvSpPr/>
            <p:nvPr/>
          </p:nvSpPr>
          <p:spPr>
            <a:xfrm>
              <a:off x="3498175" y="2354025"/>
              <a:ext cx="109325" cy="190475"/>
            </a:xfrm>
            <a:custGeom>
              <a:avLst/>
              <a:gdLst/>
              <a:ahLst/>
              <a:cxnLst/>
              <a:rect l="l" t="t" r="r" b="b"/>
              <a:pathLst>
                <a:path w="4373" h="7619" extrusionOk="0">
                  <a:moveTo>
                    <a:pt x="3826" y="515"/>
                  </a:moveTo>
                  <a:lnTo>
                    <a:pt x="3826" y="7104"/>
                  </a:lnTo>
                  <a:lnTo>
                    <a:pt x="547" y="7104"/>
                  </a:lnTo>
                  <a:lnTo>
                    <a:pt x="547" y="515"/>
                  </a:lnTo>
                  <a:close/>
                  <a:moveTo>
                    <a:pt x="0" y="0"/>
                  </a:moveTo>
                  <a:lnTo>
                    <a:pt x="0" y="7619"/>
                  </a:lnTo>
                  <a:lnTo>
                    <a:pt x="4372" y="7619"/>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4"/>
            <p:cNvSpPr/>
            <p:nvPr/>
          </p:nvSpPr>
          <p:spPr>
            <a:xfrm>
              <a:off x="3231375" y="2360450"/>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4"/>
            <p:cNvSpPr/>
            <p:nvPr/>
          </p:nvSpPr>
          <p:spPr>
            <a:xfrm>
              <a:off x="3224950" y="2354025"/>
              <a:ext cx="89225" cy="190475"/>
            </a:xfrm>
            <a:custGeom>
              <a:avLst/>
              <a:gdLst/>
              <a:ahLst/>
              <a:cxnLst/>
              <a:rect l="l" t="t" r="r" b="b"/>
              <a:pathLst>
                <a:path w="3569" h="7619" extrusionOk="0">
                  <a:moveTo>
                    <a:pt x="3022" y="515"/>
                  </a:moveTo>
                  <a:lnTo>
                    <a:pt x="3022" y="7104"/>
                  </a:lnTo>
                  <a:lnTo>
                    <a:pt x="515" y="7104"/>
                  </a:lnTo>
                  <a:lnTo>
                    <a:pt x="515" y="515"/>
                  </a:lnTo>
                  <a:close/>
                  <a:moveTo>
                    <a:pt x="0" y="0"/>
                  </a:moveTo>
                  <a:lnTo>
                    <a:pt x="0" y="7619"/>
                  </a:lnTo>
                  <a:lnTo>
                    <a:pt x="3568" y="7619"/>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4"/>
            <p:cNvSpPr/>
            <p:nvPr/>
          </p:nvSpPr>
          <p:spPr>
            <a:xfrm>
              <a:off x="3797925" y="2360450"/>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4"/>
            <p:cNvSpPr/>
            <p:nvPr/>
          </p:nvSpPr>
          <p:spPr>
            <a:xfrm>
              <a:off x="3791500" y="2354025"/>
              <a:ext cx="600325" cy="190475"/>
            </a:xfrm>
            <a:custGeom>
              <a:avLst/>
              <a:gdLst/>
              <a:ahLst/>
              <a:cxnLst/>
              <a:rect l="l" t="t" r="r" b="b"/>
              <a:pathLst>
                <a:path w="24013" h="7619" extrusionOk="0">
                  <a:moveTo>
                    <a:pt x="23498" y="515"/>
                  </a:moveTo>
                  <a:lnTo>
                    <a:pt x="23498" y="7104"/>
                  </a:lnTo>
                  <a:lnTo>
                    <a:pt x="547" y="7104"/>
                  </a:lnTo>
                  <a:lnTo>
                    <a:pt x="547" y="515"/>
                  </a:lnTo>
                  <a:close/>
                  <a:moveTo>
                    <a:pt x="0" y="0"/>
                  </a:moveTo>
                  <a:lnTo>
                    <a:pt x="0" y="258"/>
                  </a:lnTo>
                  <a:lnTo>
                    <a:pt x="0" y="7619"/>
                  </a:lnTo>
                  <a:lnTo>
                    <a:pt x="24012" y="7619"/>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4"/>
            <p:cNvSpPr/>
            <p:nvPr/>
          </p:nvSpPr>
          <p:spPr>
            <a:xfrm>
              <a:off x="4497050" y="2396625"/>
              <a:ext cx="89225" cy="89225"/>
            </a:xfrm>
            <a:custGeom>
              <a:avLst/>
              <a:gdLst/>
              <a:ahLst/>
              <a:cxnLst/>
              <a:rect l="l" t="t" r="r" b="b"/>
              <a:pathLst>
                <a:path w="3569" h="3569" extrusionOk="0">
                  <a:moveTo>
                    <a:pt x="1801" y="0"/>
                  </a:moveTo>
                  <a:cubicBezTo>
                    <a:pt x="805" y="0"/>
                    <a:pt x="1" y="804"/>
                    <a:pt x="1" y="1800"/>
                  </a:cubicBezTo>
                  <a:cubicBezTo>
                    <a:pt x="1" y="2797"/>
                    <a:pt x="805" y="3568"/>
                    <a:pt x="1801" y="3568"/>
                  </a:cubicBezTo>
                  <a:cubicBezTo>
                    <a:pt x="2765" y="3568"/>
                    <a:pt x="3569" y="2797"/>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4"/>
            <p:cNvSpPr/>
            <p:nvPr/>
          </p:nvSpPr>
          <p:spPr>
            <a:xfrm>
              <a:off x="4490625"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4"/>
            <p:cNvSpPr/>
            <p:nvPr/>
          </p:nvSpPr>
          <p:spPr>
            <a:xfrm>
              <a:off x="4672250" y="2396625"/>
              <a:ext cx="89225" cy="89225"/>
            </a:xfrm>
            <a:custGeom>
              <a:avLst/>
              <a:gdLst/>
              <a:ahLst/>
              <a:cxnLst/>
              <a:rect l="l" t="t" r="r" b="b"/>
              <a:pathLst>
                <a:path w="3569" h="3569" extrusionOk="0">
                  <a:moveTo>
                    <a:pt x="1801" y="0"/>
                  </a:moveTo>
                  <a:cubicBezTo>
                    <a:pt x="804" y="0"/>
                    <a:pt x="0" y="804"/>
                    <a:pt x="0" y="1800"/>
                  </a:cubicBezTo>
                  <a:cubicBezTo>
                    <a:pt x="0" y="2797"/>
                    <a:pt x="804" y="3568"/>
                    <a:pt x="1801" y="3568"/>
                  </a:cubicBezTo>
                  <a:cubicBezTo>
                    <a:pt x="2797" y="3568"/>
                    <a:pt x="3568" y="2797"/>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4"/>
            <p:cNvSpPr/>
            <p:nvPr/>
          </p:nvSpPr>
          <p:spPr>
            <a:xfrm>
              <a:off x="4665825" y="2390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64"/>
            <p:cNvSpPr/>
            <p:nvPr/>
          </p:nvSpPr>
          <p:spPr>
            <a:xfrm>
              <a:off x="4235900" y="2396625"/>
              <a:ext cx="89225" cy="89225"/>
            </a:xfrm>
            <a:custGeom>
              <a:avLst/>
              <a:gdLst/>
              <a:ahLst/>
              <a:cxnLst/>
              <a:rect l="l" t="t" r="r" b="b"/>
              <a:pathLst>
                <a:path w="3569" h="3569" extrusionOk="0">
                  <a:moveTo>
                    <a:pt x="1800" y="0"/>
                  </a:moveTo>
                  <a:cubicBezTo>
                    <a:pt x="804" y="0"/>
                    <a:pt x="0" y="804"/>
                    <a:pt x="0" y="1800"/>
                  </a:cubicBezTo>
                  <a:cubicBezTo>
                    <a:pt x="0" y="2797"/>
                    <a:pt x="804" y="3568"/>
                    <a:pt x="1800" y="3568"/>
                  </a:cubicBezTo>
                  <a:cubicBezTo>
                    <a:pt x="2764" y="3568"/>
                    <a:pt x="3568" y="2797"/>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64"/>
            <p:cNvSpPr/>
            <p:nvPr/>
          </p:nvSpPr>
          <p:spPr>
            <a:xfrm>
              <a:off x="4229450"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64"/>
            <p:cNvSpPr/>
            <p:nvPr/>
          </p:nvSpPr>
          <p:spPr>
            <a:xfrm>
              <a:off x="3214500" y="2630475"/>
              <a:ext cx="1546975" cy="124575"/>
            </a:xfrm>
            <a:custGeom>
              <a:avLst/>
              <a:gdLst/>
              <a:ahLst/>
              <a:cxnLst/>
              <a:rect l="l" t="t" r="r" b="b"/>
              <a:pathLst>
                <a:path w="61879" h="4983" extrusionOk="0">
                  <a:moveTo>
                    <a:pt x="1" y="0"/>
                  </a:moveTo>
                  <a:lnTo>
                    <a:pt x="1" y="4983"/>
                  </a:lnTo>
                  <a:lnTo>
                    <a:pt x="61878" y="4983"/>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64"/>
            <p:cNvSpPr/>
            <p:nvPr/>
          </p:nvSpPr>
          <p:spPr>
            <a:xfrm>
              <a:off x="3207275" y="2624050"/>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64"/>
            <p:cNvSpPr/>
            <p:nvPr/>
          </p:nvSpPr>
          <p:spPr>
            <a:xfrm>
              <a:off x="3151025" y="2755025"/>
              <a:ext cx="1674725" cy="362450"/>
            </a:xfrm>
            <a:custGeom>
              <a:avLst/>
              <a:gdLst/>
              <a:ahLst/>
              <a:cxnLst/>
              <a:rect l="l" t="t" r="r" b="b"/>
              <a:pathLst>
                <a:path w="66989" h="14498" extrusionOk="0">
                  <a:moveTo>
                    <a:pt x="0" y="1"/>
                  </a:moveTo>
                  <a:lnTo>
                    <a:pt x="0" y="14498"/>
                  </a:lnTo>
                  <a:lnTo>
                    <a:pt x="66989" y="14498"/>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64"/>
            <p:cNvSpPr/>
            <p:nvPr/>
          </p:nvSpPr>
          <p:spPr>
            <a:xfrm>
              <a:off x="3143775" y="2747800"/>
              <a:ext cx="1688425" cy="376100"/>
            </a:xfrm>
            <a:custGeom>
              <a:avLst/>
              <a:gdLst/>
              <a:ahLst/>
              <a:cxnLst/>
              <a:rect l="l" t="t" r="r" b="b"/>
              <a:pathLst>
                <a:path w="67537" h="15044"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64"/>
            <p:cNvSpPr/>
            <p:nvPr/>
          </p:nvSpPr>
          <p:spPr>
            <a:xfrm>
              <a:off x="3505400" y="2847450"/>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64"/>
            <p:cNvSpPr/>
            <p:nvPr/>
          </p:nvSpPr>
          <p:spPr>
            <a:xfrm>
              <a:off x="3498175" y="2840200"/>
              <a:ext cx="109325" cy="191300"/>
            </a:xfrm>
            <a:custGeom>
              <a:avLst/>
              <a:gdLst/>
              <a:ahLst/>
              <a:cxnLst/>
              <a:rect l="l" t="t" r="r" b="b"/>
              <a:pathLst>
                <a:path w="4373" h="7652" extrusionOk="0">
                  <a:moveTo>
                    <a:pt x="3826" y="547"/>
                  </a:moveTo>
                  <a:lnTo>
                    <a:pt x="3826" y="7137"/>
                  </a:lnTo>
                  <a:lnTo>
                    <a:pt x="547" y="7137"/>
                  </a:lnTo>
                  <a:lnTo>
                    <a:pt x="547" y="547"/>
                  </a:lnTo>
                  <a:close/>
                  <a:moveTo>
                    <a:pt x="0" y="1"/>
                  </a:moveTo>
                  <a:lnTo>
                    <a:pt x="0" y="7651"/>
                  </a:lnTo>
                  <a:lnTo>
                    <a:pt x="4372" y="7651"/>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64"/>
            <p:cNvSpPr/>
            <p:nvPr/>
          </p:nvSpPr>
          <p:spPr>
            <a:xfrm>
              <a:off x="3651675" y="2847450"/>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64"/>
            <p:cNvSpPr/>
            <p:nvPr/>
          </p:nvSpPr>
          <p:spPr>
            <a:xfrm>
              <a:off x="3645225" y="2840200"/>
              <a:ext cx="108525" cy="191300"/>
            </a:xfrm>
            <a:custGeom>
              <a:avLst/>
              <a:gdLst/>
              <a:ahLst/>
              <a:cxnLst/>
              <a:rect l="l" t="t" r="r" b="b"/>
              <a:pathLst>
                <a:path w="4341" h="7652" extrusionOk="0">
                  <a:moveTo>
                    <a:pt x="3826" y="547"/>
                  </a:moveTo>
                  <a:lnTo>
                    <a:pt x="3826" y="7137"/>
                  </a:lnTo>
                  <a:lnTo>
                    <a:pt x="515" y="7137"/>
                  </a:lnTo>
                  <a:lnTo>
                    <a:pt x="515" y="547"/>
                  </a:lnTo>
                  <a:close/>
                  <a:moveTo>
                    <a:pt x="1" y="1"/>
                  </a:moveTo>
                  <a:lnTo>
                    <a:pt x="1"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64"/>
            <p:cNvSpPr/>
            <p:nvPr/>
          </p:nvSpPr>
          <p:spPr>
            <a:xfrm>
              <a:off x="3358350" y="2847450"/>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64"/>
            <p:cNvSpPr/>
            <p:nvPr/>
          </p:nvSpPr>
          <p:spPr>
            <a:xfrm>
              <a:off x="3351925" y="2840200"/>
              <a:ext cx="108500" cy="191300"/>
            </a:xfrm>
            <a:custGeom>
              <a:avLst/>
              <a:gdLst/>
              <a:ahLst/>
              <a:cxnLst/>
              <a:rect l="l" t="t" r="r" b="b"/>
              <a:pathLst>
                <a:path w="4340" h="7652" extrusionOk="0">
                  <a:moveTo>
                    <a:pt x="3825" y="547"/>
                  </a:moveTo>
                  <a:lnTo>
                    <a:pt x="3825" y="7137"/>
                  </a:lnTo>
                  <a:lnTo>
                    <a:pt x="515" y="7137"/>
                  </a:lnTo>
                  <a:lnTo>
                    <a:pt x="515" y="547"/>
                  </a:lnTo>
                  <a:close/>
                  <a:moveTo>
                    <a:pt x="0" y="1"/>
                  </a:moveTo>
                  <a:lnTo>
                    <a:pt x="0"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64"/>
            <p:cNvSpPr/>
            <p:nvPr/>
          </p:nvSpPr>
          <p:spPr>
            <a:xfrm>
              <a:off x="3797925" y="2847450"/>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64"/>
            <p:cNvSpPr/>
            <p:nvPr/>
          </p:nvSpPr>
          <p:spPr>
            <a:xfrm>
              <a:off x="3791500" y="2840200"/>
              <a:ext cx="600325" cy="191300"/>
            </a:xfrm>
            <a:custGeom>
              <a:avLst/>
              <a:gdLst/>
              <a:ahLst/>
              <a:cxnLst/>
              <a:rect l="l" t="t" r="r" b="b"/>
              <a:pathLst>
                <a:path w="24013" h="7652" extrusionOk="0">
                  <a:moveTo>
                    <a:pt x="23498" y="547"/>
                  </a:moveTo>
                  <a:lnTo>
                    <a:pt x="23498" y="7137"/>
                  </a:lnTo>
                  <a:lnTo>
                    <a:pt x="547" y="7137"/>
                  </a:lnTo>
                  <a:lnTo>
                    <a:pt x="547" y="547"/>
                  </a:lnTo>
                  <a:close/>
                  <a:moveTo>
                    <a:pt x="0" y="1"/>
                  </a:moveTo>
                  <a:lnTo>
                    <a:pt x="0" y="290"/>
                  </a:lnTo>
                  <a:lnTo>
                    <a:pt x="0" y="7651"/>
                  </a:lnTo>
                  <a:lnTo>
                    <a:pt x="24012" y="7651"/>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64"/>
            <p:cNvSpPr/>
            <p:nvPr/>
          </p:nvSpPr>
          <p:spPr>
            <a:xfrm>
              <a:off x="3231375" y="2847450"/>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64"/>
            <p:cNvSpPr/>
            <p:nvPr/>
          </p:nvSpPr>
          <p:spPr>
            <a:xfrm>
              <a:off x="3224950" y="2840200"/>
              <a:ext cx="89225" cy="191300"/>
            </a:xfrm>
            <a:custGeom>
              <a:avLst/>
              <a:gdLst/>
              <a:ahLst/>
              <a:cxnLst/>
              <a:rect l="l" t="t" r="r" b="b"/>
              <a:pathLst>
                <a:path w="3569" h="7652" extrusionOk="0">
                  <a:moveTo>
                    <a:pt x="3022" y="547"/>
                  </a:moveTo>
                  <a:lnTo>
                    <a:pt x="3022" y="7137"/>
                  </a:lnTo>
                  <a:lnTo>
                    <a:pt x="515" y="7137"/>
                  </a:lnTo>
                  <a:lnTo>
                    <a:pt x="515" y="547"/>
                  </a:lnTo>
                  <a:close/>
                  <a:moveTo>
                    <a:pt x="0" y="1"/>
                  </a:moveTo>
                  <a:lnTo>
                    <a:pt x="0" y="7651"/>
                  </a:lnTo>
                  <a:lnTo>
                    <a:pt x="3568" y="7651"/>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4"/>
            <p:cNvSpPr/>
            <p:nvPr/>
          </p:nvSpPr>
          <p:spPr>
            <a:xfrm>
              <a:off x="4497050" y="2883600"/>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64"/>
            <p:cNvSpPr/>
            <p:nvPr/>
          </p:nvSpPr>
          <p:spPr>
            <a:xfrm>
              <a:off x="4490625"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64"/>
            <p:cNvSpPr/>
            <p:nvPr/>
          </p:nvSpPr>
          <p:spPr>
            <a:xfrm>
              <a:off x="4672250" y="2883600"/>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64"/>
            <p:cNvSpPr/>
            <p:nvPr/>
          </p:nvSpPr>
          <p:spPr>
            <a:xfrm>
              <a:off x="4665825" y="2877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64"/>
            <p:cNvSpPr/>
            <p:nvPr/>
          </p:nvSpPr>
          <p:spPr>
            <a:xfrm>
              <a:off x="4235900" y="2883600"/>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4"/>
            <p:cNvSpPr/>
            <p:nvPr/>
          </p:nvSpPr>
          <p:spPr>
            <a:xfrm>
              <a:off x="4229450"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64"/>
            <p:cNvSpPr/>
            <p:nvPr/>
          </p:nvSpPr>
          <p:spPr>
            <a:xfrm>
              <a:off x="3214500" y="3117450"/>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4"/>
            <p:cNvSpPr/>
            <p:nvPr/>
          </p:nvSpPr>
          <p:spPr>
            <a:xfrm>
              <a:off x="3207275" y="3111025"/>
              <a:ext cx="1561425" cy="137450"/>
            </a:xfrm>
            <a:custGeom>
              <a:avLst/>
              <a:gdLst/>
              <a:ahLst/>
              <a:cxnLst/>
              <a:rect l="l" t="t" r="r" b="b"/>
              <a:pathLst>
                <a:path w="62457" h="5498" extrusionOk="0">
                  <a:moveTo>
                    <a:pt x="61910" y="515"/>
                  </a:moveTo>
                  <a:lnTo>
                    <a:pt x="61910" y="4951"/>
                  </a:lnTo>
                  <a:lnTo>
                    <a:pt x="547" y="4951"/>
                  </a:lnTo>
                  <a:lnTo>
                    <a:pt x="547" y="515"/>
                  </a:lnTo>
                  <a:close/>
                  <a:moveTo>
                    <a:pt x="0" y="1"/>
                  </a:moveTo>
                  <a:lnTo>
                    <a:pt x="0" y="5497"/>
                  </a:lnTo>
                  <a:lnTo>
                    <a:pt x="62457" y="5497"/>
                  </a:lnTo>
                  <a:lnTo>
                    <a:pt x="62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4"/>
            <p:cNvSpPr/>
            <p:nvPr/>
          </p:nvSpPr>
          <p:spPr>
            <a:xfrm>
              <a:off x="3151025" y="3242025"/>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4"/>
            <p:cNvSpPr/>
            <p:nvPr/>
          </p:nvSpPr>
          <p:spPr>
            <a:xfrm>
              <a:off x="3143775" y="3234775"/>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4"/>
            <p:cNvSpPr/>
            <p:nvPr/>
          </p:nvSpPr>
          <p:spPr>
            <a:xfrm>
              <a:off x="3651675" y="3334425"/>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4"/>
            <p:cNvSpPr/>
            <p:nvPr/>
          </p:nvSpPr>
          <p:spPr>
            <a:xfrm>
              <a:off x="3645225" y="3327200"/>
              <a:ext cx="108525" cy="191275"/>
            </a:xfrm>
            <a:custGeom>
              <a:avLst/>
              <a:gdLst/>
              <a:ahLst/>
              <a:cxnLst/>
              <a:rect l="l" t="t" r="r" b="b"/>
              <a:pathLst>
                <a:path w="4341" h="7651" extrusionOk="0">
                  <a:moveTo>
                    <a:pt x="3826" y="547"/>
                  </a:moveTo>
                  <a:lnTo>
                    <a:pt x="3826" y="7104"/>
                  </a:lnTo>
                  <a:lnTo>
                    <a:pt x="515" y="7104"/>
                  </a:lnTo>
                  <a:lnTo>
                    <a:pt x="515" y="547"/>
                  </a:lnTo>
                  <a:close/>
                  <a:moveTo>
                    <a:pt x="1" y="0"/>
                  </a:moveTo>
                  <a:lnTo>
                    <a:pt x="1"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4"/>
            <p:cNvSpPr/>
            <p:nvPr/>
          </p:nvSpPr>
          <p:spPr>
            <a:xfrm>
              <a:off x="3358350" y="3334425"/>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4"/>
            <p:cNvSpPr/>
            <p:nvPr/>
          </p:nvSpPr>
          <p:spPr>
            <a:xfrm>
              <a:off x="3351925" y="3327200"/>
              <a:ext cx="108500" cy="191275"/>
            </a:xfrm>
            <a:custGeom>
              <a:avLst/>
              <a:gdLst/>
              <a:ahLst/>
              <a:cxnLst/>
              <a:rect l="l" t="t" r="r" b="b"/>
              <a:pathLst>
                <a:path w="4340" h="7651" extrusionOk="0">
                  <a:moveTo>
                    <a:pt x="3825" y="547"/>
                  </a:moveTo>
                  <a:lnTo>
                    <a:pt x="3825" y="7104"/>
                  </a:lnTo>
                  <a:lnTo>
                    <a:pt x="515" y="7104"/>
                  </a:lnTo>
                  <a:lnTo>
                    <a:pt x="515" y="547"/>
                  </a:lnTo>
                  <a:close/>
                  <a:moveTo>
                    <a:pt x="0" y="0"/>
                  </a:moveTo>
                  <a:lnTo>
                    <a:pt x="0"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4"/>
            <p:cNvSpPr/>
            <p:nvPr/>
          </p:nvSpPr>
          <p:spPr>
            <a:xfrm>
              <a:off x="3505400" y="3334425"/>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4"/>
            <p:cNvSpPr/>
            <p:nvPr/>
          </p:nvSpPr>
          <p:spPr>
            <a:xfrm>
              <a:off x="3498175" y="3327200"/>
              <a:ext cx="109325" cy="191275"/>
            </a:xfrm>
            <a:custGeom>
              <a:avLst/>
              <a:gdLst/>
              <a:ahLst/>
              <a:cxnLst/>
              <a:rect l="l" t="t" r="r" b="b"/>
              <a:pathLst>
                <a:path w="4373" h="7651" extrusionOk="0">
                  <a:moveTo>
                    <a:pt x="3826" y="547"/>
                  </a:moveTo>
                  <a:lnTo>
                    <a:pt x="3826" y="7104"/>
                  </a:lnTo>
                  <a:lnTo>
                    <a:pt x="547" y="7104"/>
                  </a:lnTo>
                  <a:lnTo>
                    <a:pt x="547" y="547"/>
                  </a:lnTo>
                  <a:close/>
                  <a:moveTo>
                    <a:pt x="0" y="0"/>
                  </a:moveTo>
                  <a:lnTo>
                    <a:pt x="0" y="7651"/>
                  </a:lnTo>
                  <a:lnTo>
                    <a:pt x="4372" y="7651"/>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4"/>
            <p:cNvSpPr/>
            <p:nvPr/>
          </p:nvSpPr>
          <p:spPr>
            <a:xfrm>
              <a:off x="3231375" y="3334425"/>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4"/>
            <p:cNvSpPr/>
            <p:nvPr/>
          </p:nvSpPr>
          <p:spPr>
            <a:xfrm>
              <a:off x="3224950" y="3327200"/>
              <a:ext cx="89225" cy="191275"/>
            </a:xfrm>
            <a:custGeom>
              <a:avLst/>
              <a:gdLst/>
              <a:ahLst/>
              <a:cxnLst/>
              <a:rect l="l" t="t" r="r" b="b"/>
              <a:pathLst>
                <a:path w="3569" h="7651" extrusionOk="0">
                  <a:moveTo>
                    <a:pt x="3022" y="547"/>
                  </a:moveTo>
                  <a:lnTo>
                    <a:pt x="3022" y="7104"/>
                  </a:lnTo>
                  <a:lnTo>
                    <a:pt x="515" y="7104"/>
                  </a:lnTo>
                  <a:lnTo>
                    <a:pt x="515" y="547"/>
                  </a:lnTo>
                  <a:close/>
                  <a:moveTo>
                    <a:pt x="0" y="0"/>
                  </a:moveTo>
                  <a:lnTo>
                    <a:pt x="0" y="7651"/>
                  </a:lnTo>
                  <a:lnTo>
                    <a:pt x="3568" y="7651"/>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4"/>
            <p:cNvSpPr/>
            <p:nvPr/>
          </p:nvSpPr>
          <p:spPr>
            <a:xfrm>
              <a:off x="3797925" y="3334425"/>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4"/>
            <p:cNvSpPr/>
            <p:nvPr/>
          </p:nvSpPr>
          <p:spPr>
            <a:xfrm>
              <a:off x="3791500" y="3327200"/>
              <a:ext cx="600325" cy="191275"/>
            </a:xfrm>
            <a:custGeom>
              <a:avLst/>
              <a:gdLst/>
              <a:ahLst/>
              <a:cxnLst/>
              <a:rect l="l" t="t" r="r" b="b"/>
              <a:pathLst>
                <a:path w="24013" h="7651" extrusionOk="0">
                  <a:moveTo>
                    <a:pt x="23498" y="547"/>
                  </a:moveTo>
                  <a:lnTo>
                    <a:pt x="23498" y="7104"/>
                  </a:lnTo>
                  <a:lnTo>
                    <a:pt x="547" y="7104"/>
                  </a:lnTo>
                  <a:lnTo>
                    <a:pt x="547" y="547"/>
                  </a:lnTo>
                  <a:close/>
                  <a:moveTo>
                    <a:pt x="0" y="0"/>
                  </a:moveTo>
                  <a:lnTo>
                    <a:pt x="0" y="290"/>
                  </a:lnTo>
                  <a:lnTo>
                    <a:pt x="0" y="7651"/>
                  </a:lnTo>
                  <a:lnTo>
                    <a:pt x="24012" y="7651"/>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4"/>
            <p:cNvSpPr/>
            <p:nvPr/>
          </p:nvSpPr>
          <p:spPr>
            <a:xfrm>
              <a:off x="4497050" y="3370600"/>
              <a:ext cx="89225" cy="89225"/>
            </a:xfrm>
            <a:custGeom>
              <a:avLst/>
              <a:gdLst/>
              <a:ahLst/>
              <a:cxnLst/>
              <a:rect l="l" t="t" r="r" b="b"/>
              <a:pathLst>
                <a:path w="3569" h="3569" extrusionOk="0">
                  <a:moveTo>
                    <a:pt x="1801" y="0"/>
                  </a:moveTo>
                  <a:cubicBezTo>
                    <a:pt x="805" y="0"/>
                    <a:pt x="1" y="804"/>
                    <a:pt x="1" y="1800"/>
                  </a:cubicBezTo>
                  <a:cubicBezTo>
                    <a:pt x="1" y="2765"/>
                    <a:pt x="805" y="3568"/>
                    <a:pt x="1801" y="3568"/>
                  </a:cubicBezTo>
                  <a:cubicBezTo>
                    <a:pt x="2765" y="3568"/>
                    <a:pt x="3569" y="2765"/>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4"/>
            <p:cNvSpPr/>
            <p:nvPr/>
          </p:nvSpPr>
          <p:spPr>
            <a:xfrm>
              <a:off x="4490625"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190" y="3568"/>
                    <a:pt x="515" y="2893"/>
                    <a:pt x="515" y="2057"/>
                  </a:cubicBezTo>
                  <a:cubicBezTo>
                    <a:pt x="515" y="1189"/>
                    <a:pt x="1190"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4"/>
            <p:cNvSpPr/>
            <p:nvPr/>
          </p:nvSpPr>
          <p:spPr>
            <a:xfrm>
              <a:off x="4672250" y="3370600"/>
              <a:ext cx="89225" cy="89225"/>
            </a:xfrm>
            <a:custGeom>
              <a:avLst/>
              <a:gdLst/>
              <a:ahLst/>
              <a:cxnLst/>
              <a:rect l="l" t="t" r="r" b="b"/>
              <a:pathLst>
                <a:path w="3569" h="3569" extrusionOk="0">
                  <a:moveTo>
                    <a:pt x="1801" y="0"/>
                  </a:moveTo>
                  <a:cubicBezTo>
                    <a:pt x="804" y="0"/>
                    <a:pt x="0" y="804"/>
                    <a:pt x="0" y="1800"/>
                  </a:cubicBezTo>
                  <a:cubicBezTo>
                    <a:pt x="0" y="2765"/>
                    <a:pt x="804" y="3568"/>
                    <a:pt x="1801" y="3568"/>
                  </a:cubicBezTo>
                  <a:cubicBezTo>
                    <a:pt x="2797" y="3568"/>
                    <a:pt x="3568" y="2765"/>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4"/>
            <p:cNvSpPr/>
            <p:nvPr/>
          </p:nvSpPr>
          <p:spPr>
            <a:xfrm>
              <a:off x="4665825" y="3364175"/>
              <a:ext cx="102875" cy="102875"/>
            </a:xfrm>
            <a:custGeom>
              <a:avLst/>
              <a:gdLst/>
              <a:ahLst/>
              <a:cxnLst/>
              <a:rect l="l" t="t" r="r" b="b"/>
              <a:pathLst>
                <a:path w="4115" h="4115" extrusionOk="0">
                  <a:moveTo>
                    <a:pt x="2058" y="514"/>
                  </a:moveTo>
                  <a:cubicBezTo>
                    <a:pt x="2893" y="514"/>
                    <a:pt x="3568" y="1189"/>
                    <a:pt x="3568" y="2057"/>
                  </a:cubicBezTo>
                  <a:cubicBezTo>
                    <a:pt x="3568" y="2893"/>
                    <a:pt x="2893" y="3568"/>
                    <a:pt x="2058" y="3568"/>
                  </a:cubicBezTo>
                  <a:cubicBezTo>
                    <a:pt x="1222" y="3568"/>
                    <a:pt x="515" y="2893"/>
                    <a:pt x="515" y="2057"/>
                  </a:cubicBezTo>
                  <a:cubicBezTo>
                    <a:pt x="515" y="1189"/>
                    <a:pt x="1222" y="514"/>
                    <a:pt x="2058" y="514"/>
                  </a:cubicBezTo>
                  <a:close/>
                  <a:moveTo>
                    <a:pt x="2058" y="0"/>
                  </a:moveTo>
                  <a:cubicBezTo>
                    <a:pt x="900" y="0"/>
                    <a:pt x="0" y="900"/>
                    <a:pt x="0" y="2057"/>
                  </a:cubicBezTo>
                  <a:cubicBezTo>
                    <a:pt x="0" y="3182"/>
                    <a:pt x="900"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4"/>
            <p:cNvSpPr/>
            <p:nvPr/>
          </p:nvSpPr>
          <p:spPr>
            <a:xfrm>
              <a:off x="4235900" y="3370600"/>
              <a:ext cx="89225" cy="89225"/>
            </a:xfrm>
            <a:custGeom>
              <a:avLst/>
              <a:gdLst/>
              <a:ahLst/>
              <a:cxnLst/>
              <a:rect l="l" t="t" r="r" b="b"/>
              <a:pathLst>
                <a:path w="3569" h="3569" extrusionOk="0">
                  <a:moveTo>
                    <a:pt x="1800" y="0"/>
                  </a:moveTo>
                  <a:cubicBezTo>
                    <a:pt x="804" y="0"/>
                    <a:pt x="0" y="804"/>
                    <a:pt x="0" y="1800"/>
                  </a:cubicBezTo>
                  <a:cubicBezTo>
                    <a:pt x="0" y="2765"/>
                    <a:pt x="804" y="3568"/>
                    <a:pt x="1800" y="3568"/>
                  </a:cubicBezTo>
                  <a:cubicBezTo>
                    <a:pt x="2764" y="3568"/>
                    <a:pt x="3568" y="2765"/>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4"/>
            <p:cNvSpPr/>
            <p:nvPr/>
          </p:nvSpPr>
          <p:spPr>
            <a:xfrm>
              <a:off x="4229450"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222" y="3568"/>
                    <a:pt x="515" y="2893"/>
                    <a:pt x="515" y="2057"/>
                  </a:cubicBezTo>
                  <a:cubicBezTo>
                    <a:pt x="515" y="1189"/>
                    <a:pt x="1222"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4"/>
            <p:cNvSpPr/>
            <p:nvPr/>
          </p:nvSpPr>
          <p:spPr>
            <a:xfrm>
              <a:off x="3214500" y="3604450"/>
              <a:ext cx="1546975" cy="123775"/>
            </a:xfrm>
            <a:custGeom>
              <a:avLst/>
              <a:gdLst/>
              <a:ahLst/>
              <a:cxnLst/>
              <a:rect l="l" t="t" r="r" b="b"/>
              <a:pathLst>
                <a:path w="61879" h="4951" extrusionOk="0">
                  <a:moveTo>
                    <a:pt x="1" y="0"/>
                  </a:moveTo>
                  <a:lnTo>
                    <a:pt x="1" y="4951"/>
                  </a:lnTo>
                  <a:lnTo>
                    <a:pt x="61878" y="4951"/>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4"/>
            <p:cNvSpPr/>
            <p:nvPr/>
          </p:nvSpPr>
          <p:spPr>
            <a:xfrm>
              <a:off x="3207275" y="3598025"/>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4"/>
            <p:cNvSpPr/>
            <p:nvPr/>
          </p:nvSpPr>
          <p:spPr>
            <a:xfrm>
              <a:off x="3151025" y="3728200"/>
              <a:ext cx="1674725" cy="363250"/>
            </a:xfrm>
            <a:custGeom>
              <a:avLst/>
              <a:gdLst/>
              <a:ahLst/>
              <a:cxnLst/>
              <a:rect l="l" t="t" r="r" b="b"/>
              <a:pathLst>
                <a:path w="66989" h="14530" extrusionOk="0">
                  <a:moveTo>
                    <a:pt x="0" y="1"/>
                  </a:moveTo>
                  <a:lnTo>
                    <a:pt x="0" y="14530"/>
                  </a:lnTo>
                  <a:lnTo>
                    <a:pt x="66989" y="14530"/>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4"/>
            <p:cNvSpPr/>
            <p:nvPr/>
          </p:nvSpPr>
          <p:spPr>
            <a:xfrm>
              <a:off x="3143775" y="3721775"/>
              <a:ext cx="1688425" cy="376125"/>
            </a:xfrm>
            <a:custGeom>
              <a:avLst/>
              <a:gdLst/>
              <a:ahLst/>
              <a:cxnLst/>
              <a:rect l="l" t="t" r="r" b="b"/>
              <a:pathLst>
                <a:path w="67537" h="15045"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4"/>
            <p:cNvSpPr/>
            <p:nvPr/>
          </p:nvSpPr>
          <p:spPr>
            <a:xfrm>
              <a:off x="3358350" y="3821425"/>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4"/>
            <p:cNvSpPr/>
            <p:nvPr/>
          </p:nvSpPr>
          <p:spPr>
            <a:xfrm>
              <a:off x="3351925" y="3814200"/>
              <a:ext cx="108500" cy="191275"/>
            </a:xfrm>
            <a:custGeom>
              <a:avLst/>
              <a:gdLst/>
              <a:ahLst/>
              <a:cxnLst/>
              <a:rect l="l" t="t" r="r" b="b"/>
              <a:pathLst>
                <a:path w="4340" h="7651" extrusionOk="0">
                  <a:moveTo>
                    <a:pt x="3825" y="546"/>
                  </a:moveTo>
                  <a:lnTo>
                    <a:pt x="3825" y="7104"/>
                  </a:lnTo>
                  <a:lnTo>
                    <a:pt x="515" y="7104"/>
                  </a:lnTo>
                  <a:lnTo>
                    <a:pt x="515" y="546"/>
                  </a:lnTo>
                  <a:close/>
                  <a:moveTo>
                    <a:pt x="0" y="0"/>
                  </a:moveTo>
                  <a:lnTo>
                    <a:pt x="0"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4"/>
            <p:cNvSpPr/>
            <p:nvPr/>
          </p:nvSpPr>
          <p:spPr>
            <a:xfrm>
              <a:off x="3505400" y="3821425"/>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4"/>
            <p:cNvSpPr/>
            <p:nvPr/>
          </p:nvSpPr>
          <p:spPr>
            <a:xfrm>
              <a:off x="3498175" y="3814200"/>
              <a:ext cx="109325" cy="191275"/>
            </a:xfrm>
            <a:custGeom>
              <a:avLst/>
              <a:gdLst/>
              <a:ahLst/>
              <a:cxnLst/>
              <a:rect l="l" t="t" r="r" b="b"/>
              <a:pathLst>
                <a:path w="4373" h="7651" extrusionOk="0">
                  <a:moveTo>
                    <a:pt x="3826" y="546"/>
                  </a:moveTo>
                  <a:lnTo>
                    <a:pt x="3826" y="7104"/>
                  </a:lnTo>
                  <a:lnTo>
                    <a:pt x="547" y="7104"/>
                  </a:lnTo>
                  <a:lnTo>
                    <a:pt x="547" y="546"/>
                  </a:lnTo>
                  <a:close/>
                  <a:moveTo>
                    <a:pt x="0" y="0"/>
                  </a:moveTo>
                  <a:lnTo>
                    <a:pt x="0" y="7650"/>
                  </a:lnTo>
                  <a:lnTo>
                    <a:pt x="4372" y="7650"/>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4"/>
            <p:cNvSpPr/>
            <p:nvPr/>
          </p:nvSpPr>
          <p:spPr>
            <a:xfrm>
              <a:off x="3651675" y="3821425"/>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4"/>
            <p:cNvSpPr/>
            <p:nvPr/>
          </p:nvSpPr>
          <p:spPr>
            <a:xfrm>
              <a:off x="3645225" y="3814200"/>
              <a:ext cx="108525" cy="191275"/>
            </a:xfrm>
            <a:custGeom>
              <a:avLst/>
              <a:gdLst/>
              <a:ahLst/>
              <a:cxnLst/>
              <a:rect l="l" t="t" r="r" b="b"/>
              <a:pathLst>
                <a:path w="4341" h="7651" extrusionOk="0">
                  <a:moveTo>
                    <a:pt x="3826" y="546"/>
                  </a:moveTo>
                  <a:lnTo>
                    <a:pt x="3826" y="7104"/>
                  </a:lnTo>
                  <a:lnTo>
                    <a:pt x="515" y="7104"/>
                  </a:lnTo>
                  <a:lnTo>
                    <a:pt x="515" y="546"/>
                  </a:lnTo>
                  <a:close/>
                  <a:moveTo>
                    <a:pt x="1" y="0"/>
                  </a:moveTo>
                  <a:lnTo>
                    <a:pt x="1"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4"/>
            <p:cNvSpPr/>
            <p:nvPr/>
          </p:nvSpPr>
          <p:spPr>
            <a:xfrm>
              <a:off x="3231375" y="3821425"/>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4"/>
            <p:cNvSpPr/>
            <p:nvPr/>
          </p:nvSpPr>
          <p:spPr>
            <a:xfrm>
              <a:off x="3224950" y="3814200"/>
              <a:ext cx="89225" cy="191275"/>
            </a:xfrm>
            <a:custGeom>
              <a:avLst/>
              <a:gdLst/>
              <a:ahLst/>
              <a:cxnLst/>
              <a:rect l="l" t="t" r="r" b="b"/>
              <a:pathLst>
                <a:path w="3569" h="7651" extrusionOk="0">
                  <a:moveTo>
                    <a:pt x="3022" y="546"/>
                  </a:moveTo>
                  <a:lnTo>
                    <a:pt x="3022" y="7104"/>
                  </a:lnTo>
                  <a:lnTo>
                    <a:pt x="515" y="7104"/>
                  </a:lnTo>
                  <a:lnTo>
                    <a:pt x="515" y="546"/>
                  </a:lnTo>
                  <a:close/>
                  <a:moveTo>
                    <a:pt x="0" y="0"/>
                  </a:moveTo>
                  <a:lnTo>
                    <a:pt x="0" y="7650"/>
                  </a:lnTo>
                  <a:lnTo>
                    <a:pt x="3568" y="7650"/>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4"/>
            <p:cNvSpPr/>
            <p:nvPr/>
          </p:nvSpPr>
          <p:spPr>
            <a:xfrm>
              <a:off x="3797925" y="3821425"/>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4"/>
            <p:cNvSpPr/>
            <p:nvPr/>
          </p:nvSpPr>
          <p:spPr>
            <a:xfrm>
              <a:off x="3791500" y="3814200"/>
              <a:ext cx="600325" cy="191275"/>
            </a:xfrm>
            <a:custGeom>
              <a:avLst/>
              <a:gdLst/>
              <a:ahLst/>
              <a:cxnLst/>
              <a:rect l="l" t="t" r="r" b="b"/>
              <a:pathLst>
                <a:path w="24013" h="7651" extrusionOk="0">
                  <a:moveTo>
                    <a:pt x="23498" y="546"/>
                  </a:moveTo>
                  <a:lnTo>
                    <a:pt x="23498" y="7104"/>
                  </a:lnTo>
                  <a:lnTo>
                    <a:pt x="547" y="7104"/>
                  </a:lnTo>
                  <a:lnTo>
                    <a:pt x="547" y="546"/>
                  </a:lnTo>
                  <a:close/>
                  <a:moveTo>
                    <a:pt x="0" y="0"/>
                  </a:moveTo>
                  <a:lnTo>
                    <a:pt x="0" y="289"/>
                  </a:lnTo>
                  <a:lnTo>
                    <a:pt x="0" y="7650"/>
                  </a:lnTo>
                  <a:lnTo>
                    <a:pt x="24012" y="7650"/>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4"/>
            <p:cNvSpPr/>
            <p:nvPr/>
          </p:nvSpPr>
          <p:spPr>
            <a:xfrm>
              <a:off x="4497050" y="3857575"/>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4"/>
            <p:cNvSpPr/>
            <p:nvPr/>
          </p:nvSpPr>
          <p:spPr>
            <a:xfrm>
              <a:off x="4490625"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190" y="3569"/>
                    <a:pt x="515" y="2894"/>
                    <a:pt x="515" y="2058"/>
                  </a:cubicBezTo>
                  <a:cubicBezTo>
                    <a:pt x="515" y="1190"/>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4"/>
            <p:cNvSpPr/>
            <p:nvPr/>
          </p:nvSpPr>
          <p:spPr>
            <a:xfrm>
              <a:off x="4672250" y="3857575"/>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4"/>
            <p:cNvSpPr/>
            <p:nvPr/>
          </p:nvSpPr>
          <p:spPr>
            <a:xfrm>
              <a:off x="4665825" y="3851150"/>
              <a:ext cx="102875" cy="102900"/>
            </a:xfrm>
            <a:custGeom>
              <a:avLst/>
              <a:gdLst/>
              <a:ahLst/>
              <a:cxnLst/>
              <a:rect l="l" t="t" r="r" b="b"/>
              <a:pathLst>
                <a:path w="4115" h="4116" extrusionOk="0">
                  <a:moveTo>
                    <a:pt x="2058" y="515"/>
                  </a:moveTo>
                  <a:cubicBezTo>
                    <a:pt x="2893" y="515"/>
                    <a:pt x="3568" y="1190"/>
                    <a:pt x="3568" y="2058"/>
                  </a:cubicBezTo>
                  <a:cubicBezTo>
                    <a:pt x="3568" y="2894"/>
                    <a:pt x="2893" y="3569"/>
                    <a:pt x="2058" y="3569"/>
                  </a:cubicBezTo>
                  <a:cubicBezTo>
                    <a:pt x="1222" y="3569"/>
                    <a:pt x="515" y="2894"/>
                    <a:pt x="515" y="2058"/>
                  </a:cubicBezTo>
                  <a:cubicBezTo>
                    <a:pt x="515" y="1190"/>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4"/>
            <p:cNvSpPr/>
            <p:nvPr/>
          </p:nvSpPr>
          <p:spPr>
            <a:xfrm>
              <a:off x="4235900" y="3857575"/>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4"/>
            <p:cNvSpPr/>
            <p:nvPr/>
          </p:nvSpPr>
          <p:spPr>
            <a:xfrm>
              <a:off x="4229450"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222" y="3569"/>
                    <a:pt x="515" y="2894"/>
                    <a:pt x="515" y="2058"/>
                  </a:cubicBezTo>
                  <a:cubicBezTo>
                    <a:pt x="515" y="1190"/>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5" name="Google Shape;3815;p64"/>
          <p:cNvGrpSpPr/>
          <p:nvPr/>
        </p:nvGrpSpPr>
        <p:grpSpPr>
          <a:xfrm>
            <a:off x="5946219" y="2720946"/>
            <a:ext cx="1729343" cy="1578106"/>
            <a:chOff x="1171725" y="542675"/>
            <a:chExt cx="5016950" cy="4578200"/>
          </a:xfrm>
        </p:grpSpPr>
        <p:sp>
          <p:nvSpPr>
            <p:cNvPr id="3816" name="Google Shape;3816;p64"/>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4"/>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4"/>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4"/>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4"/>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4"/>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4"/>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4"/>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4"/>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4"/>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4"/>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4"/>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4"/>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4"/>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4"/>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4"/>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4"/>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4"/>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4"/>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4"/>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4"/>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4"/>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4"/>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4"/>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4"/>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4"/>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4"/>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4"/>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4"/>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4"/>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4"/>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4"/>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4"/>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4"/>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4"/>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64"/>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64"/>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64"/>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64"/>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64"/>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64"/>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64"/>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64"/>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64"/>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64"/>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64"/>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64"/>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64"/>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64"/>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64"/>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64"/>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64"/>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64"/>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64"/>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64"/>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64"/>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64"/>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64"/>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64"/>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64"/>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64"/>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64"/>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64"/>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64"/>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64"/>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64"/>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64"/>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64"/>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64"/>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64"/>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64"/>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64"/>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64"/>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64"/>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64"/>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64"/>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64"/>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64"/>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64"/>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64"/>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64"/>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64"/>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64"/>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64"/>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64"/>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64"/>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64"/>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64"/>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64"/>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64"/>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64"/>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64"/>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64"/>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64"/>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64"/>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64"/>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64"/>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64"/>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64"/>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64"/>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64"/>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64"/>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64"/>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64"/>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64"/>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64"/>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64"/>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64"/>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64"/>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64"/>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64"/>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64"/>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64"/>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64"/>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64"/>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64"/>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64"/>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64"/>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64"/>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64"/>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64"/>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64"/>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64"/>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64"/>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64"/>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64"/>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64"/>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64"/>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64"/>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64"/>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64"/>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64"/>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64"/>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64"/>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64"/>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64"/>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64"/>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64"/>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64"/>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64"/>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64"/>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64"/>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64"/>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64"/>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64"/>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64"/>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64"/>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64"/>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64"/>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64"/>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64"/>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64"/>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64"/>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64"/>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64"/>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64"/>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64"/>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64"/>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64"/>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64"/>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64"/>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64"/>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64"/>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64"/>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64"/>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64"/>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64"/>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64"/>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64"/>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64"/>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64"/>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64"/>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64"/>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64"/>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64"/>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64"/>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64"/>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64"/>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64"/>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64"/>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64"/>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64"/>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64"/>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64"/>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64"/>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64"/>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64"/>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64"/>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64"/>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64"/>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64"/>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64"/>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64"/>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64"/>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64"/>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64"/>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64"/>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64"/>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64"/>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64"/>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64"/>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64"/>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64"/>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9" name="Google Shape;4019;p64"/>
          <p:cNvGrpSpPr/>
          <p:nvPr/>
        </p:nvGrpSpPr>
        <p:grpSpPr>
          <a:xfrm>
            <a:off x="6072581" y="990718"/>
            <a:ext cx="1475957" cy="1578476"/>
            <a:chOff x="1744400" y="429725"/>
            <a:chExt cx="4623925" cy="4948200"/>
          </a:xfrm>
        </p:grpSpPr>
        <p:sp>
          <p:nvSpPr>
            <p:cNvPr id="4020" name="Google Shape;4020;p64"/>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64"/>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64"/>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64"/>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64"/>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64"/>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64"/>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64"/>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64"/>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64"/>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64"/>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64"/>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64"/>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64"/>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64"/>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64"/>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64"/>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64"/>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64"/>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64"/>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64"/>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64"/>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64"/>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64"/>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64"/>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64"/>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64"/>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64"/>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64"/>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64"/>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64"/>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64"/>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64"/>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64"/>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64"/>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64"/>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64"/>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64"/>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64"/>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64"/>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64"/>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64"/>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64"/>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64"/>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64"/>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64"/>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64"/>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64"/>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64"/>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64"/>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64"/>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64"/>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64"/>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64"/>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64"/>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64"/>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64"/>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64"/>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64"/>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64"/>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64"/>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64"/>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64"/>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64"/>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64"/>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64"/>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64"/>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64"/>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64"/>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64"/>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64"/>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64"/>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64"/>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64"/>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64"/>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64"/>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64"/>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64"/>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64"/>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64"/>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64"/>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64"/>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64"/>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64"/>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64"/>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64"/>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64"/>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4"/>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4"/>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4"/>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4"/>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4"/>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4"/>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4"/>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4"/>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4"/>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4"/>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4"/>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4"/>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4"/>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4"/>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4"/>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4"/>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4"/>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64"/>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64"/>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4"/>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4"/>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4"/>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4"/>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4"/>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4"/>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4"/>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4"/>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4"/>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4"/>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4"/>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64"/>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64"/>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64"/>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64"/>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64"/>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64"/>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64"/>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64"/>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64"/>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64"/>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64"/>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64"/>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64"/>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64"/>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64"/>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64"/>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4"/>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4"/>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4"/>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4"/>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64"/>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4"/>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4"/>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4"/>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64"/>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64"/>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64"/>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64"/>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4"/>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4"/>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4"/>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4"/>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4"/>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4"/>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4"/>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4"/>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64"/>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64"/>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64"/>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4"/>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4"/>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4"/>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4"/>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4"/>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4"/>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4"/>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4"/>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64"/>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64"/>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64"/>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4"/>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4"/>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64"/>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64"/>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64"/>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64"/>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64"/>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4"/>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4"/>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4"/>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64"/>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64"/>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64"/>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64"/>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64"/>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64"/>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64"/>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64"/>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64"/>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64"/>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64"/>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64"/>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64"/>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64"/>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64"/>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64"/>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64"/>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64"/>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64"/>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64"/>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64"/>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64"/>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64"/>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64"/>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64"/>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4"/>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64"/>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64"/>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64"/>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64"/>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64"/>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4"/>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64"/>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64"/>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64"/>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64"/>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64"/>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64"/>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4"/>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64"/>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1" name="Google Shape;4241;p64"/>
          <p:cNvGrpSpPr/>
          <p:nvPr/>
        </p:nvGrpSpPr>
        <p:grpSpPr>
          <a:xfrm>
            <a:off x="1468639" y="2720609"/>
            <a:ext cx="1731784" cy="1581063"/>
            <a:chOff x="1338075" y="463925"/>
            <a:chExt cx="5022575" cy="4585450"/>
          </a:xfrm>
        </p:grpSpPr>
        <p:sp>
          <p:nvSpPr>
            <p:cNvPr id="4242" name="Google Shape;4242;p64"/>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64"/>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64"/>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4"/>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4"/>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4"/>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4"/>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4"/>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4"/>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4"/>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4"/>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4"/>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4"/>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4"/>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64"/>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64"/>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64"/>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64"/>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64"/>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64"/>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64"/>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64"/>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64"/>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4"/>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4"/>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64"/>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64"/>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64"/>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4"/>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64"/>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64"/>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64"/>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64"/>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64"/>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64"/>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64"/>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64"/>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64"/>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64"/>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64"/>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64"/>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64"/>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64"/>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64"/>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64"/>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64"/>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64"/>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64"/>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64"/>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64"/>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64"/>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64"/>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64"/>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64"/>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64"/>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64"/>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64"/>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64"/>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4"/>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4"/>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4"/>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4"/>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64"/>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64"/>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4"/>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64"/>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64"/>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4"/>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64"/>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64"/>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64"/>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4"/>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4"/>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4"/>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4"/>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4"/>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4"/>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4"/>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4"/>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4"/>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64"/>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64"/>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64"/>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4"/>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4"/>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4"/>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4"/>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4"/>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4"/>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4"/>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4"/>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64"/>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64"/>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64"/>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4"/>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64"/>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4"/>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64"/>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64"/>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64"/>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64"/>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64"/>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4"/>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4"/>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4"/>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64"/>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64"/>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64"/>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64"/>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64"/>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64"/>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64"/>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64"/>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64"/>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64"/>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64"/>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64"/>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4"/>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4"/>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4"/>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64"/>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64"/>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64"/>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64"/>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64"/>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64"/>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4"/>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64"/>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4"/>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4"/>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4"/>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4"/>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4"/>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4"/>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64"/>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64"/>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64"/>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64"/>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64"/>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64"/>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64"/>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64"/>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64"/>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64"/>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64"/>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4"/>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64"/>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64"/>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64"/>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64"/>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64"/>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64"/>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64"/>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64"/>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64"/>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64"/>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64"/>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64"/>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64"/>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64"/>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4"/>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4"/>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64"/>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64"/>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4"/>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64"/>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64"/>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64"/>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64"/>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64"/>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64"/>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64"/>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64"/>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64"/>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64"/>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64"/>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64"/>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64"/>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64"/>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64"/>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64"/>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64"/>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64"/>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64"/>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64"/>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64"/>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64"/>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64"/>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64"/>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64"/>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64"/>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64"/>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64"/>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64"/>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64"/>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64"/>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64"/>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64"/>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64"/>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64"/>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64"/>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64"/>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64"/>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64"/>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64"/>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64"/>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64"/>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64"/>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64"/>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64"/>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64"/>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64"/>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64"/>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64"/>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64"/>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64"/>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64"/>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64"/>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64"/>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64"/>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64"/>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64"/>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64"/>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64"/>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64"/>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64"/>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64"/>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64"/>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64"/>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64"/>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64"/>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64"/>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4"/>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64"/>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64"/>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64"/>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64"/>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64"/>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64"/>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4"/>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4"/>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4"/>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4"/>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4"/>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4"/>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4"/>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4"/>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4"/>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64"/>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64"/>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4"/>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4"/>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4"/>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4"/>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4"/>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4"/>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4"/>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4"/>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4"/>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64"/>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64"/>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4"/>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4"/>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64"/>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6" name="Google Shape;4506;p64"/>
          <p:cNvGrpSpPr/>
          <p:nvPr/>
        </p:nvGrpSpPr>
        <p:grpSpPr>
          <a:xfrm>
            <a:off x="3620998" y="990685"/>
            <a:ext cx="1951492" cy="1581008"/>
            <a:chOff x="556125" y="238075"/>
            <a:chExt cx="6466175" cy="5235125"/>
          </a:xfrm>
        </p:grpSpPr>
        <p:sp>
          <p:nvSpPr>
            <p:cNvPr id="4507" name="Google Shape;4507;p64"/>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64"/>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4"/>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4"/>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4"/>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4"/>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4"/>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64"/>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64"/>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64"/>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4"/>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64"/>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64"/>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4"/>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4"/>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64"/>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64"/>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64"/>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64"/>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64"/>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64"/>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64"/>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64"/>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64"/>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64"/>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64"/>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64"/>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64"/>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64"/>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64"/>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64"/>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64"/>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4"/>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4"/>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4"/>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4"/>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4"/>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64"/>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64"/>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64"/>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4"/>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4"/>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4"/>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4"/>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4"/>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4"/>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4"/>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4"/>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4"/>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64"/>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64"/>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4"/>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4"/>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4"/>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4"/>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4"/>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4"/>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4"/>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4"/>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4"/>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64"/>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64"/>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4"/>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4"/>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4"/>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4"/>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64"/>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64"/>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64"/>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64"/>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64"/>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64"/>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64"/>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64"/>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64"/>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64"/>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64"/>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64"/>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64"/>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64"/>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64"/>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64"/>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64"/>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64"/>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64"/>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64"/>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64"/>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64"/>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64"/>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64"/>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64"/>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64"/>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64"/>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64"/>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64"/>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64"/>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64"/>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64"/>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64"/>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64"/>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64"/>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64"/>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64"/>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64"/>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64"/>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64"/>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64"/>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64"/>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64"/>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64"/>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64"/>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64"/>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64"/>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64"/>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64"/>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64"/>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64"/>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64"/>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64"/>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64"/>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64"/>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64"/>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64"/>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64"/>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64"/>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64"/>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64"/>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64"/>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64"/>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64"/>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64"/>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64"/>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64"/>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64"/>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64"/>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64"/>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64"/>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64"/>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64"/>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64"/>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64"/>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64"/>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64"/>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64"/>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64"/>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64"/>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64"/>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64"/>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64"/>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64"/>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64"/>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64"/>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64"/>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64"/>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64"/>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64"/>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64"/>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64"/>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64"/>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64"/>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64"/>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64"/>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64"/>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64"/>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64"/>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64"/>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64"/>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64"/>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64"/>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64"/>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64"/>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64"/>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64"/>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64"/>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64"/>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64"/>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64"/>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64"/>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64"/>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64"/>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64"/>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64"/>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64"/>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64"/>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64"/>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64"/>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64"/>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64"/>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64"/>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64"/>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64"/>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64"/>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64"/>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64"/>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64"/>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64"/>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64"/>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64"/>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64"/>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64"/>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64"/>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64"/>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64"/>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64"/>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64"/>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64"/>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64"/>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64"/>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64"/>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64"/>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64"/>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64"/>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64"/>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64"/>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64"/>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64"/>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64"/>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64"/>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64"/>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64"/>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64"/>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64"/>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64"/>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64"/>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64"/>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64"/>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64"/>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64"/>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64"/>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64"/>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64"/>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64"/>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64"/>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64"/>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64"/>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64"/>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64"/>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64"/>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64"/>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64"/>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64"/>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64"/>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64"/>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64"/>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64"/>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64"/>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64"/>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64"/>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64"/>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64"/>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64"/>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64"/>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64"/>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64"/>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64"/>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64"/>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64"/>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6" name="Google Shape;4766;p64"/>
          <p:cNvGrpSpPr/>
          <p:nvPr/>
        </p:nvGrpSpPr>
        <p:grpSpPr>
          <a:xfrm>
            <a:off x="3970027" y="2722170"/>
            <a:ext cx="1419894" cy="1575237"/>
            <a:chOff x="1260950" y="-166737"/>
            <a:chExt cx="5129675" cy="5643987"/>
          </a:xfrm>
        </p:grpSpPr>
        <p:sp>
          <p:nvSpPr>
            <p:cNvPr id="4767" name="Google Shape;4767;p64"/>
            <p:cNvSpPr/>
            <p:nvPr/>
          </p:nvSpPr>
          <p:spPr>
            <a:xfrm>
              <a:off x="1260950" y="395850"/>
              <a:ext cx="5129675" cy="4941275"/>
            </a:xfrm>
            <a:custGeom>
              <a:avLst/>
              <a:gdLst/>
              <a:ahLst/>
              <a:cxnLst/>
              <a:rect l="l" t="t" r="r" b="b"/>
              <a:pathLst>
                <a:path w="205187" h="197651" extrusionOk="0">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64"/>
            <p:cNvSpPr/>
            <p:nvPr/>
          </p:nvSpPr>
          <p:spPr>
            <a:xfrm>
              <a:off x="1297025" y="395900"/>
              <a:ext cx="5022350" cy="4941225"/>
            </a:xfrm>
            <a:custGeom>
              <a:avLst/>
              <a:gdLst/>
              <a:ahLst/>
              <a:cxnLst/>
              <a:rect l="l" t="t" r="r" b="b"/>
              <a:pathLst>
                <a:path w="200894" h="197649" extrusionOk="0">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64"/>
            <p:cNvSpPr/>
            <p:nvPr/>
          </p:nvSpPr>
          <p:spPr>
            <a:xfrm>
              <a:off x="5625075" y="5303525"/>
              <a:ext cx="225425" cy="80725"/>
            </a:xfrm>
            <a:custGeom>
              <a:avLst/>
              <a:gdLst/>
              <a:ahLst/>
              <a:cxnLst/>
              <a:rect l="l" t="t" r="r" b="b"/>
              <a:pathLst>
                <a:path w="9017" h="3229" extrusionOk="0">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64"/>
            <p:cNvSpPr/>
            <p:nvPr/>
          </p:nvSpPr>
          <p:spPr>
            <a:xfrm>
              <a:off x="1607200" y="4042075"/>
              <a:ext cx="3884450" cy="1229450"/>
            </a:xfrm>
            <a:custGeom>
              <a:avLst/>
              <a:gdLst/>
              <a:ahLst/>
              <a:cxnLst/>
              <a:rect l="l" t="t" r="r" b="b"/>
              <a:pathLst>
                <a:path w="155378" h="49178" extrusionOk="0">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64"/>
            <p:cNvSpPr/>
            <p:nvPr/>
          </p:nvSpPr>
          <p:spPr>
            <a:xfrm>
              <a:off x="2109425" y="4449850"/>
              <a:ext cx="1904375" cy="1019825"/>
            </a:xfrm>
            <a:custGeom>
              <a:avLst/>
              <a:gdLst/>
              <a:ahLst/>
              <a:cxnLst/>
              <a:rect l="l" t="t" r="r" b="b"/>
              <a:pathLst>
                <a:path w="76175" h="40793" extrusionOk="0">
                  <a:moveTo>
                    <a:pt x="16880" y="1"/>
                  </a:moveTo>
                  <a:lnTo>
                    <a:pt x="0" y="20775"/>
                  </a:lnTo>
                  <a:lnTo>
                    <a:pt x="57419" y="40792"/>
                  </a:lnTo>
                  <a:lnTo>
                    <a:pt x="76174" y="20018"/>
                  </a:lnTo>
                  <a:lnTo>
                    <a:pt x="16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64"/>
            <p:cNvSpPr/>
            <p:nvPr/>
          </p:nvSpPr>
          <p:spPr>
            <a:xfrm>
              <a:off x="2101300" y="4442275"/>
              <a:ext cx="1920600" cy="1034975"/>
            </a:xfrm>
            <a:custGeom>
              <a:avLst/>
              <a:gdLst/>
              <a:ahLst/>
              <a:cxnLst/>
              <a:rect l="l" t="t" r="r" b="b"/>
              <a:pathLst>
                <a:path w="76824" h="41399" extrusionOk="0">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64"/>
            <p:cNvSpPr/>
            <p:nvPr/>
          </p:nvSpPr>
          <p:spPr>
            <a:xfrm>
              <a:off x="2372725" y="4594125"/>
              <a:ext cx="1442700" cy="737600"/>
            </a:xfrm>
            <a:custGeom>
              <a:avLst/>
              <a:gdLst/>
              <a:ahLst/>
              <a:cxnLst/>
              <a:rect l="l" t="t" r="r" b="b"/>
              <a:pathLst>
                <a:path w="57708" h="29504" extrusionOk="0">
                  <a:moveTo>
                    <a:pt x="12587" y="0"/>
                  </a:moveTo>
                  <a:lnTo>
                    <a:pt x="0" y="14571"/>
                  </a:lnTo>
                  <a:lnTo>
                    <a:pt x="45084" y="29503"/>
                  </a:lnTo>
                  <a:lnTo>
                    <a:pt x="57707" y="15906"/>
                  </a:lnTo>
                  <a:lnTo>
                    <a:pt x="12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64"/>
            <p:cNvSpPr/>
            <p:nvPr/>
          </p:nvSpPr>
          <p:spPr>
            <a:xfrm>
              <a:off x="2364600" y="4586550"/>
              <a:ext cx="1458025" cy="752725"/>
            </a:xfrm>
            <a:custGeom>
              <a:avLst/>
              <a:gdLst/>
              <a:ahLst/>
              <a:cxnLst/>
              <a:rect l="l" t="t" r="r" b="b"/>
              <a:pathLst>
                <a:path w="58321" h="30109" extrusionOk="0">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64"/>
            <p:cNvSpPr/>
            <p:nvPr/>
          </p:nvSpPr>
          <p:spPr>
            <a:xfrm>
              <a:off x="2342050" y="1025400"/>
              <a:ext cx="3594125" cy="3621050"/>
            </a:xfrm>
            <a:custGeom>
              <a:avLst/>
              <a:gdLst/>
              <a:ahLst/>
              <a:cxnLst/>
              <a:rect l="l" t="t" r="r" b="b"/>
              <a:pathLst>
                <a:path w="143765" h="144842" extrusionOk="0">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64"/>
            <p:cNvSpPr/>
            <p:nvPr/>
          </p:nvSpPr>
          <p:spPr>
            <a:xfrm>
              <a:off x="3621525" y="3838525"/>
              <a:ext cx="734900" cy="798900"/>
            </a:xfrm>
            <a:custGeom>
              <a:avLst/>
              <a:gdLst/>
              <a:ahLst/>
              <a:cxnLst/>
              <a:rect l="l" t="t" r="r" b="b"/>
              <a:pathLst>
                <a:path w="29396" h="31956" extrusionOk="0">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64"/>
            <p:cNvSpPr/>
            <p:nvPr/>
          </p:nvSpPr>
          <p:spPr>
            <a:xfrm>
              <a:off x="2437625" y="3653675"/>
              <a:ext cx="495950" cy="734875"/>
            </a:xfrm>
            <a:custGeom>
              <a:avLst/>
              <a:gdLst/>
              <a:ahLst/>
              <a:cxnLst/>
              <a:rect l="l" t="t" r="r" b="b"/>
              <a:pathLst>
                <a:path w="19838" h="29395" extrusionOk="0">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64"/>
            <p:cNvSpPr/>
            <p:nvPr/>
          </p:nvSpPr>
          <p:spPr>
            <a:xfrm>
              <a:off x="2333950" y="1018075"/>
              <a:ext cx="3604025" cy="3636025"/>
            </a:xfrm>
            <a:custGeom>
              <a:avLst/>
              <a:gdLst/>
              <a:ahLst/>
              <a:cxnLst/>
              <a:rect l="l" t="t" r="r" b="b"/>
              <a:pathLst>
                <a:path w="144161" h="145441" extrusionOk="0">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64"/>
            <p:cNvSpPr/>
            <p:nvPr/>
          </p:nvSpPr>
          <p:spPr>
            <a:xfrm>
              <a:off x="2728875" y="2701500"/>
              <a:ext cx="2002650" cy="1227200"/>
            </a:xfrm>
            <a:custGeom>
              <a:avLst/>
              <a:gdLst/>
              <a:ahLst/>
              <a:cxnLst/>
              <a:rect l="l" t="t" r="r" b="b"/>
              <a:pathLst>
                <a:path w="80106" h="49088" extrusionOk="0">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64"/>
            <p:cNvSpPr/>
            <p:nvPr/>
          </p:nvSpPr>
          <p:spPr>
            <a:xfrm>
              <a:off x="2941675" y="3491375"/>
              <a:ext cx="1069400" cy="313800"/>
            </a:xfrm>
            <a:custGeom>
              <a:avLst/>
              <a:gdLst/>
              <a:ahLst/>
              <a:cxnLst/>
              <a:rect l="l" t="t" r="r" b="b"/>
              <a:pathLst>
                <a:path w="42776" h="12552" extrusionOk="0">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64"/>
            <p:cNvSpPr/>
            <p:nvPr/>
          </p:nvSpPr>
          <p:spPr>
            <a:xfrm>
              <a:off x="4294200" y="3286675"/>
              <a:ext cx="393150" cy="620400"/>
            </a:xfrm>
            <a:custGeom>
              <a:avLst/>
              <a:gdLst/>
              <a:ahLst/>
              <a:cxnLst/>
              <a:rect l="l" t="t" r="r" b="b"/>
              <a:pathLst>
                <a:path w="15726" h="24816" extrusionOk="0">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64"/>
            <p:cNvSpPr/>
            <p:nvPr/>
          </p:nvSpPr>
          <p:spPr>
            <a:xfrm>
              <a:off x="2720750" y="2693375"/>
              <a:ext cx="2014375" cy="1243450"/>
            </a:xfrm>
            <a:custGeom>
              <a:avLst/>
              <a:gdLst/>
              <a:ahLst/>
              <a:cxnLst/>
              <a:rect l="l" t="t" r="r" b="b"/>
              <a:pathLst>
                <a:path w="80575" h="49738" extrusionOk="0">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64"/>
            <p:cNvSpPr/>
            <p:nvPr/>
          </p:nvSpPr>
          <p:spPr>
            <a:xfrm>
              <a:off x="3962375" y="3422450"/>
              <a:ext cx="140675" cy="348425"/>
            </a:xfrm>
            <a:custGeom>
              <a:avLst/>
              <a:gdLst/>
              <a:ahLst/>
              <a:cxnLst/>
              <a:rect l="l" t="t" r="r" b="b"/>
              <a:pathLst>
                <a:path w="5627" h="13937" extrusionOk="0">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64"/>
            <p:cNvSpPr/>
            <p:nvPr/>
          </p:nvSpPr>
          <p:spPr>
            <a:xfrm>
              <a:off x="3011100" y="2579750"/>
              <a:ext cx="993675" cy="569675"/>
            </a:xfrm>
            <a:custGeom>
              <a:avLst/>
              <a:gdLst/>
              <a:ahLst/>
              <a:cxnLst/>
              <a:rect l="l" t="t" r="r" b="b"/>
              <a:pathLst>
                <a:path w="39747" h="22787" extrusionOk="0">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64"/>
            <p:cNvSpPr/>
            <p:nvPr/>
          </p:nvSpPr>
          <p:spPr>
            <a:xfrm>
              <a:off x="3018325" y="2572550"/>
              <a:ext cx="988250" cy="584325"/>
            </a:xfrm>
            <a:custGeom>
              <a:avLst/>
              <a:gdLst/>
              <a:ahLst/>
              <a:cxnLst/>
              <a:rect l="l" t="t" r="r" b="b"/>
              <a:pathLst>
                <a:path w="39530" h="23373" extrusionOk="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64"/>
            <p:cNvSpPr/>
            <p:nvPr/>
          </p:nvSpPr>
          <p:spPr>
            <a:xfrm>
              <a:off x="3553000" y="3237875"/>
              <a:ext cx="350775" cy="489200"/>
            </a:xfrm>
            <a:custGeom>
              <a:avLst/>
              <a:gdLst/>
              <a:ahLst/>
              <a:cxnLst/>
              <a:rect l="l" t="t" r="r" b="b"/>
              <a:pathLst>
                <a:path w="14031" h="19568" extrusionOk="0">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64"/>
            <p:cNvSpPr/>
            <p:nvPr/>
          </p:nvSpPr>
          <p:spPr>
            <a:xfrm>
              <a:off x="3580050" y="3238000"/>
              <a:ext cx="303900" cy="488725"/>
            </a:xfrm>
            <a:custGeom>
              <a:avLst/>
              <a:gdLst/>
              <a:ahLst/>
              <a:cxnLst/>
              <a:rect l="l" t="t" r="r" b="b"/>
              <a:pathLst>
                <a:path w="12156" h="19549" extrusionOk="0">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64"/>
            <p:cNvSpPr/>
            <p:nvPr/>
          </p:nvSpPr>
          <p:spPr>
            <a:xfrm>
              <a:off x="3572850" y="3229875"/>
              <a:ext cx="319225" cy="504975"/>
            </a:xfrm>
            <a:custGeom>
              <a:avLst/>
              <a:gdLst/>
              <a:ahLst/>
              <a:cxnLst/>
              <a:rect l="l" t="t" r="r" b="b"/>
              <a:pathLst>
                <a:path w="12769" h="20199" extrusionOk="0">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64"/>
            <p:cNvSpPr/>
            <p:nvPr/>
          </p:nvSpPr>
          <p:spPr>
            <a:xfrm>
              <a:off x="3224800" y="2836750"/>
              <a:ext cx="786275" cy="880150"/>
            </a:xfrm>
            <a:custGeom>
              <a:avLst/>
              <a:gdLst/>
              <a:ahLst/>
              <a:cxnLst/>
              <a:rect l="l" t="t" r="r" b="b"/>
              <a:pathLst>
                <a:path w="31451" h="35206" extrusionOk="0">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64"/>
            <p:cNvSpPr/>
            <p:nvPr/>
          </p:nvSpPr>
          <p:spPr>
            <a:xfrm>
              <a:off x="3217575" y="2829200"/>
              <a:ext cx="793500" cy="895725"/>
            </a:xfrm>
            <a:custGeom>
              <a:avLst/>
              <a:gdLst/>
              <a:ahLst/>
              <a:cxnLst/>
              <a:rect l="l" t="t" r="r" b="b"/>
              <a:pathLst>
                <a:path w="31740" h="35829" extrusionOk="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64"/>
            <p:cNvSpPr/>
            <p:nvPr/>
          </p:nvSpPr>
          <p:spPr>
            <a:xfrm>
              <a:off x="3751375" y="3083575"/>
              <a:ext cx="155125" cy="68600"/>
            </a:xfrm>
            <a:custGeom>
              <a:avLst/>
              <a:gdLst/>
              <a:ahLst/>
              <a:cxnLst/>
              <a:rect l="l" t="t" r="r" b="b"/>
              <a:pathLst>
                <a:path w="6205" h="2744" extrusionOk="0">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64"/>
            <p:cNvSpPr/>
            <p:nvPr/>
          </p:nvSpPr>
          <p:spPr>
            <a:xfrm>
              <a:off x="3156275" y="3109950"/>
              <a:ext cx="628500" cy="217975"/>
            </a:xfrm>
            <a:custGeom>
              <a:avLst/>
              <a:gdLst/>
              <a:ahLst/>
              <a:cxnLst/>
              <a:rect l="l" t="t" r="r" b="b"/>
              <a:pathLst>
                <a:path w="25140" h="8719" extrusionOk="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64"/>
            <p:cNvSpPr/>
            <p:nvPr/>
          </p:nvSpPr>
          <p:spPr>
            <a:xfrm>
              <a:off x="3501625" y="3169475"/>
              <a:ext cx="275025" cy="158450"/>
            </a:xfrm>
            <a:custGeom>
              <a:avLst/>
              <a:gdLst/>
              <a:ahLst/>
              <a:cxnLst/>
              <a:rect l="l" t="t" r="r" b="b"/>
              <a:pathLst>
                <a:path w="11001" h="6338" extrusionOk="0">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64"/>
            <p:cNvSpPr/>
            <p:nvPr/>
          </p:nvSpPr>
          <p:spPr>
            <a:xfrm>
              <a:off x="3217575" y="3153250"/>
              <a:ext cx="351700" cy="144800"/>
            </a:xfrm>
            <a:custGeom>
              <a:avLst/>
              <a:gdLst/>
              <a:ahLst/>
              <a:cxnLst/>
              <a:rect l="l" t="t" r="r" b="b"/>
              <a:pathLst>
                <a:path w="14068" h="5792" extrusionOk="0">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64"/>
            <p:cNvSpPr/>
            <p:nvPr/>
          </p:nvSpPr>
          <p:spPr>
            <a:xfrm>
              <a:off x="3148150" y="3102400"/>
              <a:ext cx="633000" cy="233000"/>
            </a:xfrm>
            <a:custGeom>
              <a:avLst/>
              <a:gdLst/>
              <a:ahLst/>
              <a:cxnLst/>
              <a:rect l="l" t="t" r="r" b="b"/>
              <a:pathLst>
                <a:path w="25320" h="9320" extrusionOk="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64"/>
            <p:cNvSpPr/>
            <p:nvPr/>
          </p:nvSpPr>
          <p:spPr>
            <a:xfrm>
              <a:off x="3403325" y="3253325"/>
              <a:ext cx="122650" cy="195700"/>
            </a:xfrm>
            <a:custGeom>
              <a:avLst/>
              <a:gdLst/>
              <a:ahLst/>
              <a:cxnLst/>
              <a:rect l="l" t="t" r="r" b="b"/>
              <a:pathLst>
                <a:path w="4906" h="7828" extrusionOk="0">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64"/>
            <p:cNvSpPr/>
            <p:nvPr/>
          </p:nvSpPr>
          <p:spPr>
            <a:xfrm>
              <a:off x="3510625" y="3441775"/>
              <a:ext cx="207425" cy="137075"/>
            </a:xfrm>
            <a:custGeom>
              <a:avLst/>
              <a:gdLst/>
              <a:ahLst/>
              <a:cxnLst/>
              <a:rect l="l" t="t" r="r" b="b"/>
              <a:pathLst>
                <a:path w="8297" h="5483" extrusionOk="0">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64"/>
            <p:cNvSpPr/>
            <p:nvPr/>
          </p:nvSpPr>
          <p:spPr>
            <a:xfrm>
              <a:off x="3519650" y="3464200"/>
              <a:ext cx="179450" cy="87600"/>
            </a:xfrm>
            <a:custGeom>
              <a:avLst/>
              <a:gdLst/>
              <a:ahLst/>
              <a:cxnLst/>
              <a:rect l="l" t="t" r="r" b="b"/>
              <a:pathLst>
                <a:path w="7178" h="3504" extrusionOk="0">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64"/>
            <p:cNvSpPr/>
            <p:nvPr/>
          </p:nvSpPr>
          <p:spPr>
            <a:xfrm>
              <a:off x="3448425" y="3008125"/>
              <a:ext cx="265700" cy="114050"/>
            </a:xfrm>
            <a:custGeom>
              <a:avLst/>
              <a:gdLst/>
              <a:ahLst/>
              <a:cxnLst/>
              <a:rect l="l" t="t" r="r" b="b"/>
              <a:pathLst>
                <a:path w="10628" h="4562" extrusionOk="0">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64"/>
            <p:cNvSpPr/>
            <p:nvPr/>
          </p:nvSpPr>
          <p:spPr>
            <a:xfrm>
              <a:off x="3440300" y="3000850"/>
              <a:ext cx="279550" cy="128075"/>
            </a:xfrm>
            <a:custGeom>
              <a:avLst/>
              <a:gdLst/>
              <a:ahLst/>
              <a:cxnLst/>
              <a:rect l="l" t="t" r="r" b="b"/>
              <a:pathLst>
                <a:path w="11182" h="5123" extrusionOk="0">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64"/>
            <p:cNvSpPr/>
            <p:nvPr/>
          </p:nvSpPr>
          <p:spPr>
            <a:xfrm>
              <a:off x="3222100" y="3043825"/>
              <a:ext cx="154200" cy="61775"/>
            </a:xfrm>
            <a:custGeom>
              <a:avLst/>
              <a:gdLst/>
              <a:ahLst/>
              <a:cxnLst/>
              <a:rect l="l" t="t" r="r" b="b"/>
              <a:pathLst>
                <a:path w="6168" h="2471" extrusionOk="0">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64"/>
            <p:cNvSpPr/>
            <p:nvPr/>
          </p:nvSpPr>
          <p:spPr>
            <a:xfrm>
              <a:off x="3217575" y="3036025"/>
              <a:ext cx="166850" cy="76650"/>
            </a:xfrm>
            <a:custGeom>
              <a:avLst/>
              <a:gdLst/>
              <a:ahLst/>
              <a:cxnLst/>
              <a:rect l="l" t="t" r="r" b="b"/>
              <a:pathLst>
                <a:path w="6674" h="3066" extrusionOk="0">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64"/>
            <p:cNvSpPr/>
            <p:nvPr/>
          </p:nvSpPr>
          <p:spPr>
            <a:xfrm>
              <a:off x="3744175" y="2649575"/>
              <a:ext cx="185750" cy="297200"/>
            </a:xfrm>
            <a:custGeom>
              <a:avLst/>
              <a:gdLst/>
              <a:ahLst/>
              <a:cxnLst/>
              <a:rect l="l" t="t" r="r" b="b"/>
              <a:pathLst>
                <a:path w="7430" h="11888" extrusionOk="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64"/>
            <p:cNvSpPr/>
            <p:nvPr/>
          </p:nvSpPr>
          <p:spPr>
            <a:xfrm>
              <a:off x="3736050" y="2641975"/>
              <a:ext cx="198400" cy="312025"/>
            </a:xfrm>
            <a:custGeom>
              <a:avLst/>
              <a:gdLst/>
              <a:ahLst/>
              <a:cxnLst/>
              <a:rect l="l" t="t" r="r" b="b"/>
              <a:pathLst>
                <a:path w="7936" h="12481" extrusionOk="0">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64"/>
            <p:cNvSpPr/>
            <p:nvPr/>
          </p:nvSpPr>
          <p:spPr>
            <a:xfrm>
              <a:off x="3817200" y="2908125"/>
              <a:ext cx="233550" cy="136925"/>
            </a:xfrm>
            <a:custGeom>
              <a:avLst/>
              <a:gdLst/>
              <a:ahLst/>
              <a:cxnLst/>
              <a:rect l="l" t="t" r="r" b="b"/>
              <a:pathLst>
                <a:path w="9342" h="5477" extrusionOk="0">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64"/>
            <p:cNvSpPr/>
            <p:nvPr/>
          </p:nvSpPr>
          <p:spPr>
            <a:xfrm>
              <a:off x="3815400" y="2900775"/>
              <a:ext cx="237175" cy="152400"/>
            </a:xfrm>
            <a:custGeom>
              <a:avLst/>
              <a:gdLst/>
              <a:ahLst/>
              <a:cxnLst/>
              <a:rect l="l" t="t" r="r" b="b"/>
              <a:pathLst>
                <a:path w="9487" h="6096" extrusionOk="0">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64"/>
            <p:cNvSpPr/>
            <p:nvPr/>
          </p:nvSpPr>
          <p:spPr>
            <a:xfrm>
              <a:off x="3821700" y="2967975"/>
              <a:ext cx="66750" cy="73075"/>
            </a:xfrm>
            <a:custGeom>
              <a:avLst/>
              <a:gdLst/>
              <a:ahLst/>
              <a:cxnLst/>
              <a:rect l="l" t="t" r="r" b="b"/>
              <a:pathLst>
                <a:path w="2670" h="2923" extrusionOk="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64"/>
            <p:cNvSpPr/>
            <p:nvPr/>
          </p:nvSpPr>
          <p:spPr>
            <a:xfrm>
              <a:off x="3818100" y="2960275"/>
              <a:ext cx="73975" cy="88400"/>
            </a:xfrm>
            <a:custGeom>
              <a:avLst/>
              <a:gdLst/>
              <a:ahLst/>
              <a:cxnLst/>
              <a:rect l="l" t="t" r="r" b="b"/>
              <a:pathLst>
                <a:path w="2959" h="3536" extrusionOk="0">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64"/>
            <p:cNvSpPr/>
            <p:nvPr/>
          </p:nvSpPr>
          <p:spPr>
            <a:xfrm>
              <a:off x="3797375" y="3155050"/>
              <a:ext cx="75750" cy="128050"/>
            </a:xfrm>
            <a:custGeom>
              <a:avLst/>
              <a:gdLst/>
              <a:ahLst/>
              <a:cxnLst/>
              <a:rect l="l" t="t" r="r" b="b"/>
              <a:pathLst>
                <a:path w="3030" h="5122" extrusionOk="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64"/>
            <p:cNvSpPr/>
            <p:nvPr/>
          </p:nvSpPr>
          <p:spPr>
            <a:xfrm>
              <a:off x="4011050" y="1025400"/>
              <a:ext cx="1925125" cy="2285650"/>
            </a:xfrm>
            <a:custGeom>
              <a:avLst/>
              <a:gdLst/>
              <a:ahLst/>
              <a:cxnLst/>
              <a:rect l="l" t="t" r="r" b="b"/>
              <a:pathLst>
                <a:path w="77005" h="91426" extrusionOk="0">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64"/>
            <p:cNvSpPr/>
            <p:nvPr/>
          </p:nvSpPr>
          <p:spPr>
            <a:xfrm>
              <a:off x="4002950" y="1018075"/>
              <a:ext cx="1935025" cy="2300275"/>
            </a:xfrm>
            <a:custGeom>
              <a:avLst/>
              <a:gdLst/>
              <a:ahLst/>
              <a:cxnLst/>
              <a:rect l="l" t="t" r="r" b="b"/>
              <a:pathLst>
                <a:path w="77401" h="92011" extrusionOk="0">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64"/>
            <p:cNvSpPr/>
            <p:nvPr/>
          </p:nvSpPr>
          <p:spPr>
            <a:xfrm>
              <a:off x="4489850" y="2578700"/>
              <a:ext cx="470700" cy="295075"/>
            </a:xfrm>
            <a:custGeom>
              <a:avLst/>
              <a:gdLst/>
              <a:ahLst/>
              <a:cxnLst/>
              <a:rect l="l" t="t" r="r" b="b"/>
              <a:pathLst>
                <a:path w="18828" h="11803" extrusionOk="0">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64"/>
            <p:cNvSpPr/>
            <p:nvPr/>
          </p:nvSpPr>
          <p:spPr>
            <a:xfrm>
              <a:off x="5419475" y="1062375"/>
              <a:ext cx="516700" cy="513275"/>
            </a:xfrm>
            <a:custGeom>
              <a:avLst/>
              <a:gdLst/>
              <a:ahLst/>
              <a:cxnLst/>
              <a:rect l="l" t="t" r="r" b="b"/>
              <a:pathLst>
                <a:path w="20668" h="20531" extrusionOk="0">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64"/>
            <p:cNvSpPr/>
            <p:nvPr/>
          </p:nvSpPr>
          <p:spPr>
            <a:xfrm>
              <a:off x="5411375" y="1055025"/>
              <a:ext cx="526600" cy="528425"/>
            </a:xfrm>
            <a:custGeom>
              <a:avLst/>
              <a:gdLst/>
              <a:ahLst/>
              <a:cxnLst/>
              <a:rect l="l" t="t" r="r" b="b"/>
              <a:pathLst>
                <a:path w="21064" h="21137" extrusionOk="0">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64"/>
            <p:cNvSpPr/>
            <p:nvPr/>
          </p:nvSpPr>
          <p:spPr>
            <a:xfrm>
              <a:off x="4158925" y="1025400"/>
              <a:ext cx="508275" cy="645500"/>
            </a:xfrm>
            <a:custGeom>
              <a:avLst/>
              <a:gdLst/>
              <a:ahLst/>
              <a:cxnLst/>
              <a:rect l="l" t="t" r="r" b="b"/>
              <a:pathLst>
                <a:path w="20331" h="25820" extrusionOk="0">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64"/>
            <p:cNvSpPr/>
            <p:nvPr/>
          </p:nvSpPr>
          <p:spPr>
            <a:xfrm>
              <a:off x="4176975" y="1018075"/>
              <a:ext cx="496850" cy="660050"/>
            </a:xfrm>
            <a:custGeom>
              <a:avLst/>
              <a:gdLst/>
              <a:ahLst/>
              <a:cxnLst/>
              <a:rect l="l" t="t" r="r" b="b"/>
              <a:pathLst>
                <a:path w="19874" h="26402"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64"/>
            <p:cNvSpPr/>
            <p:nvPr/>
          </p:nvSpPr>
          <p:spPr>
            <a:xfrm>
              <a:off x="4167950" y="1025400"/>
              <a:ext cx="499250" cy="549925"/>
            </a:xfrm>
            <a:custGeom>
              <a:avLst/>
              <a:gdLst/>
              <a:ahLst/>
              <a:cxnLst/>
              <a:rect l="l" t="t" r="r" b="b"/>
              <a:pathLst>
                <a:path w="19970" h="21997" extrusionOk="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64"/>
            <p:cNvSpPr/>
            <p:nvPr/>
          </p:nvSpPr>
          <p:spPr>
            <a:xfrm>
              <a:off x="4176975" y="1018075"/>
              <a:ext cx="496850" cy="564825"/>
            </a:xfrm>
            <a:custGeom>
              <a:avLst/>
              <a:gdLst/>
              <a:ahLst/>
              <a:cxnLst/>
              <a:rect l="l" t="t" r="r" b="b"/>
              <a:pathLst>
                <a:path w="19874" h="22593"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64"/>
            <p:cNvSpPr/>
            <p:nvPr/>
          </p:nvSpPr>
          <p:spPr>
            <a:xfrm>
              <a:off x="4178775" y="1025400"/>
              <a:ext cx="488425" cy="508700"/>
            </a:xfrm>
            <a:custGeom>
              <a:avLst/>
              <a:gdLst/>
              <a:ahLst/>
              <a:cxnLst/>
              <a:rect l="l" t="t" r="r" b="b"/>
              <a:pathLst>
                <a:path w="19537" h="20348" extrusionOk="0">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64"/>
            <p:cNvSpPr/>
            <p:nvPr/>
          </p:nvSpPr>
          <p:spPr>
            <a:xfrm>
              <a:off x="4176975" y="1018075"/>
              <a:ext cx="496850" cy="523900"/>
            </a:xfrm>
            <a:custGeom>
              <a:avLst/>
              <a:gdLst/>
              <a:ahLst/>
              <a:cxnLst/>
              <a:rect l="l" t="t" r="r" b="b"/>
              <a:pathLst>
                <a:path w="19874" h="20956"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64"/>
            <p:cNvSpPr/>
            <p:nvPr/>
          </p:nvSpPr>
          <p:spPr>
            <a:xfrm>
              <a:off x="5450150" y="1062375"/>
              <a:ext cx="486025" cy="512950"/>
            </a:xfrm>
            <a:custGeom>
              <a:avLst/>
              <a:gdLst/>
              <a:ahLst/>
              <a:cxnLst/>
              <a:rect l="l" t="t" r="r" b="b"/>
              <a:pathLst>
                <a:path w="19441" h="20518" extrusionOk="0">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64"/>
            <p:cNvSpPr/>
            <p:nvPr/>
          </p:nvSpPr>
          <p:spPr>
            <a:xfrm>
              <a:off x="5442025" y="1055025"/>
              <a:ext cx="495950" cy="528425"/>
            </a:xfrm>
            <a:custGeom>
              <a:avLst/>
              <a:gdLst/>
              <a:ahLst/>
              <a:cxnLst/>
              <a:rect l="l" t="t" r="r" b="b"/>
              <a:pathLst>
                <a:path w="19838" h="21137" extrusionOk="0">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64"/>
            <p:cNvSpPr/>
            <p:nvPr/>
          </p:nvSpPr>
          <p:spPr>
            <a:xfrm>
              <a:off x="4674700" y="3104025"/>
              <a:ext cx="162325" cy="244525"/>
            </a:xfrm>
            <a:custGeom>
              <a:avLst/>
              <a:gdLst/>
              <a:ahLst/>
              <a:cxnLst/>
              <a:rect l="l" t="t" r="r" b="b"/>
              <a:pathLst>
                <a:path w="6493" h="9781" extrusionOk="0">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64"/>
            <p:cNvSpPr/>
            <p:nvPr/>
          </p:nvSpPr>
          <p:spPr>
            <a:xfrm>
              <a:off x="4667475" y="3096425"/>
              <a:ext cx="176750" cy="259725"/>
            </a:xfrm>
            <a:custGeom>
              <a:avLst/>
              <a:gdLst/>
              <a:ahLst/>
              <a:cxnLst/>
              <a:rect l="l" t="t" r="r" b="b"/>
              <a:pathLst>
                <a:path w="7070" h="10389" extrusionOk="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64"/>
            <p:cNvSpPr/>
            <p:nvPr/>
          </p:nvSpPr>
          <p:spPr>
            <a:xfrm>
              <a:off x="4739591" y="-166683"/>
              <a:ext cx="18104" cy="2089879"/>
            </a:xfrm>
            <a:custGeom>
              <a:avLst/>
              <a:gdLst/>
              <a:ahLst/>
              <a:cxnLst/>
              <a:rect l="l" t="t" r="r" b="b"/>
              <a:pathLst>
                <a:path w="722" h="67410" extrusionOk="0">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64"/>
            <p:cNvSpPr/>
            <p:nvPr/>
          </p:nvSpPr>
          <p:spPr>
            <a:xfrm>
              <a:off x="4742325" y="1908025"/>
              <a:ext cx="15350" cy="1251550"/>
            </a:xfrm>
            <a:custGeom>
              <a:avLst/>
              <a:gdLst/>
              <a:ahLst/>
              <a:cxnLst/>
              <a:rect l="l" t="t" r="r" b="b"/>
              <a:pathLst>
                <a:path w="614" h="50062" extrusionOk="0">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64"/>
            <p:cNvSpPr/>
            <p:nvPr/>
          </p:nvSpPr>
          <p:spPr>
            <a:xfrm>
              <a:off x="3923552" y="-166737"/>
              <a:ext cx="18104" cy="2984732"/>
            </a:xfrm>
            <a:custGeom>
              <a:avLst/>
              <a:gdLst/>
              <a:ahLst/>
              <a:cxnLst/>
              <a:rect l="l" t="t" r="r" b="b"/>
              <a:pathLst>
                <a:path w="722" h="103153" extrusionOk="0">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64"/>
            <p:cNvSpPr/>
            <p:nvPr/>
          </p:nvSpPr>
          <p:spPr>
            <a:xfrm>
              <a:off x="3599900" y="4261400"/>
              <a:ext cx="339050" cy="267825"/>
            </a:xfrm>
            <a:custGeom>
              <a:avLst/>
              <a:gdLst/>
              <a:ahLst/>
              <a:cxnLst/>
              <a:rect l="l" t="t" r="r" b="b"/>
              <a:pathLst>
                <a:path w="13562" h="10713" extrusionOk="0">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64"/>
            <p:cNvSpPr/>
            <p:nvPr/>
          </p:nvSpPr>
          <p:spPr>
            <a:xfrm>
              <a:off x="3591775" y="4254175"/>
              <a:ext cx="355300" cy="282700"/>
            </a:xfrm>
            <a:custGeom>
              <a:avLst/>
              <a:gdLst/>
              <a:ahLst/>
              <a:cxnLst/>
              <a:rect l="l" t="t" r="r" b="b"/>
              <a:pathLst>
                <a:path w="14212" h="11308" extrusionOk="0">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64"/>
            <p:cNvSpPr/>
            <p:nvPr/>
          </p:nvSpPr>
          <p:spPr>
            <a:xfrm>
              <a:off x="3592675" y="4213600"/>
              <a:ext cx="394975" cy="349875"/>
            </a:xfrm>
            <a:custGeom>
              <a:avLst/>
              <a:gdLst/>
              <a:ahLst/>
              <a:cxnLst/>
              <a:rect l="l" t="t" r="r" b="b"/>
              <a:pathLst>
                <a:path w="15799" h="13995" extrusionOk="0">
                  <a:moveTo>
                    <a:pt x="8801" y="1"/>
                  </a:moveTo>
                  <a:lnTo>
                    <a:pt x="1" y="10569"/>
                  </a:lnTo>
                  <a:lnTo>
                    <a:pt x="5375" y="13995"/>
                  </a:lnTo>
                  <a:lnTo>
                    <a:pt x="15798" y="3572"/>
                  </a:lnTo>
                  <a:lnTo>
                    <a:pt x="8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64"/>
            <p:cNvSpPr/>
            <p:nvPr/>
          </p:nvSpPr>
          <p:spPr>
            <a:xfrm>
              <a:off x="3584575" y="4205450"/>
              <a:ext cx="411175" cy="365600"/>
            </a:xfrm>
            <a:custGeom>
              <a:avLst/>
              <a:gdLst/>
              <a:ahLst/>
              <a:cxnLst/>
              <a:rect l="l" t="t" r="r" b="b"/>
              <a:pathLst>
                <a:path w="16447" h="14624" extrusionOk="0">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64"/>
            <p:cNvSpPr/>
            <p:nvPr/>
          </p:nvSpPr>
          <p:spPr>
            <a:xfrm>
              <a:off x="3659400" y="4259600"/>
              <a:ext cx="255200" cy="233550"/>
            </a:xfrm>
            <a:custGeom>
              <a:avLst/>
              <a:gdLst/>
              <a:ahLst/>
              <a:cxnLst/>
              <a:rect l="l" t="t" r="r" b="b"/>
              <a:pathLst>
                <a:path w="10208" h="9342" extrusionOk="0">
                  <a:moveTo>
                    <a:pt x="6601" y="0"/>
                  </a:moveTo>
                  <a:lnTo>
                    <a:pt x="1" y="7827"/>
                  </a:lnTo>
                  <a:lnTo>
                    <a:pt x="2598" y="9342"/>
                  </a:lnTo>
                  <a:lnTo>
                    <a:pt x="10208" y="1623"/>
                  </a:lnTo>
                  <a:lnTo>
                    <a:pt x="6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64"/>
            <p:cNvSpPr/>
            <p:nvPr/>
          </p:nvSpPr>
          <p:spPr>
            <a:xfrm>
              <a:off x="3651300" y="4252025"/>
              <a:ext cx="271425" cy="248425"/>
            </a:xfrm>
            <a:custGeom>
              <a:avLst/>
              <a:gdLst/>
              <a:ahLst/>
              <a:cxnLst/>
              <a:rect l="l" t="t" r="r" b="b"/>
              <a:pathLst>
                <a:path w="10857" h="9937" extrusionOk="0">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64"/>
            <p:cNvSpPr/>
            <p:nvPr/>
          </p:nvSpPr>
          <p:spPr>
            <a:xfrm>
              <a:off x="2214925" y="4282725"/>
              <a:ext cx="151500" cy="319300"/>
            </a:xfrm>
            <a:custGeom>
              <a:avLst/>
              <a:gdLst/>
              <a:ahLst/>
              <a:cxnLst/>
              <a:rect l="l" t="t" r="r" b="b"/>
              <a:pathLst>
                <a:path w="6060" h="12772" extrusionOk="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64"/>
            <p:cNvSpPr/>
            <p:nvPr/>
          </p:nvSpPr>
          <p:spPr>
            <a:xfrm>
              <a:off x="2218525" y="4275825"/>
              <a:ext cx="153300" cy="333650"/>
            </a:xfrm>
            <a:custGeom>
              <a:avLst/>
              <a:gdLst/>
              <a:ahLst/>
              <a:cxnLst/>
              <a:rect l="l" t="t" r="r" b="b"/>
              <a:pathLst>
                <a:path w="6132" h="13346" extrusionOk="0">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64"/>
            <p:cNvSpPr/>
            <p:nvPr/>
          </p:nvSpPr>
          <p:spPr>
            <a:xfrm>
              <a:off x="2166225" y="4403450"/>
              <a:ext cx="113650" cy="239800"/>
            </a:xfrm>
            <a:custGeom>
              <a:avLst/>
              <a:gdLst/>
              <a:ahLst/>
              <a:cxnLst/>
              <a:rect l="l" t="t" r="r" b="b"/>
              <a:pathLst>
                <a:path w="4546" h="9592" extrusionOk="0">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64"/>
            <p:cNvSpPr/>
            <p:nvPr/>
          </p:nvSpPr>
          <p:spPr>
            <a:xfrm>
              <a:off x="2166225" y="4395750"/>
              <a:ext cx="119950" cy="255200"/>
            </a:xfrm>
            <a:custGeom>
              <a:avLst/>
              <a:gdLst/>
              <a:ahLst/>
              <a:cxnLst/>
              <a:rect l="l" t="t" r="r" b="b"/>
              <a:pathLst>
                <a:path w="4798" h="10208" extrusionOk="0">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64"/>
            <p:cNvSpPr/>
            <p:nvPr/>
          </p:nvSpPr>
          <p:spPr>
            <a:xfrm>
              <a:off x="2527800" y="4365100"/>
              <a:ext cx="239875" cy="326075"/>
            </a:xfrm>
            <a:custGeom>
              <a:avLst/>
              <a:gdLst/>
              <a:ahLst/>
              <a:cxnLst/>
              <a:rect l="l" t="t" r="r" b="b"/>
              <a:pathLst>
                <a:path w="9595" h="13043" extrusionOk="0">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64"/>
            <p:cNvSpPr/>
            <p:nvPr/>
          </p:nvSpPr>
          <p:spPr>
            <a:xfrm>
              <a:off x="2526000" y="4357550"/>
              <a:ext cx="235350" cy="341200"/>
            </a:xfrm>
            <a:custGeom>
              <a:avLst/>
              <a:gdLst/>
              <a:ahLst/>
              <a:cxnLst/>
              <a:rect l="l" t="t" r="r" b="b"/>
              <a:pathLst>
                <a:path w="9414" h="13648" extrusionOk="0">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64"/>
            <p:cNvSpPr/>
            <p:nvPr/>
          </p:nvSpPr>
          <p:spPr>
            <a:xfrm>
              <a:off x="2313200" y="4261075"/>
              <a:ext cx="151500" cy="319325"/>
            </a:xfrm>
            <a:custGeom>
              <a:avLst/>
              <a:gdLst/>
              <a:ahLst/>
              <a:cxnLst/>
              <a:rect l="l" t="t" r="r" b="b"/>
              <a:pathLst>
                <a:path w="6060" h="12773" extrusionOk="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64"/>
            <p:cNvSpPr/>
            <p:nvPr/>
          </p:nvSpPr>
          <p:spPr>
            <a:xfrm>
              <a:off x="2316800" y="4254175"/>
              <a:ext cx="154225" cy="333650"/>
            </a:xfrm>
            <a:custGeom>
              <a:avLst/>
              <a:gdLst/>
              <a:ahLst/>
              <a:cxnLst/>
              <a:rect l="l" t="t" r="r" b="b"/>
              <a:pathLst>
                <a:path w="6169" h="13346" extrusionOk="0">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64"/>
            <p:cNvSpPr/>
            <p:nvPr/>
          </p:nvSpPr>
          <p:spPr>
            <a:xfrm>
              <a:off x="2431325" y="4289025"/>
              <a:ext cx="151500" cy="319325"/>
            </a:xfrm>
            <a:custGeom>
              <a:avLst/>
              <a:gdLst/>
              <a:ahLst/>
              <a:cxnLst/>
              <a:rect l="l" t="t" r="r" b="b"/>
              <a:pathLst>
                <a:path w="6060" h="12773" extrusionOk="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64"/>
            <p:cNvSpPr/>
            <p:nvPr/>
          </p:nvSpPr>
          <p:spPr>
            <a:xfrm>
              <a:off x="2434025" y="4281225"/>
              <a:ext cx="154225" cy="334550"/>
            </a:xfrm>
            <a:custGeom>
              <a:avLst/>
              <a:gdLst/>
              <a:ahLst/>
              <a:cxnLst/>
              <a:rect l="l" t="t" r="r" b="b"/>
              <a:pathLst>
                <a:path w="6169" h="13382" extrusionOk="0">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64"/>
            <p:cNvSpPr/>
            <p:nvPr/>
          </p:nvSpPr>
          <p:spPr>
            <a:xfrm>
              <a:off x="3493500" y="4624625"/>
              <a:ext cx="241675" cy="332750"/>
            </a:xfrm>
            <a:custGeom>
              <a:avLst/>
              <a:gdLst/>
              <a:ahLst/>
              <a:cxnLst/>
              <a:rect l="l" t="t" r="r" b="b"/>
              <a:pathLst>
                <a:path w="9667" h="13310" extrusionOk="0">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64"/>
            <p:cNvSpPr/>
            <p:nvPr/>
          </p:nvSpPr>
          <p:spPr>
            <a:xfrm>
              <a:off x="3492600" y="4617575"/>
              <a:ext cx="237175" cy="347150"/>
            </a:xfrm>
            <a:custGeom>
              <a:avLst/>
              <a:gdLst/>
              <a:ahLst/>
              <a:cxnLst/>
              <a:rect l="l" t="t" r="r" b="b"/>
              <a:pathLst>
                <a:path w="9487" h="13886" extrusionOk="0">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64"/>
            <p:cNvSpPr/>
            <p:nvPr/>
          </p:nvSpPr>
          <p:spPr>
            <a:xfrm>
              <a:off x="3610725" y="4730250"/>
              <a:ext cx="182150" cy="250325"/>
            </a:xfrm>
            <a:custGeom>
              <a:avLst/>
              <a:gdLst/>
              <a:ahLst/>
              <a:cxnLst/>
              <a:rect l="l" t="t" r="r" b="b"/>
              <a:pathLst>
                <a:path w="7286" h="10013" extrusionOk="0">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64"/>
            <p:cNvSpPr/>
            <p:nvPr/>
          </p:nvSpPr>
          <p:spPr>
            <a:xfrm>
              <a:off x="3608925" y="4723050"/>
              <a:ext cx="181250" cy="265125"/>
            </a:xfrm>
            <a:custGeom>
              <a:avLst/>
              <a:gdLst/>
              <a:ahLst/>
              <a:cxnLst/>
              <a:rect l="l" t="t" r="r" b="b"/>
              <a:pathLst>
                <a:path w="7250" h="10605" extrusionOk="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64"/>
            <p:cNvSpPr/>
            <p:nvPr/>
          </p:nvSpPr>
          <p:spPr>
            <a:xfrm>
              <a:off x="3129225" y="4525600"/>
              <a:ext cx="300275" cy="286350"/>
            </a:xfrm>
            <a:custGeom>
              <a:avLst/>
              <a:gdLst/>
              <a:ahLst/>
              <a:cxnLst/>
              <a:rect l="l" t="t" r="r" b="b"/>
              <a:pathLst>
                <a:path w="12011" h="11454" extrusionOk="0">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64"/>
            <p:cNvSpPr/>
            <p:nvPr/>
          </p:nvSpPr>
          <p:spPr>
            <a:xfrm>
              <a:off x="3136425" y="4518300"/>
              <a:ext cx="300300" cy="301275"/>
            </a:xfrm>
            <a:custGeom>
              <a:avLst/>
              <a:gdLst/>
              <a:ahLst/>
              <a:cxnLst/>
              <a:rect l="l" t="t" r="r" b="b"/>
              <a:pathLst>
                <a:path w="12012" h="12051" extrusionOk="0">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64"/>
            <p:cNvSpPr/>
            <p:nvPr/>
          </p:nvSpPr>
          <p:spPr>
            <a:xfrm>
              <a:off x="3441200" y="4492850"/>
              <a:ext cx="241675" cy="331975"/>
            </a:xfrm>
            <a:custGeom>
              <a:avLst/>
              <a:gdLst/>
              <a:ahLst/>
              <a:cxnLst/>
              <a:rect l="l" t="t" r="r" b="b"/>
              <a:pathLst>
                <a:path w="9667" h="13279" extrusionOk="0">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64"/>
            <p:cNvSpPr/>
            <p:nvPr/>
          </p:nvSpPr>
          <p:spPr>
            <a:xfrm>
              <a:off x="3440300" y="4485025"/>
              <a:ext cx="237175" cy="348075"/>
            </a:xfrm>
            <a:custGeom>
              <a:avLst/>
              <a:gdLst/>
              <a:ahLst/>
              <a:cxnLst/>
              <a:rect l="l" t="t" r="r" b="b"/>
              <a:pathLst>
                <a:path w="9487" h="13923" extrusionOk="0">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64"/>
            <p:cNvSpPr/>
            <p:nvPr/>
          </p:nvSpPr>
          <p:spPr>
            <a:xfrm>
              <a:off x="3309550" y="4463625"/>
              <a:ext cx="241675" cy="332350"/>
            </a:xfrm>
            <a:custGeom>
              <a:avLst/>
              <a:gdLst/>
              <a:ahLst/>
              <a:cxnLst/>
              <a:rect l="l" t="t" r="r" b="b"/>
              <a:pathLst>
                <a:path w="9667" h="13294" extrusionOk="0">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64"/>
            <p:cNvSpPr/>
            <p:nvPr/>
          </p:nvSpPr>
          <p:spPr>
            <a:xfrm>
              <a:off x="3308650" y="4456175"/>
              <a:ext cx="237175" cy="347150"/>
            </a:xfrm>
            <a:custGeom>
              <a:avLst/>
              <a:gdLst/>
              <a:ahLst/>
              <a:cxnLst/>
              <a:rect l="l" t="t" r="r" b="b"/>
              <a:pathLst>
                <a:path w="9487" h="13886" extrusionOk="0">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64"/>
            <p:cNvSpPr/>
            <p:nvPr/>
          </p:nvSpPr>
          <p:spPr>
            <a:xfrm>
              <a:off x="1841625" y="4237050"/>
              <a:ext cx="1703300" cy="1232625"/>
            </a:xfrm>
            <a:custGeom>
              <a:avLst/>
              <a:gdLst/>
              <a:ahLst/>
              <a:cxnLst/>
              <a:rect l="l" t="t" r="r" b="b"/>
              <a:pathLst>
                <a:path w="68132" h="49305" extrusionOk="0">
                  <a:moveTo>
                    <a:pt x="1" y="1"/>
                  </a:moveTo>
                  <a:lnTo>
                    <a:pt x="10712" y="29287"/>
                  </a:lnTo>
                  <a:lnTo>
                    <a:pt x="68131" y="49304"/>
                  </a:lnTo>
                  <a:lnTo>
                    <a:pt x="64849" y="2135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64"/>
            <p:cNvSpPr/>
            <p:nvPr/>
          </p:nvSpPr>
          <p:spPr>
            <a:xfrm>
              <a:off x="1833500" y="4229500"/>
              <a:ext cx="1718625" cy="1247750"/>
            </a:xfrm>
            <a:custGeom>
              <a:avLst/>
              <a:gdLst/>
              <a:ahLst/>
              <a:cxnLst/>
              <a:rect l="l" t="t" r="r" b="b"/>
              <a:pathLst>
                <a:path w="68745" h="49910" extrusionOk="0">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64"/>
            <p:cNvSpPr/>
            <p:nvPr/>
          </p:nvSpPr>
          <p:spPr>
            <a:xfrm>
              <a:off x="5068725" y="3813275"/>
              <a:ext cx="471600" cy="14450"/>
            </a:xfrm>
            <a:custGeom>
              <a:avLst/>
              <a:gdLst/>
              <a:ahLst/>
              <a:cxnLst/>
              <a:rect l="l" t="t" r="r" b="b"/>
              <a:pathLst>
                <a:path w="18864" h="578" extrusionOk="0">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64"/>
            <p:cNvSpPr/>
            <p:nvPr/>
          </p:nvSpPr>
          <p:spPr>
            <a:xfrm>
              <a:off x="4743225" y="3813275"/>
              <a:ext cx="174050" cy="14450"/>
            </a:xfrm>
            <a:custGeom>
              <a:avLst/>
              <a:gdLst/>
              <a:ahLst/>
              <a:cxnLst/>
              <a:rect l="l" t="t" r="r" b="b"/>
              <a:pathLst>
                <a:path w="6962" h="578" extrusionOk="0">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64"/>
            <p:cNvSpPr/>
            <p:nvPr/>
          </p:nvSpPr>
          <p:spPr>
            <a:xfrm>
              <a:off x="5445625" y="3896225"/>
              <a:ext cx="94700" cy="15350"/>
            </a:xfrm>
            <a:custGeom>
              <a:avLst/>
              <a:gdLst/>
              <a:ahLst/>
              <a:cxnLst/>
              <a:rect l="l" t="t" r="r" b="b"/>
              <a:pathLst>
                <a:path w="3788" h="614" extrusionOk="0">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64"/>
            <p:cNvSpPr/>
            <p:nvPr/>
          </p:nvSpPr>
          <p:spPr>
            <a:xfrm>
              <a:off x="5221125" y="3896225"/>
              <a:ext cx="174025" cy="15350"/>
            </a:xfrm>
            <a:custGeom>
              <a:avLst/>
              <a:gdLst/>
              <a:ahLst/>
              <a:cxnLst/>
              <a:rect l="l" t="t" r="r" b="b"/>
              <a:pathLst>
                <a:path w="6961" h="614" extrusionOk="0">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64"/>
            <p:cNvSpPr/>
            <p:nvPr/>
          </p:nvSpPr>
          <p:spPr>
            <a:xfrm>
              <a:off x="4743225" y="3896225"/>
              <a:ext cx="384150" cy="15350"/>
            </a:xfrm>
            <a:custGeom>
              <a:avLst/>
              <a:gdLst/>
              <a:ahLst/>
              <a:cxnLst/>
              <a:rect l="l" t="t" r="r" b="b"/>
              <a:pathLst>
                <a:path w="15366" h="614" extrusionOk="0">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64"/>
            <p:cNvSpPr/>
            <p:nvPr/>
          </p:nvSpPr>
          <p:spPr>
            <a:xfrm>
              <a:off x="5120125" y="3979175"/>
              <a:ext cx="420200" cy="15350"/>
            </a:xfrm>
            <a:custGeom>
              <a:avLst/>
              <a:gdLst/>
              <a:ahLst/>
              <a:cxnLst/>
              <a:rect l="l" t="t" r="r" b="b"/>
              <a:pathLst>
                <a:path w="16808" h="614" extrusionOk="0">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64"/>
            <p:cNvSpPr/>
            <p:nvPr/>
          </p:nvSpPr>
          <p:spPr>
            <a:xfrm>
              <a:off x="4743225" y="3979175"/>
              <a:ext cx="304800" cy="15350"/>
            </a:xfrm>
            <a:custGeom>
              <a:avLst/>
              <a:gdLst/>
              <a:ahLst/>
              <a:cxnLst/>
              <a:rect l="l" t="t" r="r" b="b"/>
              <a:pathLst>
                <a:path w="12192" h="614" extrusionOk="0">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64"/>
            <p:cNvSpPr/>
            <p:nvPr/>
          </p:nvSpPr>
          <p:spPr>
            <a:xfrm>
              <a:off x="5350950" y="4062125"/>
              <a:ext cx="189375" cy="15350"/>
            </a:xfrm>
            <a:custGeom>
              <a:avLst/>
              <a:gdLst/>
              <a:ahLst/>
              <a:cxnLst/>
              <a:rect l="l" t="t" r="r" b="b"/>
              <a:pathLst>
                <a:path w="7575" h="614" extrusionOk="0">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64"/>
            <p:cNvSpPr/>
            <p:nvPr/>
          </p:nvSpPr>
          <p:spPr>
            <a:xfrm>
              <a:off x="4917250" y="4062125"/>
              <a:ext cx="376925" cy="15350"/>
            </a:xfrm>
            <a:custGeom>
              <a:avLst/>
              <a:gdLst/>
              <a:ahLst/>
              <a:cxnLst/>
              <a:rect l="l" t="t" r="r" b="b"/>
              <a:pathLst>
                <a:path w="15077" h="614" extrusionOk="0">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64"/>
            <p:cNvSpPr/>
            <p:nvPr/>
          </p:nvSpPr>
          <p:spPr>
            <a:xfrm>
              <a:off x="4743225" y="4062125"/>
              <a:ext cx="109125" cy="15350"/>
            </a:xfrm>
            <a:custGeom>
              <a:avLst/>
              <a:gdLst/>
              <a:ahLst/>
              <a:cxnLst/>
              <a:rect l="l" t="t" r="r" b="b"/>
              <a:pathLst>
                <a:path w="4365" h="614" extrusionOk="0">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64"/>
            <p:cNvSpPr/>
            <p:nvPr/>
          </p:nvSpPr>
          <p:spPr>
            <a:xfrm>
              <a:off x="5068725" y="4135175"/>
              <a:ext cx="471600" cy="15350"/>
            </a:xfrm>
            <a:custGeom>
              <a:avLst/>
              <a:gdLst/>
              <a:ahLst/>
              <a:cxnLst/>
              <a:rect l="l" t="t" r="r" b="b"/>
              <a:pathLst>
                <a:path w="18864" h="614" extrusionOk="0">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64"/>
            <p:cNvSpPr/>
            <p:nvPr/>
          </p:nvSpPr>
          <p:spPr>
            <a:xfrm>
              <a:off x="4743225" y="4135175"/>
              <a:ext cx="174050" cy="15350"/>
            </a:xfrm>
            <a:custGeom>
              <a:avLst/>
              <a:gdLst/>
              <a:ahLst/>
              <a:cxnLst/>
              <a:rect l="l" t="t" r="r" b="b"/>
              <a:pathLst>
                <a:path w="6962" h="614" extrusionOk="0">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64"/>
            <p:cNvSpPr/>
            <p:nvPr/>
          </p:nvSpPr>
          <p:spPr>
            <a:xfrm>
              <a:off x="5445625" y="4218125"/>
              <a:ext cx="94700" cy="15350"/>
            </a:xfrm>
            <a:custGeom>
              <a:avLst/>
              <a:gdLst/>
              <a:ahLst/>
              <a:cxnLst/>
              <a:rect l="l" t="t" r="r" b="b"/>
              <a:pathLst>
                <a:path w="3788" h="614" extrusionOk="0">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64"/>
            <p:cNvSpPr/>
            <p:nvPr/>
          </p:nvSpPr>
          <p:spPr>
            <a:xfrm>
              <a:off x="5221125" y="4218125"/>
              <a:ext cx="174025" cy="15350"/>
            </a:xfrm>
            <a:custGeom>
              <a:avLst/>
              <a:gdLst/>
              <a:ahLst/>
              <a:cxnLst/>
              <a:rect l="l" t="t" r="r" b="b"/>
              <a:pathLst>
                <a:path w="6961" h="614" extrusionOk="0">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64"/>
            <p:cNvSpPr/>
            <p:nvPr/>
          </p:nvSpPr>
          <p:spPr>
            <a:xfrm>
              <a:off x="4743225" y="4218125"/>
              <a:ext cx="384150" cy="15350"/>
            </a:xfrm>
            <a:custGeom>
              <a:avLst/>
              <a:gdLst/>
              <a:ahLst/>
              <a:cxnLst/>
              <a:rect l="l" t="t" r="r" b="b"/>
              <a:pathLst>
                <a:path w="15366" h="614" extrusionOk="0">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64"/>
            <p:cNvSpPr/>
            <p:nvPr/>
          </p:nvSpPr>
          <p:spPr>
            <a:xfrm>
              <a:off x="5120125" y="4301975"/>
              <a:ext cx="420200" cy="14450"/>
            </a:xfrm>
            <a:custGeom>
              <a:avLst/>
              <a:gdLst/>
              <a:ahLst/>
              <a:cxnLst/>
              <a:rect l="l" t="t" r="r" b="b"/>
              <a:pathLst>
                <a:path w="16808" h="578" extrusionOk="0">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64"/>
            <p:cNvSpPr/>
            <p:nvPr/>
          </p:nvSpPr>
          <p:spPr>
            <a:xfrm>
              <a:off x="4743225" y="4301975"/>
              <a:ext cx="304800" cy="14450"/>
            </a:xfrm>
            <a:custGeom>
              <a:avLst/>
              <a:gdLst/>
              <a:ahLst/>
              <a:cxnLst/>
              <a:rect l="l" t="t" r="r" b="b"/>
              <a:pathLst>
                <a:path w="12192" h="578" extrusionOk="0">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64"/>
            <p:cNvSpPr/>
            <p:nvPr/>
          </p:nvSpPr>
          <p:spPr>
            <a:xfrm>
              <a:off x="5445625" y="4457975"/>
              <a:ext cx="94700" cy="15350"/>
            </a:xfrm>
            <a:custGeom>
              <a:avLst/>
              <a:gdLst/>
              <a:ahLst/>
              <a:cxnLst/>
              <a:rect l="l" t="t" r="r" b="b"/>
              <a:pathLst>
                <a:path w="3788" h="614" extrusionOk="0">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64"/>
            <p:cNvSpPr/>
            <p:nvPr/>
          </p:nvSpPr>
          <p:spPr>
            <a:xfrm>
              <a:off x="5221125" y="4457975"/>
              <a:ext cx="174025" cy="15350"/>
            </a:xfrm>
            <a:custGeom>
              <a:avLst/>
              <a:gdLst/>
              <a:ahLst/>
              <a:cxnLst/>
              <a:rect l="l" t="t" r="r" b="b"/>
              <a:pathLst>
                <a:path w="6961" h="614" extrusionOk="0">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64"/>
            <p:cNvSpPr/>
            <p:nvPr/>
          </p:nvSpPr>
          <p:spPr>
            <a:xfrm>
              <a:off x="4743225" y="4457975"/>
              <a:ext cx="384150" cy="15350"/>
            </a:xfrm>
            <a:custGeom>
              <a:avLst/>
              <a:gdLst/>
              <a:ahLst/>
              <a:cxnLst/>
              <a:rect l="l" t="t" r="r" b="b"/>
              <a:pathLst>
                <a:path w="15366" h="614" extrusionOk="0">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64"/>
            <p:cNvSpPr/>
            <p:nvPr/>
          </p:nvSpPr>
          <p:spPr>
            <a:xfrm>
              <a:off x="5120125" y="4540925"/>
              <a:ext cx="420200" cy="15350"/>
            </a:xfrm>
            <a:custGeom>
              <a:avLst/>
              <a:gdLst/>
              <a:ahLst/>
              <a:cxnLst/>
              <a:rect l="l" t="t" r="r" b="b"/>
              <a:pathLst>
                <a:path w="16808" h="614" extrusionOk="0">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64"/>
            <p:cNvSpPr/>
            <p:nvPr/>
          </p:nvSpPr>
          <p:spPr>
            <a:xfrm>
              <a:off x="4743225" y="4540925"/>
              <a:ext cx="304800" cy="15350"/>
            </a:xfrm>
            <a:custGeom>
              <a:avLst/>
              <a:gdLst/>
              <a:ahLst/>
              <a:cxnLst/>
              <a:rect l="l" t="t" r="r" b="b"/>
              <a:pathLst>
                <a:path w="12192" h="614" extrusionOk="0">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64"/>
            <p:cNvSpPr/>
            <p:nvPr/>
          </p:nvSpPr>
          <p:spPr>
            <a:xfrm>
              <a:off x="5350950" y="4623875"/>
              <a:ext cx="189375" cy="15350"/>
            </a:xfrm>
            <a:custGeom>
              <a:avLst/>
              <a:gdLst/>
              <a:ahLst/>
              <a:cxnLst/>
              <a:rect l="l" t="t" r="r" b="b"/>
              <a:pathLst>
                <a:path w="7575" h="614" extrusionOk="0">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64"/>
            <p:cNvSpPr/>
            <p:nvPr/>
          </p:nvSpPr>
          <p:spPr>
            <a:xfrm>
              <a:off x="4917250" y="4623875"/>
              <a:ext cx="376925" cy="15350"/>
            </a:xfrm>
            <a:custGeom>
              <a:avLst/>
              <a:gdLst/>
              <a:ahLst/>
              <a:cxnLst/>
              <a:rect l="l" t="t" r="r" b="b"/>
              <a:pathLst>
                <a:path w="15077" h="614" extrusionOk="0">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64"/>
            <p:cNvSpPr/>
            <p:nvPr/>
          </p:nvSpPr>
          <p:spPr>
            <a:xfrm>
              <a:off x="4743225" y="4623875"/>
              <a:ext cx="109125" cy="15350"/>
            </a:xfrm>
            <a:custGeom>
              <a:avLst/>
              <a:gdLst/>
              <a:ahLst/>
              <a:cxnLst/>
              <a:rect l="l" t="t" r="r" b="b"/>
              <a:pathLst>
                <a:path w="4365" h="614" extrusionOk="0">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64"/>
            <p:cNvSpPr/>
            <p:nvPr/>
          </p:nvSpPr>
          <p:spPr>
            <a:xfrm>
              <a:off x="5068725" y="4696900"/>
              <a:ext cx="471600" cy="15375"/>
            </a:xfrm>
            <a:custGeom>
              <a:avLst/>
              <a:gdLst/>
              <a:ahLst/>
              <a:cxnLst/>
              <a:rect l="l" t="t" r="r" b="b"/>
              <a:pathLst>
                <a:path w="18864" h="615" extrusionOk="0">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64"/>
            <p:cNvSpPr/>
            <p:nvPr/>
          </p:nvSpPr>
          <p:spPr>
            <a:xfrm>
              <a:off x="4743225" y="4696900"/>
              <a:ext cx="174050" cy="15375"/>
            </a:xfrm>
            <a:custGeom>
              <a:avLst/>
              <a:gdLst/>
              <a:ahLst/>
              <a:cxnLst/>
              <a:rect l="l" t="t" r="r" b="b"/>
              <a:pathLst>
                <a:path w="6962" h="615" extrusionOk="0">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64"/>
            <p:cNvSpPr/>
            <p:nvPr/>
          </p:nvSpPr>
          <p:spPr>
            <a:xfrm>
              <a:off x="5445625" y="4779875"/>
              <a:ext cx="94700" cy="15350"/>
            </a:xfrm>
            <a:custGeom>
              <a:avLst/>
              <a:gdLst/>
              <a:ahLst/>
              <a:cxnLst/>
              <a:rect l="l" t="t" r="r" b="b"/>
              <a:pathLst>
                <a:path w="3788" h="614" extrusionOk="0">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64"/>
            <p:cNvSpPr/>
            <p:nvPr/>
          </p:nvSpPr>
          <p:spPr>
            <a:xfrm>
              <a:off x="5221125" y="4779875"/>
              <a:ext cx="174025" cy="15350"/>
            </a:xfrm>
            <a:custGeom>
              <a:avLst/>
              <a:gdLst/>
              <a:ahLst/>
              <a:cxnLst/>
              <a:rect l="l" t="t" r="r" b="b"/>
              <a:pathLst>
                <a:path w="6961" h="614" extrusionOk="0">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64"/>
            <p:cNvSpPr/>
            <p:nvPr/>
          </p:nvSpPr>
          <p:spPr>
            <a:xfrm>
              <a:off x="4743225" y="4779875"/>
              <a:ext cx="384150" cy="15350"/>
            </a:xfrm>
            <a:custGeom>
              <a:avLst/>
              <a:gdLst/>
              <a:ahLst/>
              <a:cxnLst/>
              <a:rect l="l" t="t" r="r" b="b"/>
              <a:pathLst>
                <a:path w="15366" h="614" extrusionOk="0">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64"/>
            <p:cNvSpPr/>
            <p:nvPr/>
          </p:nvSpPr>
          <p:spPr>
            <a:xfrm>
              <a:off x="5619650" y="3718600"/>
              <a:ext cx="671775" cy="1228275"/>
            </a:xfrm>
            <a:custGeom>
              <a:avLst/>
              <a:gdLst/>
              <a:ahLst/>
              <a:cxnLst/>
              <a:rect l="l" t="t" r="r" b="b"/>
              <a:pathLst>
                <a:path w="26871" h="49131" extrusionOk="0">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64"/>
            <p:cNvSpPr/>
            <p:nvPr/>
          </p:nvSpPr>
          <p:spPr>
            <a:xfrm>
              <a:off x="4803625" y="3226950"/>
              <a:ext cx="1458050" cy="440500"/>
            </a:xfrm>
            <a:custGeom>
              <a:avLst/>
              <a:gdLst/>
              <a:ahLst/>
              <a:cxnLst/>
              <a:rect l="l" t="t" r="r" b="b"/>
              <a:pathLst>
                <a:path w="58322" h="17620" extrusionOk="0">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64"/>
            <p:cNvSpPr/>
            <p:nvPr/>
          </p:nvSpPr>
          <p:spPr>
            <a:xfrm>
              <a:off x="5103900" y="3278575"/>
              <a:ext cx="89275" cy="89275"/>
            </a:xfrm>
            <a:custGeom>
              <a:avLst/>
              <a:gdLst/>
              <a:ahLst/>
              <a:cxnLst/>
              <a:rect l="l" t="t" r="r" b="b"/>
              <a:pathLst>
                <a:path w="3571" h="3571" extrusionOk="0">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64"/>
            <p:cNvSpPr/>
            <p:nvPr/>
          </p:nvSpPr>
          <p:spPr>
            <a:xfrm>
              <a:off x="5096675" y="3271350"/>
              <a:ext cx="103725" cy="103725"/>
            </a:xfrm>
            <a:custGeom>
              <a:avLst/>
              <a:gdLst/>
              <a:ahLst/>
              <a:cxnLst/>
              <a:rect l="l" t="t" r="r" b="b"/>
              <a:pathLst>
                <a:path w="4149" h="4149" extrusionOk="0">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64"/>
            <p:cNvSpPr/>
            <p:nvPr/>
          </p:nvSpPr>
          <p:spPr>
            <a:xfrm>
              <a:off x="5561050" y="3311025"/>
              <a:ext cx="89275" cy="88400"/>
            </a:xfrm>
            <a:custGeom>
              <a:avLst/>
              <a:gdLst/>
              <a:ahLst/>
              <a:cxnLst/>
              <a:rect l="l" t="t" r="r" b="b"/>
              <a:pathLst>
                <a:path w="3571" h="3536" extrusionOk="0">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64"/>
            <p:cNvSpPr/>
            <p:nvPr/>
          </p:nvSpPr>
          <p:spPr>
            <a:xfrm>
              <a:off x="5553825" y="3302925"/>
              <a:ext cx="103725" cy="104600"/>
            </a:xfrm>
            <a:custGeom>
              <a:avLst/>
              <a:gdLst/>
              <a:ahLst/>
              <a:cxnLst/>
              <a:rect l="l" t="t" r="r" b="b"/>
              <a:pathLst>
                <a:path w="4149" h="4184" extrusionOk="0">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64"/>
            <p:cNvSpPr/>
            <p:nvPr/>
          </p:nvSpPr>
          <p:spPr>
            <a:xfrm>
              <a:off x="5872125" y="3545475"/>
              <a:ext cx="89300" cy="89275"/>
            </a:xfrm>
            <a:custGeom>
              <a:avLst/>
              <a:gdLst/>
              <a:ahLst/>
              <a:cxnLst/>
              <a:rect l="l" t="t" r="r" b="b"/>
              <a:pathLst>
                <a:path w="3572" h="3571" extrusionOk="0">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64"/>
            <p:cNvSpPr/>
            <p:nvPr/>
          </p:nvSpPr>
          <p:spPr>
            <a:xfrm>
              <a:off x="5864900" y="3538250"/>
              <a:ext cx="103725" cy="103725"/>
            </a:xfrm>
            <a:custGeom>
              <a:avLst/>
              <a:gdLst/>
              <a:ahLst/>
              <a:cxnLst/>
              <a:rect l="l" t="t" r="r" b="b"/>
              <a:pathLst>
                <a:path w="4149" h="4149" extrusionOk="0">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64"/>
            <p:cNvSpPr/>
            <p:nvPr/>
          </p:nvSpPr>
          <p:spPr>
            <a:xfrm>
              <a:off x="6202150" y="3190200"/>
              <a:ext cx="89275" cy="88400"/>
            </a:xfrm>
            <a:custGeom>
              <a:avLst/>
              <a:gdLst/>
              <a:ahLst/>
              <a:cxnLst/>
              <a:rect l="l" t="t" r="r" b="b"/>
              <a:pathLst>
                <a:path w="3571" h="3536" extrusionOk="0">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64"/>
            <p:cNvSpPr/>
            <p:nvPr/>
          </p:nvSpPr>
          <p:spPr>
            <a:xfrm>
              <a:off x="6194925" y="3183000"/>
              <a:ext cx="103725" cy="103700"/>
            </a:xfrm>
            <a:custGeom>
              <a:avLst/>
              <a:gdLst/>
              <a:ahLst/>
              <a:cxnLst/>
              <a:rect l="l" t="t" r="r" b="b"/>
              <a:pathLst>
                <a:path w="4149" h="4148" extrusionOk="0">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64"/>
            <p:cNvSpPr/>
            <p:nvPr/>
          </p:nvSpPr>
          <p:spPr>
            <a:xfrm>
              <a:off x="4767575" y="3615800"/>
              <a:ext cx="89275" cy="88400"/>
            </a:xfrm>
            <a:custGeom>
              <a:avLst/>
              <a:gdLst/>
              <a:ahLst/>
              <a:cxnLst/>
              <a:rect l="l" t="t" r="r" b="b"/>
              <a:pathLst>
                <a:path w="3571" h="3536" extrusionOk="0">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64"/>
            <p:cNvSpPr/>
            <p:nvPr/>
          </p:nvSpPr>
          <p:spPr>
            <a:xfrm>
              <a:off x="4760350" y="3607675"/>
              <a:ext cx="103725" cy="103725"/>
            </a:xfrm>
            <a:custGeom>
              <a:avLst/>
              <a:gdLst/>
              <a:ahLst/>
              <a:cxnLst/>
              <a:rect l="l" t="t" r="r" b="b"/>
              <a:pathLst>
                <a:path w="4149" h="4149" extrusionOk="0">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64"/>
            <p:cNvSpPr/>
            <p:nvPr/>
          </p:nvSpPr>
          <p:spPr>
            <a:xfrm>
              <a:off x="5351850" y="3488650"/>
              <a:ext cx="89300" cy="88400"/>
            </a:xfrm>
            <a:custGeom>
              <a:avLst/>
              <a:gdLst/>
              <a:ahLst/>
              <a:cxnLst/>
              <a:rect l="l" t="t" r="r" b="b"/>
              <a:pathLst>
                <a:path w="3572" h="3536" extrusionOk="0">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64"/>
            <p:cNvSpPr/>
            <p:nvPr/>
          </p:nvSpPr>
          <p:spPr>
            <a:xfrm>
              <a:off x="5344650" y="3480550"/>
              <a:ext cx="103700" cy="104625"/>
            </a:xfrm>
            <a:custGeom>
              <a:avLst/>
              <a:gdLst/>
              <a:ahLst/>
              <a:cxnLst/>
              <a:rect l="l" t="t" r="r" b="b"/>
              <a:pathLst>
                <a:path w="4148" h="4185" extrusionOk="0">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64"/>
            <p:cNvSpPr/>
            <p:nvPr/>
          </p:nvSpPr>
          <p:spPr>
            <a:xfrm>
              <a:off x="2393450" y="2124425"/>
              <a:ext cx="147900" cy="90200"/>
            </a:xfrm>
            <a:custGeom>
              <a:avLst/>
              <a:gdLst/>
              <a:ahLst/>
              <a:cxnLst/>
              <a:rect l="l" t="t" r="r" b="b"/>
              <a:pathLst>
                <a:path w="5916" h="3608" extrusionOk="0">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64"/>
            <p:cNvSpPr/>
            <p:nvPr/>
          </p:nvSpPr>
          <p:spPr>
            <a:xfrm>
              <a:off x="1756875" y="1902825"/>
              <a:ext cx="783575" cy="901950"/>
            </a:xfrm>
            <a:custGeom>
              <a:avLst/>
              <a:gdLst/>
              <a:ahLst/>
              <a:cxnLst/>
              <a:rect l="l" t="t" r="r" b="b"/>
              <a:pathLst>
                <a:path w="31343" h="36078" extrusionOk="0">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64"/>
            <p:cNvSpPr/>
            <p:nvPr/>
          </p:nvSpPr>
          <p:spPr>
            <a:xfrm>
              <a:off x="1887600" y="2053425"/>
              <a:ext cx="522100" cy="600750"/>
            </a:xfrm>
            <a:custGeom>
              <a:avLst/>
              <a:gdLst/>
              <a:ahLst/>
              <a:cxnLst/>
              <a:rect l="l" t="t" r="r" b="b"/>
              <a:pathLst>
                <a:path w="20884" h="24030" extrusionOk="0">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64"/>
            <p:cNvSpPr/>
            <p:nvPr/>
          </p:nvSpPr>
          <p:spPr>
            <a:xfrm>
              <a:off x="2140975" y="1573500"/>
              <a:ext cx="15350" cy="344475"/>
            </a:xfrm>
            <a:custGeom>
              <a:avLst/>
              <a:gdLst/>
              <a:ahLst/>
              <a:cxnLst/>
              <a:rect l="l" t="t" r="r" b="b"/>
              <a:pathLst>
                <a:path w="614" h="13779" extrusionOk="0">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64"/>
            <p:cNvSpPr/>
            <p:nvPr/>
          </p:nvSpPr>
          <p:spPr>
            <a:xfrm>
              <a:off x="2083275" y="1499550"/>
              <a:ext cx="129875" cy="129875"/>
            </a:xfrm>
            <a:custGeom>
              <a:avLst/>
              <a:gdLst/>
              <a:ahLst/>
              <a:cxnLst/>
              <a:rect l="l" t="t" r="r" b="b"/>
              <a:pathLst>
                <a:path w="5195" h="5195" extrusionOk="0">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64"/>
            <p:cNvSpPr/>
            <p:nvPr/>
          </p:nvSpPr>
          <p:spPr>
            <a:xfrm>
              <a:off x="2076050" y="1492350"/>
              <a:ext cx="145200" cy="144300"/>
            </a:xfrm>
            <a:custGeom>
              <a:avLst/>
              <a:gdLst/>
              <a:ahLst/>
              <a:cxnLst/>
              <a:rect l="l" t="t" r="r" b="b"/>
              <a:pathLst>
                <a:path w="5808" h="5772" extrusionOk="0">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64"/>
            <p:cNvSpPr/>
            <p:nvPr/>
          </p:nvSpPr>
          <p:spPr>
            <a:xfrm>
              <a:off x="2140975" y="2779950"/>
              <a:ext cx="15350" cy="345350"/>
            </a:xfrm>
            <a:custGeom>
              <a:avLst/>
              <a:gdLst/>
              <a:ahLst/>
              <a:cxnLst/>
              <a:rect l="l" t="t" r="r" b="b"/>
              <a:pathLst>
                <a:path w="614" h="13814" extrusionOk="0">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64"/>
            <p:cNvSpPr/>
            <p:nvPr/>
          </p:nvSpPr>
          <p:spPr>
            <a:xfrm>
              <a:off x="2083275" y="3068475"/>
              <a:ext cx="129875" cy="129875"/>
            </a:xfrm>
            <a:custGeom>
              <a:avLst/>
              <a:gdLst/>
              <a:ahLst/>
              <a:cxnLst/>
              <a:rect l="l" t="t" r="r" b="b"/>
              <a:pathLst>
                <a:path w="5195" h="5195" extrusionOk="0">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64"/>
            <p:cNvSpPr/>
            <p:nvPr/>
          </p:nvSpPr>
          <p:spPr>
            <a:xfrm>
              <a:off x="2076050" y="3061275"/>
              <a:ext cx="145200" cy="145175"/>
            </a:xfrm>
            <a:custGeom>
              <a:avLst/>
              <a:gdLst/>
              <a:ahLst/>
              <a:cxnLst/>
              <a:rect l="l" t="t" r="r" b="b"/>
              <a:pathLst>
                <a:path w="5808" h="5807" extrusionOk="0">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64"/>
            <p:cNvSpPr/>
            <p:nvPr/>
          </p:nvSpPr>
          <p:spPr>
            <a:xfrm>
              <a:off x="1755975" y="2124425"/>
              <a:ext cx="147900" cy="90200"/>
            </a:xfrm>
            <a:custGeom>
              <a:avLst/>
              <a:gdLst/>
              <a:ahLst/>
              <a:cxnLst/>
              <a:rect l="l" t="t" r="r" b="b"/>
              <a:pathLst>
                <a:path w="5916" h="3608" extrusionOk="0">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64"/>
            <p:cNvSpPr/>
            <p:nvPr/>
          </p:nvSpPr>
          <p:spPr>
            <a:xfrm>
              <a:off x="1897525" y="2348350"/>
              <a:ext cx="513075" cy="161125"/>
            </a:xfrm>
            <a:custGeom>
              <a:avLst/>
              <a:gdLst/>
              <a:ahLst/>
              <a:cxnLst/>
              <a:rect l="l" t="t" r="r" b="b"/>
              <a:pathLst>
                <a:path w="20523" h="6445" extrusionOk="0">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64"/>
            <p:cNvSpPr/>
            <p:nvPr/>
          </p:nvSpPr>
          <p:spPr>
            <a:xfrm>
              <a:off x="2151800" y="2053200"/>
              <a:ext cx="15350" cy="310200"/>
            </a:xfrm>
            <a:custGeom>
              <a:avLst/>
              <a:gdLst/>
              <a:ahLst/>
              <a:cxnLst/>
              <a:rect l="l" t="t" r="r" b="b"/>
              <a:pathLst>
                <a:path w="614" h="12408" extrusionOk="0">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64"/>
            <p:cNvSpPr/>
            <p:nvPr/>
          </p:nvSpPr>
          <p:spPr>
            <a:xfrm>
              <a:off x="2929950" y="9116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64"/>
            <p:cNvSpPr/>
            <p:nvPr/>
          </p:nvSpPr>
          <p:spPr>
            <a:xfrm>
              <a:off x="2496250" y="9116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64"/>
            <p:cNvSpPr/>
            <p:nvPr/>
          </p:nvSpPr>
          <p:spPr>
            <a:xfrm>
              <a:off x="2322225" y="9116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64"/>
            <p:cNvSpPr/>
            <p:nvPr/>
          </p:nvSpPr>
          <p:spPr>
            <a:xfrm>
              <a:off x="2647725" y="9847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64"/>
            <p:cNvSpPr/>
            <p:nvPr/>
          </p:nvSpPr>
          <p:spPr>
            <a:xfrm>
              <a:off x="2322225" y="9847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64"/>
            <p:cNvSpPr/>
            <p:nvPr/>
          </p:nvSpPr>
          <p:spPr>
            <a:xfrm>
              <a:off x="3024625" y="10676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64"/>
            <p:cNvSpPr/>
            <p:nvPr/>
          </p:nvSpPr>
          <p:spPr>
            <a:xfrm>
              <a:off x="2800100" y="10676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64"/>
            <p:cNvSpPr/>
            <p:nvPr/>
          </p:nvSpPr>
          <p:spPr>
            <a:xfrm>
              <a:off x="2322225" y="10676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64"/>
            <p:cNvSpPr/>
            <p:nvPr/>
          </p:nvSpPr>
          <p:spPr>
            <a:xfrm>
              <a:off x="2699125" y="1151525"/>
              <a:ext cx="420200" cy="14450"/>
            </a:xfrm>
            <a:custGeom>
              <a:avLst/>
              <a:gdLst/>
              <a:ahLst/>
              <a:cxnLst/>
              <a:rect l="l" t="t" r="r" b="b"/>
              <a:pathLst>
                <a:path w="16808" h="578" extrusionOk="0">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64"/>
            <p:cNvSpPr/>
            <p:nvPr/>
          </p:nvSpPr>
          <p:spPr>
            <a:xfrm>
              <a:off x="2322225" y="1151525"/>
              <a:ext cx="304775" cy="14450"/>
            </a:xfrm>
            <a:custGeom>
              <a:avLst/>
              <a:gdLst/>
              <a:ahLst/>
              <a:cxnLst/>
              <a:rect l="l" t="t" r="r" b="b"/>
              <a:pathLst>
                <a:path w="12191" h="578" extrusionOk="0">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64"/>
            <p:cNvSpPr/>
            <p:nvPr/>
          </p:nvSpPr>
          <p:spPr>
            <a:xfrm>
              <a:off x="2929950" y="1234475"/>
              <a:ext cx="189375" cy="14450"/>
            </a:xfrm>
            <a:custGeom>
              <a:avLst/>
              <a:gdLst/>
              <a:ahLst/>
              <a:cxnLst/>
              <a:rect l="l" t="t" r="r" b="b"/>
              <a:pathLst>
                <a:path w="7575" h="578" extrusionOk="0">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64"/>
            <p:cNvSpPr/>
            <p:nvPr/>
          </p:nvSpPr>
          <p:spPr>
            <a:xfrm>
              <a:off x="2496250" y="1234475"/>
              <a:ext cx="376925" cy="14450"/>
            </a:xfrm>
            <a:custGeom>
              <a:avLst/>
              <a:gdLst/>
              <a:ahLst/>
              <a:cxnLst/>
              <a:rect l="l" t="t" r="r" b="b"/>
              <a:pathLst>
                <a:path w="15077" h="578" extrusionOk="0">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64"/>
            <p:cNvSpPr/>
            <p:nvPr/>
          </p:nvSpPr>
          <p:spPr>
            <a:xfrm>
              <a:off x="2322225" y="1234475"/>
              <a:ext cx="109125" cy="14450"/>
            </a:xfrm>
            <a:custGeom>
              <a:avLst/>
              <a:gdLst/>
              <a:ahLst/>
              <a:cxnLst/>
              <a:rect l="l" t="t" r="r" b="b"/>
              <a:pathLst>
                <a:path w="4365" h="578" extrusionOk="0">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64"/>
            <p:cNvSpPr/>
            <p:nvPr/>
          </p:nvSpPr>
          <p:spPr>
            <a:xfrm>
              <a:off x="2647725" y="1306600"/>
              <a:ext cx="471600" cy="15350"/>
            </a:xfrm>
            <a:custGeom>
              <a:avLst/>
              <a:gdLst/>
              <a:ahLst/>
              <a:cxnLst/>
              <a:rect l="l" t="t" r="r" b="b"/>
              <a:pathLst>
                <a:path w="18864" h="614" extrusionOk="0">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64"/>
            <p:cNvSpPr/>
            <p:nvPr/>
          </p:nvSpPr>
          <p:spPr>
            <a:xfrm>
              <a:off x="2322225" y="1306600"/>
              <a:ext cx="174050" cy="15350"/>
            </a:xfrm>
            <a:custGeom>
              <a:avLst/>
              <a:gdLst/>
              <a:ahLst/>
              <a:cxnLst/>
              <a:rect l="l" t="t" r="r" b="b"/>
              <a:pathLst>
                <a:path w="6962" h="614" extrusionOk="0">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64"/>
            <p:cNvSpPr/>
            <p:nvPr/>
          </p:nvSpPr>
          <p:spPr>
            <a:xfrm>
              <a:off x="3024625" y="1390450"/>
              <a:ext cx="94700" cy="14450"/>
            </a:xfrm>
            <a:custGeom>
              <a:avLst/>
              <a:gdLst/>
              <a:ahLst/>
              <a:cxnLst/>
              <a:rect l="l" t="t" r="r" b="b"/>
              <a:pathLst>
                <a:path w="3788" h="578" extrusionOk="0">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64"/>
            <p:cNvSpPr/>
            <p:nvPr/>
          </p:nvSpPr>
          <p:spPr>
            <a:xfrm>
              <a:off x="2800100" y="1390450"/>
              <a:ext cx="174050" cy="14450"/>
            </a:xfrm>
            <a:custGeom>
              <a:avLst/>
              <a:gdLst/>
              <a:ahLst/>
              <a:cxnLst/>
              <a:rect l="l" t="t" r="r" b="b"/>
              <a:pathLst>
                <a:path w="6962" h="578" extrusionOk="0">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64"/>
            <p:cNvSpPr/>
            <p:nvPr/>
          </p:nvSpPr>
          <p:spPr>
            <a:xfrm>
              <a:off x="2322225" y="1390450"/>
              <a:ext cx="384125" cy="14450"/>
            </a:xfrm>
            <a:custGeom>
              <a:avLst/>
              <a:gdLst/>
              <a:ahLst/>
              <a:cxnLst/>
              <a:rect l="l" t="t" r="r" b="b"/>
              <a:pathLst>
                <a:path w="15365" h="578" extrusionOk="0">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64"/>
            <p:cNvSpPr/>
            <p:nvPr/>
          </p:nvSpPr>
          <p:spPr>
            <a:xfrm>
              <a:off x="2699125" y="1473400"/>
              <a:ext cx="420200" cy="15375"/>
            </a:xfrm>
            <a:custGeom>
              <a:avLst/>
              <a:gdLst/>
              <a:ahLst/>
              <a:cxnLst/>
              <a:rect l="l" t="t" r="r" b="b"/>
              <a:pathLst>
                <a:path w="16808" h="615" extrusionOk="0">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64"/>
            <p:cNvSpPr/>
            <p:nvPr/>
          </p:nvSpPr>
          <p:spPr>
            <a:xfrm>
              <a:off x="2322225" y="1473400"/>
              <a:ext cx="304775" cy="15375"/>
            </a:xfrm>
            <a:custGeom>
              <a:avLst/>
              <a:gdLst/>
              <a:ahLst/>
              <a:cxnLst/>
              <a:rect l="l" t="t" r="r" b="b"/>
              <a:pathLst>
                <a:path w="12191" h="615" extrusionOk="0">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64"/>
            <p:cNvSpPr/>
            <p:nvPr/>
          </p:nvSpPr>
          <p:spPr>
            <a:xfrm>
              <a:off x="2929950" y="15563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64"/>
            <p:cNvSpPr/>
            <p:nvPr/>
          </p:nvSpPr>
          <p:spPr>
            <a:xfrm>
              <a:off x="2496250" y="15563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64"/>
            <p:cNvSpPr/>
            <p:nvPr/>
          </p:nvSpPr>
          <p:spPr>
            <a:xfrm>
              <a:off x="2322225" y="15563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64"/>
            <p:cNvSpPr/>
            <p:nvPr/>
          </p:nvSpPr>
          <p:spPr>
            <a:xfrm>
              <a:off x="2647725" y="16294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64"/>
            <p:cNvSpPr/>
            <p:nvPr/>
          </p:nvSpPr>
          <p:spPr>
            <a:xfrm>
              <a:off x="2322225" y="16294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64"/>
            <p:cNvSpPr/>
            <p:nvPr/>
          </p:nvSpPr>
          <p:spPr>
            <a:xfrm>
              <a:off x="3024625" y="17123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64"/>
            <p:cNvSpPr/>
            <p:nvPr/>
          </p:nvSpPr>
          <p:spPr>
            <a:xfrm>
              <a:off x="2800100" y="17123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64"/>
            <p:cNvSpPr/>
            <p:nvPr/>
          </p:nvSpPr>
          <p:spPr>
            <a:xfrm>
              <a:off x="2322225" y="17123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64"/>
            <p:cNvSpPr/>
            <p:nvPr/>
          </p:nvSpPr>
          <p:spPr>
            <a:xfrm>
              <a:off x="2699125" y="1795300"/>
              <a:ext cx="420200" cy="15375"/>
            </a:xfrm>
            <a:custGeom>
              <a:avLst/>
              <a:gdLst/>
              <a:ahLst/>
              <a:cxnLst/>
              <a:rect l="l" t="t" r="r" b="b"/>
              <a:pathLst>
                <a:path w="16808" h="615" extrusionOk="0">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64"/>
            <p:cNvSpPr/>
            <p:nvPr/>
          </p:nvSpPr>
          <p:spPr>
            <a:xfrm>
              <a:off x="2322225" y="1795300"/>
              <a:ext cx="304775" cy="15375"/>
            </a:xfrm>
            <a:custGeom>
              <a:avLst/>
              <a:gdLst/>
              <a:ahLst/>
              <a:cxnLst/>
              <a:rect l="l" t="t" r="r" b="b"/>
              <a:pathLst>
                <a:path w="12191" h="615" extrusionOk="0">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64"/>
            <p:cNvSpPr/>
            <p:nvPr/>
          </p:nvSpPr>
          <p:spPr>
            <a:xfrm>
              <a:off x="2929950" y="1879175"/>
              <a:ext cx="189375" cy="14450"/>
            </a:xfrm>
            <a:custGeom>
              <a:avLst/>
              <a:gdLst/>
              <a:ahLst/>
              <a:cxnLst/>
              <a:rect l="l" t="t" r="r" b="b"/>
              <a:pathLst>
                <a:path w="7575" h="578" extrusionOk="0">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64"/>
            <p:cNvSpPr/>
            <p:nvPr/>
          </p:nvSpPr>
          <p:spPr>
            <a:xfrm>
              <a:off x="2496250" y="1879175"/>
              <a:ext cx="376925" cy="14450"/>
            </a:xfrm>
            <a:custGeom>
              <a:avLst/>
              <a:gdLst/>
              <a:ahLst/>
              <a:cxnLst/>
              <a:rect l="l" t="t" r="r" b="b"/>
              <a:pathLst>
                <a:path w="15077" h="578" extrusionOk="0">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64"/>
            <p:cNvSpPr/>
            <p:nvPr/>
          </p:nvSpPr>
          <p:spPr>
            <a:xfrm>
              <a:off x="2322225" y="1879175"/>
              <a:ext cx="109125" cy="14450"/>
            </a:xfrm>
            <a:custGeom>
              <a:avLst/>
              <a:gdLst/>
              <a:ahLst/>
              <a:cxnLst/>
              <a:rect l="l" t="t" r="r" b="b"/>
              <a:pathLst>
                <a:path w="4365" h="578" extrusionOk="0">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5" name="Google Shape;4945;p64"/>
          <p:cNvSpPr txBox="1"/>
          <p:nvPr/>
        </p:nvSpPr>
        <p:spPr>
          <a:xfrm>
            <a:off x="2254525" y="4381342"/>
            <a:ext cx="4721700" cy="42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solidFill>
                  <a:schemeClr val="dk2"/>
                </a:solidFill>
                <a:latin typeface="Barlow Semi Condensed"/>
                <a:ea typeface="Barlow Semi Condensed"/>
                <a:cs typeface="Barlow Semi Condensed"/>
                <a:sym typeface="Barlow Semi Condensed"/>
              </a:rPr>
              <a:t> Find more illustrations like these on</a:t>
            </a:r>
            <a:r>
              <a:rPr lang="en" sz="1150">
                <a:solidFill>
                  <a:srgbClr val="1D1C1D"/>
                </a:solidFill>
                <a:latin typeface="Barlow Semi Condensed Light"/>
                <a:ea typeface="Barlow Semi Condensed Light"/>
                <a:cs typeface="Barlow Semi Condensed Light"/>
                <a:sym typeface="Barlow Semi Condensed Light"/>
              </a:rPr>
              <a:t> </a:t>
            </a:r>
            <a:r>
              <a:rPr lang="en" sz="1150">
                <a:solidFill>
                  <a:schemeClr val="hlink"/>
                </a:solidFill>
                <a:uFill>
                  <a:noFill/>
                </a:uFill>
                <a:latin typeface="Barlow Semi Condensed Medium"/>
                <a:ea typeface="Barlow Semi Condensed Medium"/>
                <a:cs typeface="Barlow Semi Condensed Medium"/>
                <a:sym typeface="Barlow Semi Condensed Medium"/>
                <a:hlinkClick r:id="rId3"/>
              </a:rPr>
              <a:t>Stories by Freepik</a:t>
            </a:r>
            <a:endParaRPr>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338"/>
        <p:cNvGrpSpPr/>
        <p:nvPr/>
      </p:nvGrpSpPr>
      <p:grpSpPr>
        <a:xfrm>
          <a:off x="0" y="0"/>
          <a:ext cx="0" cy="0"/>
          <a:chOff x="0" y="0"/>
          <a:chExt cx="0" cy="0"/>
        </a:xfrm>
      </p:grpSpPr>
      <p:pic>
        <p:nvPicPr>
          <p:cNvPr id="15339" name="Google Shape;15339;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Introduction</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Navigating Innovation: Unveiling the University of Ghana: Project Work Repository </a:t>
            </a:r>
            <a:endParaRPr dirty="0">
              <a:latin typeface="Barlow Semi Condensed"/>
              <a:ea typeface="Barlow Semi Condensed"/>
              <a:cs typeface="Barlow Semi Condensed"/>
              <a:sym typeface="Barlow Semi Condensed"/>
            </a:endParaRPr>
          </a:p>
        </p:txBody>
      </p:sp>
      <p:pic>
        <p:nvPicPr>
          <p:cNvPr id="2" name="Picture 1">
            <a:extLst>
              <a:ext uri="{FF2B5EF4-FFF2-40B4-BE49-F238E27FC236}">
                <a16:creationId xmlns:a16="http://schemas.microsoft.com/office/drawing/2014/main" id="{9AC878C6-D2EF-BE1A-E8E6-8675DC1120CC}"/>
              </a:ext>
            </a:extLst>
          </p:cNvPr>
          <p:cNvPicPr>
            <a:picLocks noChangeAspect="1"/>
          </p:cNvPicPr>
          <p:nvPr/>
        </p:nvPicPr>
        <p:blipFill>
          <a:blip r:embed="rId3"/>
          <a:stretch>
            <a:fillRect/>
          </a:stretch>
        </p:blipFill>
        <p:spPr>
          <a:xfrm>
            <a:off x="4764505" y="4226949"/>
            <a:ext cx="3264568" cy="5830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Idea</a:t>
            </a: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In</a:t>
            </a:r>
            <a:r>
              <a:rPr lang="en" sz="1600" dirty="0"/>
              <a:t> an ever-evolving land scape of academia,the pursuit of knowledge is a dynamic journey, marked by exploration and innovation. As we delve into the heart of this topic, envision an odyssey that transends the traditional boundries.  It serves as a centralized hub, meticoulously designed to archive and showcase the rich tapestry of project works that define the accademic prowess of the university of Ghana</a:t>
            </a:r>
            <a:endParaRPr dirty="0">
              <a:latin typeface="Barlow Semi Condensed"/>
              <a:ea typeface="Barlow Semi Condensed"/>
              <a:cs typeface="Barlow Semi Condensed"/>
              <a:sym typeface="Barlow Semi Condensed"/>
            </a:endParaRPr>
          </a:p>
        </p:txBody>
      </p:sp>
      <p:pic>
        <p:nvPicPr>
          <p:cNvPr id="2" name="Picture 1">
            <a:extLst>
              <a:ext uri="{FF2B5EF4-FFF2-40B4-BE49-F238E27FC236}">
                <a16:creationId xmlns:a16="http://schemas.microsoft.com/office/drawing/2014/main" id="{CF21F3DA-A46E-48F5-C679-16A596E42548}"/>
              </a:ext>
            </a:extLst>
          </p:cNvPr>
          <p:cNvPicPr>
            <a:picLocks noChangeAspect="1"/>
          </p:cNvPicPr>
          <p:nvPr/>
        </p:nvPicPr>
        <p:blipFill>
          <a:blip r:embed="rId3"/>
          <a:stretch>
            <a:fillRect/>
          </a:stretch>
        </p:blipFill>
        <p:spPr>
          <a:xfrm>
            <a:off x="5502441" y="217595"/>
            <a:ext cx="2866901" cy="512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415620"/>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Problem Statement</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 name="Google Shape;2157;p38">
            <a:extLst>
              <a:ext uri="{FF2B5EF4-FFF2-40B4-BE49-F238E27FC236}">
                <a16:creationId xmlns:a16="http://schemas.microsoft.com/office/drawing/2014/main" id="{786D6C14-2150-6A2F-3E99-8333D6838E83}"/>
              </a:ext>
            </a:extLst>
          </p:cNvPr>
          <p:cNvSpPr txBox="1">
            <a:spLocks/>
          </p:cNvSpPr>
          <p:nvPr/>
        </p:nvSpPr>
        <p:spPr>
          <a:xfrm>
            <a:off x="2971800" y="3520600"/>
            <a:ext cx="3200400"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dirty="0"/>
              <a:t> Unveiling Challenges, Unlocking Solutions: Navigating the Landscape of Academic Project Work Management at the University of Ghana.</a:t>
            </a:r>
          </a:p>
        </p:txBody>
      </p:sp>
      <p:pic>
        <p:nvPicPr>
          <p:cNvPr id="3" name="Picture 2">
            <a:extLst>
              <a:ext uri="{FF2B5EF4-FFF2-40B4-BE49-F238E27FC236}">
                <a16:creationId xmlns:a16="http://schemas.microsoft.com/office/drawing/2014/main" id="{5D1B098A-3A43-E1C7-F78E-89EF4BEFF058}"/>
              </a:ext>
            </a:extLst>
          </p:cNvPr>
          <p:cNvPicPr>
            <a:picLocks noChangeAspect="1"/>
          </p:cNvPicPr>
          <p:nvPr/>
        </p:nvPicPr>
        <p:blipFill>
          <a:blip r:embed="rId3"/>
          <a:stretch>
            <a:fillRect/>
          </a:stretch>
        </p:blipFill>
        <p:spPr>
          <a:xfrm>
            <a:off x="4981074" y="136543"/>
            <a:ext cx="3264568" cy="583037"/>
          </a:xfrm>
          <a:prstGeom prst="rect">
            <a:avLst/>
          </a:prstGeom>
        </p:spPr>
      </p:pic>
    </p:spTree>
    <p:extLst>
      <p:ext uri="{BB962C8B-B14F-4D97-AF65-F5344CB8AC3E}">
        <p14:creationId xmlns:p14="http://schemas.microsoft.com/office/powerpoint/2010/main" val="74695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900FC24-4AB8-E653-6EE0-4C8E43B8F5A0}"/>
              </a:ext>
            </a:extLst>
          </p:cNvPr>
          <p:cNvSpPr>
            <a:spLocks noGrp="1"/>
          </p:cNvSpPr>
          <p:nvPr>
            <p:ph type="title"/>
          </p:nvPr>
        </p:nvSpPr>
        <p:spPr/>
        <p:txBody>
          <a:bodyPr/>
          <a:lstStyle/>
          <a:p>
            <a:r>
              <a:rPr lang="en" dirty="0"/>
              <a:t>Problem Statement: Understanding the Problem</a:t>
            </a:r>
            <a:endParaRPr lang="LID4096" dirty="0"/>
          </a:p>
        </p:txBody>
      </p:sp>
      <p:sp>
        <p:nvSpPr>
          <p:cNvPr id="10" name="Text Placeholder 9">
            <a:extLst>
              <a:ext uri="{FF2B5EF4-FFF2-40B4-BE49-F238E27FC236}">
                <a16:creationId xmlns:a16="http://schemas.microsoft.com/office/drawing/2014/main" id="{780EBB82-FCAC-3BE8-93E0-306E6416EEAB}"/>
              </a:ext>
            </a:extLst>
          </p:cNvPr>
          <p:cNvSpPr>
            <a:spLocks noGrp="1"/>
          </p:cNvSpPr>
          <p:nvPr>
            <p:ph type="body" idx="1"/>
          </p:nvPr>
        </p:nvSpPr>
        <p:spPr>
          <a:xfrm>
            <a:off x="719250" y="1344655"/>
            <a:ext cx="7705500" cy="3529500"/>
          </a:xfrm>
        </p:spPr>
        <p:txBody>
          <a:bodyPr/>
          <a:lstStyle/>
          <a:p>
            <a:pPr marL="152400" indent="0">
              <a:buNone/>
            </a:pPr>
            <a:r>
              <a:rPr lang="en-US" dirty="0"/>
              <a:t>In the contemporary academic landscape, the University of Ghana faces a challenge in efficiently managing, preserving, and disseminating the diverse array of project works produced by its scholars. The absence of a centralized and user-friendly repository hampers the accessibility and visibility of these invaluable contributions to knowledge.</a:t>
            </a:r>
          </a:p>
          <a:p>
            <a:pPr marL="152400" indent="0">
              <a:buNone/>
            </a:pPr>
            <a:endParaRPr lang="en-US" dirty="0"/>
          </a:p>
          <a:p>
            <a:pPr marL="152400" indent="0">
              <a:buNone/>
            </a:pPr>
            <a:r>
              <a:rPr lang="en-US" dirty="0"/>
              <a:t>The current disjointed systems for storing and sharing project works result in difficulties for both contributors and stakeholders. Scholars lack a unified platform to showcase their research, hindering collaboration and the cross-pollination of ideas. Moreover, the absence of a comprehensive repository diminishes the University's capacity to highlight and celebrate the intellectual achievements of its academic community.</a:t>
            </a:r>
          </a:p>
          <a:p>
            <a:pPr marL="152400" indent="0">
              <a:buNone/>
            </a:pPr>
            <a:endParaRPr lang="en-US" dirty="0"/>
          </a:p>
          <a:p>
            <a:pPr marL="152400" indent="0">
              <a:buNone/>
            </a:pPr>
            <a:r>
              <a:rPr lang="en-US" dirty="0"/>
              <a:t>This project aims to address these challenges by establishing the "University of Ghana: Project Work Repository," a centralized and dynamic digital platform designed to streamline the storage, accessibility, and collaboration around project works. By doing so, we seek to enhance the visibility of scholarly efforts, foster interdisciplinary collaboration, and provide a robust foundation for showcasing the intellectual prowess of the University.</a:t>
            </a:r>
          </a:p>
          <a:p>
            <a:pPr marL="152400" indent="0">
              <a:buNone/>
            </a:pPr>
            <a:endParaRPr lang="en-US" dirty="0"/>
          </a:p>
          <a:p>
            <a:pPr marL="152400" indent="0">
              <a:buNone/>
            </a:pPr>
            <a:r>
              <a:rPr lang="en-US" dirty="0"/>
              <a:t>The problem at hand is not merely technological; it is a challenge of knowledge curation, collaboration facilitation, and academic recognition. Through the implementation of this repository, we aspire to create a solution that not only mitigates these challenges but also transforms the way we perceive, share, and celebrate the collective intellectual journey of the University of Ghana.</a:t>
            </a:r>
            <a:endParaRPr lang="LID4096" dirty="0"/>
          </a:p>
        </p:txBody>
      </p:sp>
      <p:pic>
        <p:nvPicPr>
          <p:cNvPr id="2" name="Picture 1">
            <a:extLst>
              <a:ext uri="{FF2B5EF4-FFF2-40B4-BE49-F238E27FC236}">
                <a16:creationId xmlns:a16="http://schemas.microsoft.com/office/drawing/2014/main" id="{C88E016A-7FC4-DF2B-2468-22F9F6753B32}"/>
              </a:ext>
            </a:extLst>
          </p:cNvPr>
          <p:cNvPicPr>
            <a:picLocks noChangeAspect="1"/>
          </p:cNvPicPr>
          <p:nvPr/>
        </p:nvPicPr>
        <p:blipFill>
          <a:blip r:embed="rId2"/>
          <a:stretch>
            <a:fillRect/>
          </a:stretch>
        </p:blipFill>
        <p:spPr>
          <a:xfrm>
            <a:off x="6104021" y="4613930"/>
            <a:ext cx="2703094" cy="482760"/>
          </a:xfrm>
          <a:prstGeom prst="rect">
            <a:avLst/>
          </a:prstGeom>
        </p:spPr>
      </p:pic>
    </p:spTree>
    <p:extLst>
      <p:ext uri="{BB962C8B-B14F-4D97-AF65-F5344CB8AC3E}">
        <p14:creationId xmlns:p14="http://schemas.microsoft.com/office/powerpoint/2010/main" val="130990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Objectives</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Nurturing a Digital Haven: Achieving Comprehensive Objectives for the University of Ghana Project Work Repository.</a:t>
            </a:r>
            <a:endParaRPr dirty="0">
              <a:latin typeface="Barlow Semi Condensed"/>
              <a:ea typeface="Barlow Semi Condensed"/>
              <a:cs typeface="Barlow Semi Condensed"/>
              <a:sym typeface="Barlow Semi Condensed"/>
            </a:endParaRPr>
          </a:p>
        </p:txBody>
      </p:sp>
      <p:pic>
        <p:nvPicPr>
          <p:cNvPr id="2" name="Picture 1">
            <a:extLst>
              <a:ext uri="{FF2B5EF4-FFF2-40B4-BE49-F238E27FC236}">
                <a16:creationId xmlns:a16="http://schemas.microsoft.com/office/drawing/2014/main" id="{801CD920-FEAB-A8E7-8715-D33C43CBF518}"/>
              </a:ext>
            </a:extLst>
          </p:cNvPr>
          <p:cNvPicPr>
            <a:picLocks noChangeAspect="1"/>
          </p:cNvPicPr>
          <p:nvPr/>
        </p:nvPicPr>
        <p:blipFill>
          <a:blip r:embed="rId3"/>
          <a:stretch>
            <a:fillRect/>
          </a:stretch>
        </p:blipFill>
        <p:spPr>
          <a:xfrm>
            <a:off x="4820652" y="4275076"/>
            <a:ext cx="3264568" cy="583037"/>
          </a:xfrm>
          <a:prstGeom prst="rect">
            <a:avLst/>
          </a:prstGeom>
        </p:spPr>
      </p:pic>
    </p:spTree>
    <p:extLst>
      <p:ext uri="{BB962C8B-B14F-4D97-AF65-F5344CB8AC3E}">
        <p14:creationId xmlns:p14="http://schemas.microsoft.com/office/powerpoint/2010/main" val="325093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2225" name="Google Shape;2225;p41"/>
          <p:cNvSpPr txBox="1">
            <a:spLocks noGrp="1"/>
          </p:cNvSpPr>
          <p:nvPr>
            <p:ph type="subTitle" idx="1"/>
          </p:nvPr>
        </p:nvSpPr>
        <p:spPr>
          <a:xfrm>
            <a:off x="883151" y="850443"/>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accent1"/>
                </a:solidFill>
              </a:rPr>
              <a:t>Establish a Centralized Platform</a:t>
            </a:r>
            <a:endParaRPr dirty="0"/>
          </a:p>
        </p:txBody>
      </p:sp>
      <p:sp>
        <p:nvSpPr>
          <p:cNvPr id="2226" name="Google Shape;2226;p41"/>
          <p:cNvSpPr txBox="1">
            <a:spLocks noGrp="1"/>
          </p:cNvSpPr>
          <p:nvPr>
            <p:ph type="subTitle" idx="2"/>
          </p:nvPr>
        </p:nvSpPr>
        <p:spPr>
          <a:xfrm>
            <a:off x="1855751" y="1379063"/>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Create a user-friendly digital repository that consolidates project works from diverse disciplines within the University of Ghana.</a:t>
            </a:r>
            <a:endParaRPr dirty="0">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513958" y="997511"/>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accent1"/>
                </a:solidFill>
              </a:rPr>
              <a:t>Enhance Accessibility</a:t>
            </a:r>
            <a:endParaRPr dirty="0"/>
          </a:p>
        </p:txBody>
      </p:sp>
      <p:sp>
        <p:nvSpPr>
          <p:cNvPr id="2228" name="Google Shape;2228;p41"/>
          <p:cNvSpPr txBox="1">
            <a:spLocks noGrp="1"/>
          </p:cNvSpPr>
          <p:nvPr>
            <p:ph type="subTitle" idx="4"/>
          </p:nvPr>
        </p:nvSpPr>
        <p:spPr>
          <a:xfrm>
            <a:off x="6708019" y="802325"/>
            <a:ext cx="19476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Develop a robust and intuitive interface that facilitates easy navigation, search, and retrieval of project works for both contributors and users.</a:t>
            </a:r>
            <a:endParaRPr dirty="0">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1119157" y="2884293"/>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accent1"/>
                </a:solidFill>
              </a:rPr>
              <a:t>Integrate with Academic Systems</a:t>
            </a:r>
            <a:endParaRPr dirty="0"/>
          </a:p>
        </p:txBody>
      </p:sp>
      <p:sp>
        <p:nvSpPr>
          <p:cNvPr id="2230" name="Google Shape;2230;p41"/>
          <p:cNvSpPr txBox="1">
            <a:spLocks noGrp="1"/>
          </p:cNvSpPr>
          <p:nvPr>
            <p:ph type="subTitle" idx="6"/>
          </p:nvPr>
        </p:nvSpPr>
        <p:spPr>
          <a:xfrm>
            <a:off x="2933112" y="3037913"/>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Establish seamless integration with existing academic systems to simplify the process of adding project works and to enhance the overall academic workflow.</a:t>
            </a:r>
            <a:endParaRPr dirty="0">
              <a:latin typeface="Barlow Semi Condensed"/>
              <a:ea typeface="Barlow Semi Condensed"/>
              <a:cs typeface="Barlow Semi Condensed"/>
              <a:sym typeface="Barlow Semi Condensed"/>
            </a:endParaRPr>
          </a:p>
        </p:txBody>
      </p:sp>
      <p:sp>
        <p:nvSpPr>
          <p:cNvPr id="2231" name="Google Shape;2231;p41"/>
          <p:cNvSpPr txBox="1">
            <a:spLocks noGrp="1"/>
          </p:cNvSpPr>
          <p:nvPr>
            <p:ph type="subTitle" idx="7"/>
          </p:nvPr>
        </p:nvSpPr>
        <p:spPr>
          <a:xfrm>
            <a:off x="5899376" y="2969282"/>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accent1"/>
                </a:solidFill>
              </a:rPr>
              <a:t>Encourage Accountability</a:t>
            </a:r>
            <a:endParaRPr dirty="0"/>
          </a:p>
        </p:txBody>
      </p:sp>
      <p:sp>
        <p:nvSpPr>
          <p:cNvPr id="2232" name="Google Shape;2232;p41"/>
          <p:cNvSpPr txBox="1">
            <a:spLocks noGrp="1"/>
          </p:cNvSpPr>
          <p:nvPr>
            <p:ph type="subTitle" idx="8"/>
          </p:nvPr>
        </p:nvSpPr>
        <p:spPr>
          <a:xfrm>
            <a:off x="7242849" y="2825607"/>
            <a:ext cx="19935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Establish mechanisms to encourage and hold both students and supervisors accountable, fostering a holistic relationship to ensure the success and integrity of the repository.</a:t>
            </a:r>
            <a:endParaRPr dirty="0">
              <a:latin typeface="Barlow Semi Condensed"/>
              <a:ea typeface="Barlow Semi Condensed"/>
              <a:cs typeface="Barlow Semi Condensed"/>
              <a:sym typeface="Barlow Semi Condensed"/>
            </a:endParaRPr>
          </a:p>
        </p:txBody>
      </p:sp>
      <p:sp>
        <p:nvSpPr>
          <p:cNvPr id="2233" name="Google Shape;2233;p41"/>
          <p:cNvSpPr txBox="1"/>
          <p:nvPr/>
        </p:nvSpPr>
        <p:spPr>
          <a:xfrm>
            <a:off x="-186376" y="960063"/>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84356" y="3012900"/>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4878312" y="2825607"/>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04</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343862" y="1019959"/>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pic>
        <p:nvPicPr>
          <p:cNvPr id="2" name="Picture 1">
            <a:extLst>
              <a:ext uri="{FF2B5EF4-FFF2-40B4-BE49-F238E27FC236}">
                <a16:creationId xmlns:a16="http://schemas.microsoft.com/office/drawing/2014/main" id="{0A5ACD58-66E5-7D25-BA26-D1E6B0A00DF0}"/>
              </a:ext>
            </a:extLst>
          </p:cNvPr>
          <p:cNvPicPr>
            <a:picLocks noChangeAspect="1"/>
          </p:cNvPicPr>
          <p:nvPr/>
        </p:nvPicPr>
        <p:blipFill>
          <a:blip r:embed="rId3"/>
          <a:stretch>
            <a:fillRect/>
          </a:stretch>
        </p:blipFill>
        <p:spPr>
          <a:xfrm>
            <a:off x="84356" y="4518157"/>
            <a:ext cx="2049244" cy="3659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Methodology</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Navigating the Digital Landscape: Methodological Strategies Implemented in the University of Ghana Project Work Repository.</a:t>
            </a:r>
            <a:endParaRPr dirty="0">
              <a:latin typeface="Barlow Semi Condensed"/>
              <a:ea typeface="Barlow Semi Condensed"/>
              <a:cs typeface="Barlow Semi Condensed"/>
              <a:sym typeface="Barlow Semi Condensed"/>
            </a:endParaRPr>
          </a:p>
        </p:txBody>
      </p:sp>
      <p:pic>
        <p:nvPicPr>
          <p:cNvPr id="2" name="Picture 1">
            <a:extLst>
              <a:ext uri="{FF2B5EF4-FFF2-40B4-BE49-F238E27FC236}">
                <a16:creationId xmlns:a16="http://schemas.microsoft.com/office/drawing/2014/main" id="{B9C4D37F-8D0F-C829-4C31-FE283CC9D43B}"/>
              </a:ext>
            </a:extLst>
          </p:cNvPr>
          <p:cNvPicPr>
            <a:picLocks noChangeAspect="1"/>
          </p:cNvPicPr>
          <p:nvPr/>
        </p:nvPicPr>
        <p:blipFill>
          <a:blip r:embed="rId3"/>
          <a:stretch>
            <a:fillRect/>
          </a:stretch>
        </p:blipFill>
        <p:spPr>
          <a:xfrm>
            <a:off x="4716379" y="4331223"/>
            <a:ext cx="3264568" cy="583037"/>
          </a:xfrm>
          <a:prstGeom prst="rect">
            <a:avLst/>
          </a:prstGeom>
        </p:spPr>
      </p:pic>
    </p:spTree>
    <p:extLst>
      <p:ext uri="{BB962C8B-B14F-4D97-AF65-F5344CB8AC3E}">
        <p14:creationId xmlns:p14="http://schemas.microsoft.com/office/powerpoint/2010/main" val="698670925"/>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TotalTime>
  <Words>1766</Words>
  <Application>Microsoft Office PowerPoint</Application>
  <PresentationFormat>On-screen Show (16:9)</PresentationFormat>
  <Paragraphs>101</Paragraphs>
  <Slides>21</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Abel</vt:lpstr>
      <vt:lpstr>Arial</vt:lpstr>
      <vt:lpstr>Barlow Semi Condensed</vt:lpstr>
      <vt:lpstr>Barlow Semi Condensed Light</vt:lpstr>
      <vt:lpstr>Barlow Semi Condensed Medium</vt:lpstr>
      <vt:lpstr>Fjalla One</vt:lpstr>
      <vt:lpstr>Proxima Nova</vt:lpstr>
      <vt:lpstr>Proxima Nova Semibold</vt:lpstr>
      <vt:lpstr>Roboto Condensed Light</vt:lpstr>
      <vt:lpstr>Wingdings</vt:lpstr>
      <vt:lpstr>Technology Consulting by Slidesgo</vt:lpstr>
      <vt:lpstr>Slidesgo Final Pages</vt:lpstr>
      <vt:lpstr>University of Ghana:</vt:lpstr>
      <vt:lpstr>Contents</vt:lpstr>
      <vt:lpstr>Introduction</vt:lpstr>
      <vt:lpstr>Introduction</vt:lpstr>
      <vt:lpstr>Problem Statement</vt:lpstr>
      <vt:lpstr>Problem Statement: Understanding the Problem</vt:lpstr>
      <vt:lpstr>Objectives</vt:lpstr>
      <vt:lpstr>Objectives</vt:lpstr>
      <vt:lpstr>Methodology</vt:lpstr>
      <vt:lpstr>Methodology Approach</vt:lpstr>
      <vt:lpstr>PowerPoint Presentation</vt:lpstr>
      <vt:lpstr>Brief Explanation of The Waterfall Model</vt:lpstr>
      <vt:lpstr>Continuation</vt:lpstr>
      <vt:lpstr>PowerPoint Presentation</vt:lpstr>
      <vt:lpstr>Conclusion</vt:lpstr>
      <vt:lpstr>Conclusion</vt:lpstr>
      <vt:lpstr>Continuation</vt:lpstr>
      <vt:lpstr>Desktop Software</vt:lpstr>
      <vt:lpstr>Thanks!</vt:lpstr>
      <vt:lpstr>Alternative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Ghana:</dc:title>
  <dc:creator>Daniel Abrokwa</dc:creator>
  <cp:lastModifiedBy>Daniel Abrokwa</cp:lastModifiedBy>
  <cp:revision>15</cp:revision>
  <dcterms:modified xsi:type="dcterms:W3CDTF">2023-11-14T22:09:14Z</dcterms:modified>
</cp:coreProperties>
</file>