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B554-3AD6-4F39-982D-21A253F3A39B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4FB1AF6-819E-4C8C-8C70-2552974CC4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B554-3AD6-4F39-982D-21A253F3A39B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1AF6-819E-4C8C-8C70-2552974CC4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B554-3AD6-4F39-982D-21A253F3A39B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1AF6-819E-4C8C-8C70-2552974CC4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B554-3AD6-4F39-982D-21A253F3A39B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1AF6-819E-4C8C-8C70-2552974CC4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B554-3AD6-4F39-982D-21A253F3A39B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FB1AF6-819E-4C8C-8C70-2552974CC4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B554-3AD6-4F39-982D-21A253F3A39B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1AF6-819E-4C8C-8C70-2552974CC4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B554-3AD6-4F39-982D-21A253F3A39B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1AF6-819E-4C8C-8C70-2552974CC4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B554-3AD6-4F39-982D-21A253F3A39B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1AF6-819E-4C8C-8C70-2552974CC4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B554-3AD6-4F39-982D-21A253F3A39B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1AF6-819E-4C8C-8C70-2552974CC4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B554-3AD6-4F39-982D-21A253F3A39B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1AF6-819E-4C8C-8C70-2552974CC4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B554-3AD6-4F39-982D-21A253F3A39B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FB1AF6-819E-4C8C-8C70-2552974CC4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F9B554-3AD6-4F39-982D-21A253F3A39B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4FB1AF6-819E-4C8C-8C70-2552974CC43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3212976"/>
            <a:ext cx="4168552" cy="792088"/>
          </a:xfrm>
        </p:spPr>
        <p:txBody>
          <a:bodyPr/>
          <a:lstStyle/>
          <a:p>
            <a:r>
              <a:rPr lang="ru-RU" dirty="0" smtClean="0"/>
              <a:t>Выполнил: </a:t>
            </a:r>
            <a:r>
              <a:rPr lang="ru-RU" dirty="0" err="1" smtClean="0"/>
              <a:t>Модолов</a:t>
            </a:r>
            <a:r>
              <a:rPr lang="ru-RU" dirty="0" smtClean="0"/>
              <a:t> Олег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Проект: </a:t>
            </a:r>
            <a:r>
              <a:rPr lang="en-US" dirty="0" smtClean="0"/>
              <a:t>“</a:t>
            </a:r>
            <a:r>
              <a:rPr lang="ru-RU" dirty="0" err="1" smtClean="0"/>
              <a:t>Пентикс</a:t>
            </a:r>
            <a:r>
              <a:rPr lang="en-US" dirty="0" smtClean="0"/>
              <a:t>”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Пентикс</a:t>
            </a:r>
            <a:r>
              <a:rPr lang="ru-RU" dirty="0" smtClean="0"/>
              <a:t> – игра, происходящая от тетриса. Приставка пента- переводится с греческого как пять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87824" y="306896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Каждая фигура состоит из пяти отдельных частей, квадратов, они же </a:t>
            </a:r>
            <a:r>
              <a:rPr lang="ru-RU" dirty="0" err="1" smtClean="0"/>
              <a:t>пентамино</a:t>
            </a:r>
            <a:endParaRPr lang="ru-RU" dirty="0"/>
          </a:p>
        </p:txBody>
      </p:sp>
      <p:pic>
        <p:nvPicPr>
          <p:cNvPr id="4" name="Рисунок 3" descr="Screenshot_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492896"/>
            <a:ext cx="2520280" cy="3891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9888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Сама игра: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196752"/>
            <a:ext cx="4337205" cy="3933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1720" y="404664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Реализован магазин, в котором можно купить бомбы и палки за монеты: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530120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Монеты получаются по курсу 100 очков = 1 монета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Бомбы: очищают всё поле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26876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Палка: следующая фигура будет палкой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</TotalTime>
  <Words>73</Words>
  <Application>Microsoft Office PowerPoint</Application>
  <PresentationFormat>Экран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Справедливость</vt:lpstr>
      <vt:lpstr>Проект: “Пентикс”</vt:lpstr>
      <vt:lpstr>Слайд 2</vt:lpstr>
      <vt:lpstr>Слайд 3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“Пентикс”</dc:title>
  <dc:creator>User</dc:creator>
  <cp:lastModifiedBy>User</cp:lastModifiedBy>
  <cp:revision>6</cp:revision>
  <dcterms:created xsi:type="dcterms:W3CDTF">2021-02-17T04:24:45Z</dcterms:created>
  <dcterms:modified xsi:type="dcterms:W3CDTF">2021-02-18T14:25:38Z</dcterms:modified>
</cp:coreProperties>
</file>