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hJbdsciy3PgrLtlBwTA8RRNI0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15c986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f15c986c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세부 역할 + 사용한 툴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>
                <a:highlight>
                  <a:srgbClr val="FFFF00"/>
                </a:highlight>
              </a:rPr>
              <a:t>결론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보완점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관련 링크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웹 링크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프로젝트 개요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프로젝트 수행 내역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결론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>
                <a:highlight>
                  <a:srgbClr val="FFFF00"/>
                </a:highlight>
              </a:rPr>
              <a:t>프로젝트 개요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12675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/>
              <a:t>기획 배경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/>
              <a:t>서비스 소개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/>
              <a:t>기대 효과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문제 상황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뉴스, 도표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크롤링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사진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시장 분석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현재 사용되는 공유 킥보드 앱 분석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사용자 특성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근처에 주차하고 싶어함 등등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15c986cd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5" name="Google Shape;115;g1f15c986cdf_0_0"/>
          <p:cNvSpPr txBox="1"/>
          <p:nvPr>
            <p:ph idx="1" type="body"/>
          </p:nvPr>
        </p:nvSpPr>
        <p:spPr>
          <a:xfrm>
            <a:off x="772525" y="18387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지쿠터 : 지도에서 주정차 금지 구역에 범위 설정해 그 범위 내에 주차할시 추가 과금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주차시 주차 사진 찍고 반납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스윙 : </a:t>
            </a:r>
            <a:r>
              <a:rPr lang="ko-KR"/>
              <a:t>지도에서 주정차 금지 구역에 범위 설정해 그 범위 내에 주차할시 추가 과금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우리 서비스 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간단하게 기능 구조도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시연 영상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기능 세부 설명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>
                <a:highlight>
                  <a:srgbClr val="FFFF00"/>
                </a:highlight>
              </a:rPr>
              <a:t>프로젝트 수행 내역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역할 분담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2023-02-07T11:25:28Z</dcterms:created>
  <dc:creator>박민정</dc:creator>
</cp:coreProperties>
</file>