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daf453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daf453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7daf453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7daf453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daf453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daf453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7daf453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7daf453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925" y="152400"/>
            <a:ext cx="346925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5981700" y="3735450"/>
            <a:ext cx="805800" cy="50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13875" y="4342425"/>
            <a:ext cx="22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주차 점수 버튼 누르면 생김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625" y="152400"/>
            <a:ext cx="3469250" cy="48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121175" y="2434275"/>
            <a:ext cx="3063900" cy="130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068400" y="3864600"/>
            <a:ext cx="322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각 기능으로 연결되는 버튼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&lt;img&gt; png(512x512), width 60%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&lt;p&gt; font-size: 1rem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17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 화면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246325"/>
            <a:ext cx="2621375" cy="37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375" y="1246325"/>
            <a:ext cx="2621375" cy="36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950" y="1249588"/>
            <a:ext cx="2621375" cy="37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729700" y="1813075"/>
            <a:ext cx="2405400" cy="150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085025" y="3423850"/>
            <a:ext cx="1664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749725" y="630725"/>
            <a:ext cx="32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주차 점수에 따른 이미지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&lt;img&gt; png(512x512), width: 40%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51500" y="4312450"/>
            <a:ext cx="37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주차 점수 감점 요인을 확인할 수 있는 버튼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클릭하면, modal 열림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2" name="Google Shape;72;p14"/>
          <p:cNvCxnSpPr>
            <a:stCxn id="68" idx="0"/>
            <a:endCxn id="70" idx="1"/>
          </p:cNvCxnSpPr>
          <p:nvPr/>
        </p:nvCxnSpPr>
        <p:spPr>
          <a:xfrm rot="-5400000">
            <a:off x="1903750" y="967225"/>
            <a:ext cx="874500" cy="8172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1"/>
          </p:cNvCxnSpPr>
          <p:nvPr/>
        </p:nvCxnSpPr>
        <p:spPr>
          <a:xfrm>
            <a:off x="1085025" y="3710200"/>
            <a:ext cx="166500" cy="1017900"/>
          </a:xfrm>
          <a:prstGeom prst="curvedConnector3">
            <a:avLst>
              <a:gd fmla="val -14301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7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주차 점수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7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주차 점수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25" y="1019475"/>
            <a:ext cx="1634500" cy="23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074" y="1017724"/>
            <a:ext cx="1634501" cy="232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426" y="1017725"/>
            <a:ext cx="1728451" cy="24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500" y="1017725"/>
            <a:ext cx="2621375" cy="37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035325" y="3255075"/>
            <a:ext cx="571500" cy="43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5"/>
          <p:cNvCxnSpPr>
            <a:stCxn id="84" idx="0"/>
            <a:endCxn id="80" idx="1"/>
          </p:cNvCxnSpPr>
          <p:nvPr/>
        </p:nvCxnSpPr>
        <p:spPr>
          <a:xfrm rot="-5400000">
            <a:off x="1797775" y="1704075"/>
            <a:ext cx="1074300" cy="20277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7" idx="2"/>
            <a:endCxn id="81" idx="2"/>
          </p:cNvCxnSpPr>
          <p:nvPr/>
        </p:nvCxnSpPr>
        <p:spPr>
          <a:xfrm rot="-5400000">
            <a:off x="3748188" y="1522875"/>
            <a:ext cx="342000" cy="3984000"/>
          </a:xfrm>
          <a:prstGeom prst="curvedConnector3">
            <a:avLst>
              <a:gd fmla="val -150117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1641438" y="3255075"/>
            <a:ext cx="571500" cy="43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192013" y="3255075"/>
            <a:ext cx="571500" cy="43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5"/>
          <p:cNvCxnSpPr>
            <a:stCxn id="88" idx="2"/>
            <a:endCxn id="82" idx="2"/>
          </p:cNvCxnSpPr>
          <p:nvPr/>
        </p:nvCxnSpPr>
        <p:spPr>
          <a:xfrm rot="-5400000">
            <a:off x="4993413" y="975525"/>
            <a:ext cx="194700" cy="5226000"/>
          </a:xfrm>
          <a:prstGeom prst="curvedConnector3">
            <a:avLst>
              <a:gd fmla="val -499795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538375" y="3875400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font-awsome icon 사용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425320" y="1393875"/>
            <a:ext cx="1483800" cy="145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132375" y="1316350"/>
            <a:ext cx="1550700" cy="125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182075" y="403863"/>
            <a:ext cx="34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accent6"/>
                </a:highlight>
              </a:rPr>
              <a:t>TMap</a:t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accent6"/>
                </a:highlight>
              </a:rPr>
              <a:t>&lt;div&gt; width: 100%; aspect-ratio: 4/3</a:t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425325" y="3054638"/>
            <a:ext cx="34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accent6"/>
                </a:highlight>
              </a:rPr>
              <a:t>&lt;div&gt; aspect-ratio: 1/1</a:t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accent6"/>
                </a:highlight>
              </a:rPr>
              <a:t>&lt;img&gt; data:image/*;base64, width: 100%</a:t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950" y="831375"/>
            <a:ext cx="2662100" cy="36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17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인근 주차가능구역 경로 안내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240950" y="1428175"/>
            <a:ext cx="2662200" cy="267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977200" y="1832613"/>
            <a:ext cx="34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TMap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&lt;div&gt; width: 100%; aspect-ratio: 1/1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240950" y="4196575"/>
            <a:ext cx="2662200" cy="33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240950" y="4465100"/>
            <a:ext cx="41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&lt;img&gt; png(512x512), width: 10%; margin: 3px;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&lt;span&gt;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