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nhMUfLBJPOg+CGF+lNW4eDTe3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57752" y="791182"/>
            <a:ext cx="62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60525" y="1658250"/>
            <a:ext cx="6680100" cy="325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 유저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누적 평균 주차 점수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70200" y="5632975"/>
            <a:ext cx="2860800" cy="240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반납 버튼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657750" y="9168200"/>
            <a:ext cx="2599500" cy="1160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서비스 안내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버튼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027125" y="9168200"/>
            <a:ext cx="2599500" cy="1160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팀 소개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버튼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14550" y="4185400"/>
            <a:ext cx="5772000" cy="55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600">
                <a:solidFill>
                  <a:srgbClr val="212529"/>
                </a:solidFill>
              </a:rPr>
              <a:t>Progress bar +             XX점 / 100점?</a:t>
            </a:r>
            <a:endParaRPr sz="2600">
              <a:solidFill>
                <a:srgbClr val="212529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914550" y="2563500"/>
            <a:ext cx="2529600" cy="15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유저 정보?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아이디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사용 횟수</a:t>
            </a:r>
            <a:endParaRPr sz="2400"/>
          </a:p>
        </p:txBody>
      </p:sp>
      <p:sp>
        <p:nvSpPr>
          <p:cNvPr id="91" name="Google Shape;91;p1"/>
          <p:cNvSpPr/>
          <p:nvPr/>
        </p:nvSpPr>
        <p:spPr>
          <a:xfrm>
            <a:off x="5062075" y="2563500"/>
            <a:ext cx="2529600" cy="15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유저 등급</a:t>
            </a:r>
            <a:endParaRPr sz="2400"/>
          </a:p>
        </p:txBody>
      </p:sp>
      <p:sp>
        <p:nvSpPr>
          <p:cNvPr id="92" name="Google Shape;92;p1"/>
          <p:cNvSpPr/>
          <p:nvPr/>
        </p:nvSpPr>
        <p:spPr>
          <a:xfrm>
            <a:off x="6634275" y="2812200"/>
            <a:ext cx="2529600" cy="1051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등급 설명 링크</a:t>
            </a:r>
            <a:endParaRPr sz="2400"/>
          </a:p>
        </p:txBody>
      </p:sp>
      <p:sp>
        <p:nvSpPr>
          <p:cNvPr id="93" name="Google Shape;93;p1"/>
          <p:cNvSpPr/>
          <p:nvPr/>
        </p:nvSpPr>
        <p:spPr>
          <a:xfrm>
            <a:off x="5227950" y="7072175"/>
            <a:ext cx="2529600" cy="1051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반납 링크</a:t>
            </a:r>
            <a:endParaRPr sz="2400"/>
          </a:p>
        </p:txBody>
      </p:sp>
      <p:sp>
        <p:nvSpPr>
          <p:cNvPr id="94" name="Google Shape;94;p1"/>
          <p:cNvSpPr/>
          <p:nvPr/>
        </p:nvSpPr>
        <p:spPr>
          <a:xfrm>
            <a:off x="173475" y="9977225"/>
            <a:ext cx="2529600" cy="1051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서비스 안내 링크</a:t>
            </a:r>
            <a:endParaRPr sz="2400"/>
          </a:p>
        </p:txBody>
      </p:sp>
      <p:sp>
        <p:nvSpPr>
          <p:cNvPr id="95" name="Google Shape;95;p1"/>
          <p:cNvSpPr/>
          <p:nvPr/>
        </p:nvSpPr>
        <p:spPr>
          <a:xfrm>
            <a:off x="6842750" y="9764825"/>
            <a:ext cx="2529600" cy="1051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팀 소개 </a:t>
            </a:r>
            <a:r>
              <a:rPr lang="ko-KR" sz="2400"/>
              <a:t>링크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744319" y="791182"/>
            <a:ext cx="61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 점수 안내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460575" y="4296700"/>
            <a:ext cx="6680100" cy="343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점수 감점 요인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반경 100m 안에 아래의 주의 구역이 있습니다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소화전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지하철역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460525" y="7968324"/>
            <a:ext cx="6680100" cy="4042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460525" y="1714575"/>
            <a:ext cx="6680100" cy="230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주차 점수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881400" y="2284125"/>
            <a:ext cx="2529600" cy="15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유저 정보?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아이디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사용 횟수</a:t>
            </a:r>
            <a:endParaRPr sz="2400"/>
          </a:p>
        </p:txBody>
      </p:sp>
      <p:sp>
        <p:nvSpPr>
          <p:cNvPr id="105" name="Google Shape;105;p2"/>
          <p:cNvSpPr/>
          <p:nvPr/>
        </p:nvSpPr>
        <p:spPr>
          <a:xfrm>
            <a:off x="5046100" y="2284125"/>
            <a:ext cx="2529600" cy="15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유저 정보?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아이디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사용 횟수</a:t>
            </a:r>
            <a:endParaRPr sz="2400"/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150" y="7852350"/>
            <a:ext cx="6504475" cy="2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2055306" y="791182"/>
            <a:ext cx="549060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근처 전동킥보드 전용 주차장 안내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460531" y="9490278"/>
            <a:ext cx="6680136" cy="252101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소요시간 및 거리 안내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460531" y="2225725"/>
            <a:ext cx="6680137" cy="68999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근처 전동킥보드 전용 주차장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도보 경로 표시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191" y="4809516"/>
            <a:ext cx="5416796" cy="39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650" y="10939065"/>
            <a:ext cx="4265899" cy="79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2023-01-26T05:50:13Z</dcterms:created>
  <dc:creator>박민정</dc:creator>
</cp:coreProperties>
</file>