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1" r:id="rId4"/>
    <p:sldId id="257" r:id="rId5"/>
    <p:sldId id="259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9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3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8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8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1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7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2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A180-B401-4255-9272-0CB7DE0BA61E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B7BC-6DEF-46BC-910B-01AC593C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7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BLACK MARKET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설계 시나리오 </a:t>
            </a:r>
            <a:r>
              <a:rPr lang="en-US" altLang="ko-KR" sz="1800" dirty="0" smtClean="0"/>
              <a:t>(V0.1)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1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462" y="987138"/>
            <a:ext cx="3387437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9543" y="1340428"/>
            <a:ext cx="31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4344" y="5228119"/>
            <a:ext cx="2635827" cy="521126"/>
            <a:chOff x="1333500" y="4089586"/>
            <a:chExt cx="2635827" cy="52112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33500" y="408958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44408" y="4161060"/>
              <a:ext cx="1214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회원가입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13951" y="3712633"/>
            <a:ext cx="2635827" cy="521126"/>
            <a:chOff x="1333500" y="4089586"/>
            <a:chExt cx="2635827" cy="521126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333500" y="408958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15366" y="4161060"/>
              <a:ext cx="18720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폰 번호로 시작하기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379763" y="275938"/>
            <a:ext cx="3387437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647452" y="1583577"/>
            <a:ext cx="1852421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707933" y="1641179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* </a:t>
            </a:r>
            <a:r>
              <a:rPr lang="ko-KR" altLang="en-US" sz="1200" dirty="0" smtClean="0">
                <a:solidFill>
                  <a:schemeClr val="bg1"/>
                </a:solidFill>
              </a:rPr>
              <a:t>아이디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47452" y="2205572"/>
            <a:ext cx="1852421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707933" y="2263174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* </a:t>
            </a:r>
            <a:r>
              <a:rPr lang="ko-KR" altLang="en-US" sz="1200" dirty="0" smtClean="0">
                <a:solidFill>
                  <a:schemeClr val="bg1"/>
                </a:solidFill>
              </a:rPr>
              <a:t>암호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47452" y="2803005"/>
            <a:ext cx="1852421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707933" y="2860607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* </a:t>
            </a:r>
            <a:r>
              <a:rPr lang="ko-KR" altLang="en-US" sz="1200" dirty="0" smtClean="0">
                <a:solidFill>
                  <a:schemeClr val="bg1"/>
                </a:solidFill>
              </a:rPr>
              <a:t>암호확인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/>
          <p:cNvCxnSpPr>
            <a:stCxn id="15" idx="3"/>
            <a:endCxn id="65" idx="1"/>
          </p:cNvCxnSpPr>
          <p:nvPr/>
        </p:nvCxnSpPr>
        <p:spPr>
          <a:xfrm flipV="1">
            <a:off x="3460171" y="2987966"/>
            <a:ext cx="919592" cy="25007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639651" y="4379802"/>
            <a:ext cx="1852421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700132" y="4437404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*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47452" y="3327067"/>
            <a:ext cx="1852421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707933" y="3384669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* </a:t>
            </a:r>
            <a:r>
              <a:rPr lang="ko-KR" altLang="en-US" sz="1200" dirty="0" smtClean="0">
                <a:solidFill>
                  <a:schemeClr val="bg1"/>
                </a:solidFill>
              </a:rPr>
              <a:t>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31850" y="3842824"/>
            <a:ext cx="1852421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692331" y="3900426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   </a:t>
            </a:r>
            <a:r>
              <a:rPr lang="ko-KR" altLang="en-US" sz="1200" dirty="0" smtClean="0">
                <a:solidFill>
                  <a:schemeClr val="bg1"/>
                </a:solidFill>
              </a:rPr>
              <a:t>별명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88051" y="275938"/>
            <a:ext cx="3387437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/>
          <p:nvPr/>
        </p:nvCxnSpPr>
        <p:spPr>
          <a:xfrm flipV="1">
            <a:off x="7458929" y="3189071"/>
            <a:ext cx="919592" cy="1980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824342" y="4462672"/>
            <a:ext cx="2635827" cy="521126"/>
            <a:chOff x="1323109" y="3385856"/>
            <a:chExt cx="2635827" cy="521126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1323109" y="338585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34017" y="3457330"/>
              <a:ext cx="1214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로그인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9815926" y="1380416"/>
            <a:ext cx="1569028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863425" y="1411469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아이디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815926" y="2002411"/>
            <a:ext cx="1569028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863425" y="2033464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암호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1139035" y="2580009"/>
            <a:ext cx="190500" cy="203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9796872" y="2523520"/>
            <a:ext cx="121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자동 로그인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8821860" y="635151"/>
            <a:ext cx="2635827" cy="521126"/>
            <a:chOff x="1323109" y="3385856"/>
            <a:chExt cx="2635827" cy="521126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1323109" y="338585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034017" y="3457330"/>
              <a:ext cx="1214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로그인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647452" y="1620397"/>
            <a:ext cx="18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blackpearl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643988" y="2240390"/>
            <a:ext cx="18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******</a:t>
            </a:r>
            <a:endParaRPr lang="ko-KR" alt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650915" y="2849992"/>
            <a:ext cx="18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******</a:t>
            </a:r>
            <a:endParaRPr lang="ko-KR" alt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668232" y="3376468"/>
            <a:ext cx="18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장효찬</a:t>
            </a:r>
            <a:endParaRPr lang="ko-KR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655229" y="3890062"/>
            <a:ext cx="18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토끼</a:t>
            </a:r>
            <a:endParaRPr lang="ko-KR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658710" y="4419166"/>
            <a:ext cx="18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iamg0369@gmail.com</a:t>
            </a:r>
            <a:endParaRPr lang="ko-KR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034013" y="1277739"/>
            <a:ext cx="931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*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필수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19385" y="1430275"/>
            <a:ext cx="18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blackpearl</a:t>
            </a:r>
            <a:endParaRPr lang="ko-KR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26026" y="238991"/>
            <a:ext cx="540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회원가입</a:t>
            </a:r>
            <a:endParaRPr lang="ko-KR" altLang="en-US" sz="28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11046504" y="740231"/>
            <a:ext cx="238401" cy="24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▼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4819645" y="634798"/>
            <a:ext cx="2635827" cy="521126"/>
            <a:chOff x="1333500" y="4089586"/>
            <a:chExt cx="2635827" cy="521126"/>
          </a:xfrm>
        </p:grpSpPr>
        <p:sp>
          <p:nvSpPr>
            <p:cNvPr id="149" name="모서리가 둥근 직사각형 148"/>
            <p:cNvSpPr/>
            <p:nvPr/>
          </p:nvSpPr>
          <p:spPr>
            <a:xfrm>
              <a:off x="1333500" y="408958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044408" y="4213015"/>
              <a:ext cx="1214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회원가입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7096563" y="791833"/>
            <a:ext cx="238401" cy="24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4864046" y="4978004"/>
            <a:ext cx="2635827" cy="521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4" name="TextBox 153"/>
          <p:cNvSpPr txBox="1"/>
          <p:nvPr/>
        </p:nvSpPr>
        <p:spPr>
          <a:xfrm>
            <a:off x="5574954" y="5072338"/>
            <a:ext cx="121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완료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8863425" y="3096484"/>
            <a:ext cx="2635827" cy="521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7" name="TextBox 156"/>
          <p:cNvSpPr txBox="1"/>
          <p:nvPr/>
        </p:nvSpPr>
        <p:spPr>
          <a:xfrm>
            <a:off x="9574333" y="3190818"/>
            <a:ext cx="121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로그인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43944" y="5948846"/>
            <a:ext cx="622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ko-KR" altLang="en-US" dirty="0"/>
              <a:t>화면 전환 시 자연스러운 애니메이션 효과가 요구됨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8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462" y="987138"/>
            <a:ext cx="3387437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9543" y="1340428"/>
            <a:ext cx="31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4344" y="5228119"/>
            <a:ext cx="2635827" cy="521126"/>
            <a:chOff x="1333500" y="4089586"/>
            <a:chExt cx="2635827" cy="52112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33500" y="408958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44408" y="4161060"/>
              <a:ext cx="1214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회원가입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13951" y="3712633"/>
            <a:ext cx="2635827" cy="521126"/>
            <a:chOff x="1333500" y="4089586"/>
            <a:chExt cx="2635827" cy="521126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333500" y="408958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15366" y="4161060"/>
              <a:ext cx="18720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폰 번호로 시작하기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24342" y="4462672"/>
            <a:ext cx="2635827" cy="521126"/>
            <a:chOff x="1323109" y="3385856"/>
            <a:chExt cx="2635827" cy="521126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1323109" y="338585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34017" y="3457330"/>
              <a:ext cx="1214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로그인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426026" y="238991"/>
            <a:ext cx="540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로그인</a:t>
            </a:r>
            <a:endParaRPr lang="ko-KR" altLang="en-US" sz="2800" b="1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3467014" y="3937995"/>
            <a:ext cx="1004365" cy="6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82807" y="301338"/>
            <a:ext cx="3387437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17888" y="613064"/>
            <a:ext cx="31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4904580" y="1391903"/>
            <a:ext cx="2635827" cy="521126"/>
            <a:chOff x="1333500" y="4089586"/>
            <a:chExt cx="2635827" cy="521126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1333500" y="408958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5366" y="4161060"/>
              <a:ext cx="18720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폰 번호로 시작하기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7230273" y="1496983"/>
            <a:ext cx="238401" cy="24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006867" y="2108220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폰 번호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098149" y="2485321"/>
            <a:ext cx="2341728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201020" y="2500890"/>
            <a:ext cx="2029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010-xxxx-xxxx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995437" y="2971306"/>
            <a:ext cx="2473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아이디를 만들지 않고 폰 번호로 바로 시작할 시에는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폰을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교체하거나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앱을</a:t>
            </a:r>
            <a:r>
              <a:rPr lang="ko-KR" altLang="en-US" sz="1200" dirty="0" smtClean="0">
                <a:solidFill>
                  <a:schemeClr val="bg1"/>
                </a:solidFill>
              </a:rPr>
              <a:t> 삭제하고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깔았을 시 기존의 데이터가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남아있지 않습니다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백업을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원하시면 나중에라도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회원가입을 해주세요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394304" y="301338"/>
            <a:ext cx="3387437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8529385" y="613064"/>
            <a:ext cx="31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822179" y="2137336"/>
            <a:ext cx="1569028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869678" y="2168389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아이디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822179" y="2759331"/>
            <a:ext cx="1569028" cy="34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869678" y="2790384"/>
            <a:ext cx="93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암호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1145288" y="3336929"/>
            <a:ext cx="190500" cy="203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9803125" y="3280440"/>
            <a:ext cx="121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자동 로그인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8828113" y="1392071"/>
            <a:ext cx="2635827" cy="521126"/>
            <a:chOff x="1323109" y="3385856"/>
            <a:chExt cx="2635827" cy="521126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323109" y="3385856"/>
              <a:ext cx="2635827" cy="5211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034017" y="3457330"/>
              <a:ext cx="1214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로그인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9825638" y="2187195"/>
            <a:ext cx="18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blackpearl</a:t>
            </a:r>
            <a:endParaRPr lang="ko-KR" altLang="en-US" sz="1200" dirty="0"/>
          </a:p>
        </p:txBody>
      </p:sp>
      <p:sp>
        <p:nvSpPr>
          <p:cNvPr id="156" name="직사각형 155"/>
          <p:cNvSpPr/>
          <p:nvPr/>
        </p:nvSpPr>
        <p:spPr>
          <a:xfrm>
            <a:off x="11121337" y="1516539"/>
            <a:ext cx="238401" cy="24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▼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3467014" y="4730072"/>
            <a:ext cx="492729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8828113" y="3760501"/>
            <a:ext cx="2635827" cy="521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9" name="TextBox 158"/>
          <p:cNvSpPr txBox="1"/>
          <p:nvPr/>
        </p:nvSpPr>
        <p:spPr>
          <a:xfrm>
            <a:off x="9539021" y="3854835"/>
            <a:ext cx="121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로그인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904580" y="4467123"/>
            <a:ext cx="2635827" cy="521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1" name="TextBox 160"/>
          <p:cNvSpPr txBox="1"/>
          <p:nvPr/>
        </p:nvSpPr>
        <p:spPr>
          <a:xfrm>
            <a:off x="5615488" y="4561457"/>
            <a:ext cx="121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시작하기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471379" y="5986857"/>
            <a:ext cx="7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ko-KR" altLang="en-US" dirty="0"/>
              <a:t>폰 번호로 바로 시작할 시에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</a:t>
            </a:r>
            <a:r>
              <a:rPr lang="ko-KR" altLang="en-US" dirty="0"/>
              <a:t>현재 폰 번호를 </a:t>
            </a:r>
            <a:r>
              <a:rPr lang="en-US" altLang="ko-KR" dirty="0" err="1"/>
              <a:t>db</a:t>
            </a:r>
            <a:r>
              <a:rPr lang="ko-KR" altLang="en-US" dirty="0"/>
              <a:t>에 </a:t>
            </a:r>
            <a:r>
              <a:rPr lang="ko-KR" altLang="en-US" dirty="0" smtClean="0"/>
              <a:t>저장을 </a:t>
            </a:r>
            <a:r>
              <a:rPr lang="ko-KR" altLang="en-US" dirty="0"/>
              <a:t>하고 </a:t>
            </a:r>
            <a:r>
              <a:rPr lang="ko-KR" altLang="en-US" dirty="0" err="1"/>
              <a:t>있어야된다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그래야 나중에 아이디로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</a:t>
            </a:r>
            <a:r>
              <a:rPr lang="ko-KR" altLang="en-US" dirty="0"/>
              <a:t>했을 때 </a:t>
            </a:r>
            <a:r>
              <a:rPr lang="ko-KR" altLang="en-US" dirty="0" err="1"/>
              <a:t>폰번호</a:t>
            </a:r>
            <a:r>
              <a:rPr lang="ko-KR" altLang="en-US" dirty="0"/>
              <a:t> 값이 </a:t>
            </a:r>
            <a:r>
              <a:rPr lang="ko-KR" altLang="en-US" dirty="0" smtClean="0"/>
              <a:t>아이디와 </a:t>
            </a:r>
            <a:r>
              <a:rPr lang="ko-KR" altLang="en-US" dirty="0"/>
              <a:t>매칭된다</a:t>
            </a:r>
          </a:p>
        </p:txBody>
      </p:sp>
    </p:spTree>
    <p:extLst>
      <p:ext uri="{BB962C8B-B14F-4D97-AF65-F5344CB8AC3E}">
        <p14:creationId xmlns:p14="http://schemas.microsoft.com/office/powerpoint/2010/main" val="31500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462" y="987138"/>
            <a:ext cx="3387437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2610" y="5679443"/>
            <a:ext cx="978990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610" y="1845970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824" y="1163783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6026" y="238991"/>
            <a:ext cx="540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첫 페이지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왼쪽 메뉴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08" y="1143001"/>
            <a:ext cx="400110" cy="400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1" y="1143001"/>
            <a:ext cx="400110" cy="40011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912351" y="1163783"/>
            <a:ext cx="3524567" cy="234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499261" y="219116"/>
            <a:ext cx="3398869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35" y="374979"/>
            <a:ext cx="400110" cy="40011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919696" y="374979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6" y="5791029"/>
            <a:ext cx="421626" cy="4216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8" y="5791029"/>
            <a:ext cx="421626" cy="4216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0" y="5791029"/>
            <a:ext cx="421626" cy="4216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64" y="3703528"/>
            <a:ext cx="360000" cy="3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35" y="414922"/>
            <a:ext cx="325710" cy="3257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35" y="2068669"/>
            <a:ext cx="325710" cy="32571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64" y="5272850"/>
            <a:ext cx="360000" cy="36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53" y="4731421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64" y="4224283"/>
            <a:ext cx="360000" cy="36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64" y="3208205"/>
            <a:ext cx="360000" cy="36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91" y="2468518"/>
            <a:ext cx="671976" cy="67197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35" y="951626"/>
            <a:ext cx="325710" cy="32571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45" y="1413045"/>
            <a:ext cx="360000" cy="36000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8389271" y="208795"/>
            <a:ext cx="3387437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55" y="5031278"/>
            <a:ext cx="421626" cy="421626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27" y="5031278"/>
            <a:ext cx="421626" cy="421626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45" y="5031224"/>
            <a:ext cx="421626" cy="421626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54" y="5031224"/>
            <a:ext cx="421626" cy="421626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9111042" y="374979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226" y="354197"/>
            <a:ext cx="400110" cy="400110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26" y="331903"/>
            <a:ext cx="433834" cy="433834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1112792" y="1981307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5976" y="1962552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314377" y="1948531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84462" y="2457253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1104644" y="2592590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67828" y="2573835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>
            <a:off x="3306229" y="2559814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98380" y="3061702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118562" y="3197039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81746" y="3178284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화살표 153"/>
          <p:cNvSpPr/>
          <p:nvPr/>
        </p:nvSpPr>
        <p:spPr>
          <a:xfrm>
            <a:off x="3320147" y="3164263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398602" y="3675448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118784" y="3810785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81968" y="3792030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화살표 157"/>
          <p:cNvSpPr/>
          <p:nvPr/>
        </p:nvSpPr>
        <p:spPr>
          <a:xfrm>
            <a:off x="3320369" y="3778009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398380" y="4298965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118562" y="4434302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81746" y="4415547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3320147" y="4401526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98602" y="4907384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118784" y="5042721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노트북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81968" y="5023966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3320369" y="5009945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5339119" y="1014796"/>
            <a:ext cx="2547579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6059301" y="1150133"/>
            <a:ext cx="143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5522485" y="1131378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5342401" y="1626079"/>
            <a:ext cx="2547579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6051153" y="1761416"/>
            <a:ext cx="143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5514337" y="1742661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5344889" y="2230528"/>
            <a:ext cx="2547579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6065071" y="2365865"/>
            <a:ext cx="143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528255" y="2347110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345111" y="2844274"/>
            <a:ext cx="2547579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5344889" y="3467791"/>
            <a:ext cx="2547579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6065071" y="3603128"/>
            <a:ext cx="143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528255" y="3584373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5345111" y="4076210"/>
            <a:ext cx="2547579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6065293" y="4211547"/>
            <a:ext cx="143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노트북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528477" y="4192792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6073377" y="2977287"/>
            <a:ext cx="1436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536561" y="2958532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8406292" y="1053868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9126474" y="1189205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589658" y="1170450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오른쪽 화살표 221"/>
          <p:cNvSpPr/>
          <p:nvPr/>
        </p:nvSpPr>
        <p:spPr>
          <a:xfrm>
            <a:off x="11328059" y="1156429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8406514" y="1662287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/>
          <p:cNvSpPr txBox="1"/>
          <p:nvPr/>
        </p:nvSpPr>
        <p:spPr>
          <a:xfrm>
            <a:off x="9126696" y="1797624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노트북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8589880" y="1778869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오른쪽 화살표 225"/>
          <p:cNvSpPr/>
          <p:nvPr/>
        </p:nvSpPr>
        <p:spPr>
          <a:xfrm>
            <a:off x="11328281" y="1764848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5330402" y="4927981"/>
            <a:ext cx="978990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8" name="그림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098" y="5039567"/>
            <a:ext cx="421626" cy="421626"/>
          </a:xfrm>
          <a:prstGeom prst="rect">
            <a:avLst/>
          </a:prstGeom>
        </p:spPr>
      </p:pic>
      <p:sp>
        <p:nvSpPr>
          <p:cNvPr id="229" name="직사각형 228"/>
          <p:cNvSpPr/>
          <p:nvPr/>
        </p:nvSpPr>
        <p:spPr>
          <a:xfrm>
            <a:off x="8375634" y="4921742"/>
            <a:ext cx="978990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0" name="그림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30" y="5033328"/>
            <a:ext cx="421626" cy="421626"/>
          </a:xfrm>
          <a:prstGeom prst="rect">
            <a:avLst/>
          </a:prstGeom>
        </p:spPr>
      </p:pic>
      <p:cxnSp>
        <p:nvCxnSpPr>
          <p:cNvPr id="91" name="직선 화살표 연결선 90"/>
          <p:cNvCxnSpPr/>
          <p:nvPr/>
        </p:nvCxnSpPr>
        <p:spPr>
          <a:xfrm flipV="1">
            <a:off x="5129038" y="524378"/>
            <a:ext cx="3271663" cy="6257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499261" y="5900860"/>
            <a:ext cx="615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ko-KR" altLang="en-US" sz="1400" dirty="0"/>
              <a:t>왼쪽에 나오는 항목들에 이름값을 넣어야 해야 할 것 같음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44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/>
          <p:cNvSpPr/>
          <p:nvPr/>
        </p:nvSpPr>
        <p:spPr>
          <a:xfrm>
            <a:off x="8389271" y="976817"/>
            <a:ext cx="3387437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8410728" y="1543112"/>
            <a:ext cx="3365980" cy="4136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4462" y="987138"/>
            <a:ext cx="3433158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2610" y="5679443"/>
            <a:ext cx="978990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610" y="1845970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824" y="1163783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6026" y="238991"/>
            <a:ext cx="540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첫 페이지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오른쪽 검색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08" y="1143001"/>
            <a:ext cx="400110" cy="400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1" y="1143001"/>
            <a:ext cx="400110" cy="40011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644118" y="1343057"/>
            <a:ext cx="7874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6" y="5791029"/>
            <a:ext cx="421626" cy="4216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8" y="5791029"/>
            <a:ext cx="421626" cy="4216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0" y="5791029"/>
            <a:ext cx="421626" cy="421626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1112792" y="1981307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5976" y="1962552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314377" y="1948531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84462" y="2457253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1104644" y="2592590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67828" y="2573835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>
            <a:off x="3306229" y="2559814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98380" y="3061702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118562" y="3197039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81746" y="3178284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화살표 153"/>
          <p:cNvSpPr/>
          <p:nvPr/>
        </p:nvSpPr>
        <p:spPr>
          <a:xfrm>
            <a:off x="3320147" y="3164263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398602" y="3675448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118784" y="3810785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81968" y="3792030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화살표 157"/>
          <p:cNvSpPr/>
          <p:nvPr/>
        </p:nvSpPr>
        <p:spPr>
          <a:xfrm>
            <a:off x="3320369" y="3778009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398380" y="4298965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118562" y="4434302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81746" y="4415547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3320147" y="4401526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98602" y="4907384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118784" y="5042721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노트북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81968" y="5023966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3320369" y="5009945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423410" y="987138"/>
            <a:ext cx="3433158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431558" y="5679443"/>
            <a:ext cx="978990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431558" y="1845970"/>
            <a:ext cx="3396310" cy="57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150772" y="1163783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27" y="1147636"/>
            <a:ext cx="400110" cy="40011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89" y="1143001"/>
            <a:ext cx="400110" cy="40011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54" y="5791029"/>
            <a:ext cx="421626" cy="421626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26" y="5791029"/>
            <a:ext cx="421626" cy="42162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98" y="5791029"/>
            <a:ext cx="421626" cy="42162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151740" y="1981307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614924" y="1962552"/>
            <a:ext cx="325632" cy="325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7353325" y="1948531"/>
            <a:ext cx="274644" cy="35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4423410" y="2457253"/>
            <a:ext cx="3396310" cy="57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5143592" y="2592590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606776" y="2573835"/>
            <a:ext cx="325632" cy="325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화살표 106"/>
          <p:cNvSpPr/>
          <p:nvPr/>
        </p:nvSpPr>
        <p:spPr>
          <a:xfrm>
            <a:off x="7345177" y="2559814"/>
            <a:ext cx="274644" cy="351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437328" y="3061702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5157510" y="3197039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620694" y="3178284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>
            <a:off x="7359095" y="3164263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437550" y="3675448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57732" y="3810785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620916" y="3792030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>
            <a:off x="7359317" y="3778009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437328" y="4298965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5157510" y="4434302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620694" y="4415547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오른쪽 화살표 121"/>
          <p:cNvSpPr/>
          <p:nvPr/>
        </p:nvSpPr>
        <p:spPr>
          <a:xfrm>
            <a:off x="7359095" y="4401526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4437550" y="4907384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5157732" y="5042721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노트북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620916" y="5023966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오른쪽 화살표 125"/>
          <p:cNvSpPr/>
          <p:nvPr/>
        </p:nvSpPr>
        <p:spPr>
          <a:xfrm>
            <a:off x="7359317" y="5009945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7483983" y="1169103"/>
            <a:ext cx="238401" cy="24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▼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28" y="5795769"/>
            <a:ext cx="421626" cy="421626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420" y="5795769"/>
            <a:ext cx="421626" cy="42162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9111042" y="1143001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226" y="1122219"/>
            <a:ext cx="400110" cy="400110"/>
          </a:xfrm>
          <a:prstGeom prst="rect">
            <a:avLst/>
          </a:prstGeom>
        </p:spPr>
      </p:pic>
      <p:sp>
        <p:nvSpPr>
          <p:cNvPr id="135" name="직사각형 134"/>
          <p:cNvSpPr/>
          <p:nvPr/>
        </p:nvSpPr>
        <p:spPr>
          <a:xfrm>
            <a:off x="8406292" y="1821890"/>
            <a:ext cx="3370194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9126474" y="1957227"/>
            <a:ext cx="1142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8589658" y="1938472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화살표 137"/>
          <p:cNvSpPr/>
          <p:nvPr/>
        </p:nvSpPr>
        <p:spPr>
          <a:xfrm>
            <a:off x="11328059" y="1924451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8406514" y="2430309"/>
            <a:ext cx="3370194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9126696" y="2565646"/>
            <a:ext cx="1142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8589880" y="2546891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오른쪽 화살표 166"/>
          <p:cNvSpPr/>
          <p:nvPr/>
        </p:nvSpPr>
        <p:spPr>
          <a:xfrm>
            <a:off x="11328281" y="2532870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8375634" y="5689764"/>
            <a:ext cx="978990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30" y="5801350"/>
            <a:ext cx="421626" cy="421626"/>
          </a:xfrm>
          <a:prstGeom prst="rect">
            <a:avLst/>
          </a:prstGeom>
        </p:spPr>
      </p:pic>
      <p:sp>
        <p:nvSpPr>
          <p:cNvPr id="170" name="직사각형 169"/>
          <p:cNvSpPr/>
          <p:nvPr/>
        </p:nvSpPr>
        <p:spPr>
          <a:xfrm>
            <a:off x="4422978" y="1643652"/>
            <a:ext cx="3425010" cy="1596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614924" y="1845971"/>
            <a:ext cx="1646138" cy="394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노래방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261062" y="1845971"/>
            <a:ext cx="390766" cy="394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4614924" y="2240281"/>
            <a:ext cx="2036904" cy="834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최근 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789548" y="1846521"/>
            <a:ext cx="813636" cy="1205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검색</a:t>
            </a:r>
            <a:endParaRPr lang="ko-KR" altLang="en-US" sz="1600" b="1" dirty="0"/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60" y="1114457"/>
            <a:ext cx="400110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4423410" y="278478"/>
            <a:ext cx="3433158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8361762" y="268157"/>
            <a:ext cx="3433158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8361690" y="1485910"/>
            <a:ext cx="3433229" cy="421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4423409" y="1488136"/>
            <a:ext cx="3428427" cy="42104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4462" y="987138"/>
            <a:ext cx="3433158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2610" y="5679443"/>
            <a:ext cx="978990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610" y="1845970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824" y="1163783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Black Market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6026" y="238991"/>
            <a:ext cx="540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첫 페이지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채팅 누르기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08" y="1143001"/>
            <a:ext cx="400110" cy="400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1" y="1143001"/>
            <a:ext cx="400110" cy="40011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46" idx="3"/>
            <a:endCxn id="89" idx="1"/>
          </p:cNvCxnSpPr>
          <p:nvPr/>
        </p:nvCxnSpPr>
        <p:spPr>
          <a:xfrm>
            <a:off x="3045504" y="2150584"/>
            <a:ext cx="1377906" cy="839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6" y="5791029"/>
            <a:ext cx="421626" cy="4216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8" y="5791029"/>
            <a:ext cx="421626" cy="4216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0" y="5791029"/>
            <a:ext cx="421626" cy="421626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1112792" y="1981307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5976" y="1962552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314377" y="1948531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84462" y="2457253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1104644" y="2592590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67828" y="2573835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>
            <a:off x="3306229" y="2559814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98380" y="3061702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118562" y="3197039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81746" y="3178284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화살표 153"/>
          <p:cNvSpPr/>
          <p:nvPr/>
        </p:nvSpPr>
        <p:spPr>
          <a:xfrm>
            <a:off x="3320147" y="3164263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398602" y="3675448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118784" y="3810785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81968" y="3792030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화살표 157"/>
          <p:cNvSpPr/>
          <p:nvPr/>
        </p:nvSpPr>
        <p:spPr>
          <a:xfrm>
            <a:off x="3320369" y="3778009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398380" y="4298965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118562" y="4434302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81746" y="4415547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3320147" y="4401526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98602" y="4907384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118784" y="5042721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노트북 매장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81968" y="5023966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3320369" y="5009945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150772" y="455123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옷가게</a:t>
            </a:r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24890" y="478004"/>
            <a:ext cx="238401" cy="24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◁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546249" y="2216826"/>
            <a:ext cx="1921352" cy="996353"/>
          </a:xfrm>
          <a:prstGeom prst="wedgeRoundRectCallout">
            <a:avLst>
              <a:gd name="adj1" fmla="val -62037"/>
              <a:gd name="adj2" fmla="val 2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8959" y="2328320"/>
            <a:ext cx="1614341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매니저</a:t>
            </a:r>
            <a:endParaRPr lang="en-US" altLang="ko-KR" sz="1400" b="1" dirty="0" smtClean="0"/>
          </a:p>
          <a:p>
            <a:pPr>
              <a:spcBef>
                <a:spcPts val="500"/>
              </a:spcBef>
            </a:pP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옷가게</a:t>
            </a:r>
            <a:r>
              <a:rPr lang="en-US" altLang="ko-KR" sz="1400" dirty="0" smtClean="0"/>
              <a:t>1”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4665884" y="3662295"/>
            <a:ext cx="2073503" cy="994590"/>
          </a:xfrm>
          <a:prstGeom prst="wedgeRoundRectCallout">
            <a:avLst>
              <a:gd name="adj1" fmla="val 60807"/>
              <a:gd name="adj2" fmla="val -3923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97308" y="3759259"/>
            <a:ext cx="1950715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손님</a:t>
            </a:r>
            <a:r>
              <a:rPr lang="en-US" altLang="ko-KR" sz="1400" b="1" dirty="0" smtClean="0"/>
              <a:t>1</a:t>
            </a:r>
          </a:p>
          <a:p>
            <a:pPr>
              <a:spcBef>
                <a:spcPts val="500"/>
              </a:spcBef>
            </a:pP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거기서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주로 </a:t>
            </a:r>
            <a:r>
              <a:rPr lang="ko-KR" altLang="en-US" sz="1400" dirty="0" err="1" smtClean="0"/>
              <a:t>파는게</a:t>
            </a:r>
            <a:r>
              <a:rPr lang="ko-KR" altLang="en-US" sz="1400" dirty="0" smtClean="0"/>
              <a:t> 먼가요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23100" y="404322"/>
            <a:ext cx="749300" cy="5767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홈피연결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31612" y="2127831"/>
            <a:ext cx="703235" cy="6661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034150" y="3558682"/>
            <a:ext cx="703235" cy="6661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69083" y="5237502"/>
            <a:ext cx="2048691" cy="4216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75500" y="5234940"/>
            <a:ext cx="635000" cy="40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전송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6139990" y="1157722"/>
            <a:ext cx="1716578" cy="339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1:1 </a:t>
            </a:r>
            <a:r>
              <a:rPr lang="ko-KR" altLang="en-US" sz="14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23410" y="1157723"/>
            <a:ext cx="1716579" cy="3345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 글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089124" y="444802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옷가게</a:t>
            </a:r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563242" y="467683"/>
            <a:ext cx="238401" cy="24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◁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6" name="모서리가 둥근 사각형 설명선 175"/>
          <p:cNvSpPr/>
          <p:nvPr/>
        </p:nvSpPr>
        <p:spPr>
          <a:xfrm>
            <a:off x="8604236" y="1972329"/>
            <a:ext cx="2073503" cy="994590"/>
          </a:xfrm>
          <a:prstGeom prst="wedgeRoundRectCallout">
            <a:avLst>
              <a:gd name="adj1" fmla="val 60807"/>
              <a:gd name="adj2" fmla="val -3923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735660" y="2069293"/>
            <a:ext cx="1950715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손님</a:t>
            </a:r>
            <a:r>
              <a:rPr lang="en-US" altLang="ko-KR" sz="1400" b="1" dirty="0" smtClean="0"/>
              <a:t>1</a:t>
            </a:r>
          </a:p>
          <a:p>
            <a:pPr>
              <a:spcBef>
                <a:spcPts val="500"/>
              </a:spcBef>
            </a:pP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거기서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주로 </a:t>
            </a:r>
            <a:r>
              <a:rPr lang="ko-KR" altLang="en-US" sz="1400" dirty="0" err="1" smtClean="0"/>
              <a:t>파는게</a:t>
            </a:r>
            <a:r>
              <a:rPr lang="ko-KR" altLang="en-US" sz="1400" dirty="0" smtClean="0"/>
              <a:t> 먼가요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10961452" y="394001"/>
            <a:ext cx="749300" cy="5767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홈피연결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10972502" y="1868716"/>
            <a:ext cx="703235" cy="6661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9007435" y="5227181"/>
            <a:ext cx="2048691" cy="4216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1113852" y="5224619"/>
            <a:ext cx="635000" cy="40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전송</a:t>
            </a:r>
            <a:endParaRPr lang="ko-KR" altLang="en-US" sz="1600" dirty="0"/>
          </a:p>
        </p:txBody>
      </p:sp>
      <p:sp>
        <p:nvSpPr>
          <p:cNvPr id="183" name="직사각형 182"/>
          <p:cNvSpPr/>
          <p:nvPr/>
        </p:nvSpPr>
        <p:spPr>
          <a:xfrm>
            <a:off x="10078342" y="1147401"/>
            <a:ext cx="1716578" cy="33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1:1 </a:t>
            </a:r>
            <a:r>
              <a:rPr lang="ko-KR" altLang="en-US" sz="1400" dirty="0"/>
              <a:t>채팅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8361762" y="1147402"/>
            <a:ext cx="1716579" cy="334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77511" y="5224619"/>
            <a:ext cx="503181" cy="42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8424502" y="5217152"/>
            <a:ext cx="503181" cy="42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493000" y="1155929"/>
            <a:ext cx="330200" cy="330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11380552" y="1147404"/>
            <a:ext cx="330200" cy="330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7" name="모서리가 둥근 사각형 설명선 186"/>
          <p:cNvSpPr/>
          <p:nvPr/>
        </p:nvSpPr>
        <p:spPr>
          <a:xfrm>
            <a:off x="9484600" y="3531342"/>
            <a:ext cx="2093989" cy="996353"/>
          </a:xfrm>
          <a:prstGeom prst="wedgeRoundRectCallout">
            <a:avLst>
              <a:gd name="adj1" fmla="val -62037"/>
              <a:gd name="adj2" fmla="val 2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677311" y="3642836"/>
            <a:ext cx="1821269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매니저</a:t>
            </a:r>
            <a:endParaRPr lang="en-US" altLang="ko-KR" sz="1400" b="1" dirty="0" smtClean="0"/>
          </a:p>
          <a:p>
            <a:pPr>
              <a:spcBef>
                <a:spcPts val="500"/>
              </a:spcBef>
            </a:pPr>
            <a:r>
              <a:rPr lang="ko-KR" altLang="en-US" sz="1400" dirty="0" smtClean="0"/>
              <a:t>다양한 것을 팝니다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감사합니다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8469964" y="3442347"/>
            <a:ext cx="703235" cy="6661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90" name="직선 화살표 연결선 189"/>
          <p:cNvCxnSpPr>
            <a:endCxn id="127" idx="1"/>
          </p:cNvCxnSpPr>
          <p:nvPr/>
        </p:nvCxnSpPr>
        <p:spPr>
          <a:xfrm>
            <a:off x="7442199" y="1477604"/>
            <a:ext cx="919563" cy="15025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4365741" y="5891324"/>
            <a:ext cx="615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ko-KR" altLang="en-US" sz="1400" dirty="0"/>
              <a:t>새 메시지 알림은 전체 창에서만 뜬다</a:t>
            </a:r>
            <a:r>
              <a:rPr lang="en-US" altLang="ko-KR" sz="1400" dirty="0"/>
              <a:t>. UI</a:t>
            </a:r>
            <a:r>
              <a:rPr lang="ko-KR" altLang="en-US" sz="1400" dirty="0"/>
              <a:t>는 동일하고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단지 전체 채팅이냐 </a:t>
            </a:r>
            <a:r>
              <a:rPr lang="en-US" altLang="ko-KR" sz="1400" dirty="0"/>
              <a:t>1:1 </a:t>
            </a:r>
            <a:r>
              <a:rPr lang="ko-KR" altLang="en-US" sz="1400" dirty="0"/>
              <a:t>채팅이냐에 갈린다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28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8361762" y="211007"/>
            <a:ext cx="3433158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361690" y="1422410"/>
            <a:ext cx="3433229" cy="421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423410" y="221328"/>
            <a:ext cx="3433158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423409" y="1424636"/>
            <a:ext cx="3428427" cy="42104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4462" y="987138"/>
            <a:ext cx="3433158" cy="5424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026603" y="876342"/>
            <a:ext cx="885726" cy="88572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581505" y="5679443"/>
            <a:ext cx="978990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610" y="1845970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824" y="1163783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즐겨찾기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6026" y="238991"/>
            <a:ext cx="540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즐겨찾기</a:t>
            </a:r>
            <a:r>
              <a:rPr lang="ko-KR" altLang="en-US" sz="2800" b="1" dirty="0" smtClean="0"/>
              <a:t> 페이지</a:t>
            </a:r>
            <a:endParaRPr lang="ko-KR" altLang="en-US" sz="2800" b="1" dirty="0"/>
          </a:p>
        </p:txBody>
      </p:sp>
      <p:cxnSp>
        <p:nvCxnSpPr>
          <p:cNvPr id="8" name="직선 화살표 연결선 7"/>
          <p:cNvCxnSpPr>
            <a:endCxn id="89" idx="1"/>
          </p:cNvCxnSpPr>
          <p:nvPr/>
        </p:nvCxnSpPr>
        <p:spPr>
          <a:xfrm flipV="1">
            <a:off x="3715753" y="2933356"/>
            <a:ext cx="707657" cy="4518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6" y="5791029"/>
            <a:ext cx="421626" cy="4216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8" y="5791029"/>
            <a:ext cx="421626" cy="4216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0" y="5791029"/>
            <a:ext cx="421626" cy="421626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1112792" y="1981307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 가게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5976" y="1962552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314377" y="1948531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84462" y="2457253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1104644" y="2592590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67828" y="2573835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>
            <a:off x="3306229" y="2559814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98380" y="3061702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118562" y="3197039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81746" y="3178284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화살표 153"/>
          <p:cNvSpPr/>
          <p:nvPr/>
        </p:nvSpPr>
        <p:spPr>
          <a:xfrm>
            <a:off x="3320147" y="3164263"/>
            <a:ext cx="274644" cy="35136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150772" y="397973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옷가게</a:t>
            </a:r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24890" y="420854"/>
            <a:ext cx="238401" cy="24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◁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546249" y="2159676"/>
            <a:ext cx="1921352" cy="996353"/>
          </a:xfrm>
          <a:prstGeom prst="wedgeRoundRectCallout">
            <a:avLst>
              <a:gd name="adj1" fmla="val -62037"/>
              <a:gd name="adj2" fmla="val 2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8959" y="2271170"/>
            <a:ext cx="1614341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매니저</a:t>
            </a:r>
            <a:endParaRPr lang="en-US" altLang="ko-KR" sz="1400" b="1" dirty="0" smtClean="0"/>
          </a:p>
          <a:p>
            <a:pPr>
              <a:spcBef>
                <a:spcPts val="500"/>
              </a:spcBef>
            </a:pP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옷가게</a:t>
            </a:r>
            <a:r>
              <a:rPr lang="en-US" altLang="ko-KR" sz="1400" dirty="0" smtClean="0"/>
              <a:t>1”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4665884" y="3605145"/>
            <a:ext cx="2073503" cy="994590"/>
          </a:xfrm>
          <a:prstGeom prst="wedgeRoundRectCallout">
            <a:avLst>
              <a:gd name="adj1" fmla="val 60807"/>
              <a:gd name="adj2" fmla="val -3923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97308" y="3702109"/>
            <a:ext cx="1950715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손님</a:t>
            </a:r>
            <a:r>
              <a:rPr lang="en-US" altLang="ko-KR" sz="1400" b="1" dirty="0" smtClean="0"/>
              <a:t>1</a:t>
            </a:r>
          </a:p>
          <a:p>
            <a:pPr>
              <a:spcBef>
                <a:spcPts val="500"/>
              </a:spcBef>
            </a:pP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거기서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주로 </a:t>
            </a:r>
            <a:r>
              <a:rPr lang="ko-KR" altLang="en-US" sz="1400" dirty="0" err="1" smtClean="0"/>
              <a:t>파는게</a:t>
            </a:r>
            <a:r>
              <a:rPr lang="ko-KR" altLang="en-US" sz="1400" dirty="0" smtClean="0"/>
              <a:t> 먼가요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23100" y="347172"/>
            <a:ext cx="749300" cy="5767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홈피연결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31612" y="2070681"/>
            <a:ext cx="703235" cy="6661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034150" y="3501532"/>
            <a:ext cx="703235" cy="6661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69083" y="5180352"/>
            <a:ext cx="2048691" cy="4216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75500" y="5177790"/>
            <a:ext cx="635000" cy="40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전송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6139990" y="1100572"/>
            <a:ext cx="1716578" cy="339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1:1 </a:t>
            </a:r>
            <a:r>
              <a:rPr lang="ko-KR" altLang="en-US" sz="14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23410" y="1100573"/>
            <a:ext cx="1716579" cy="3345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 글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089124" y="387652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옷가게</a:t>
            </a:r>
            <a:r>
              <a:rPr lang="en-US" altLang="ko-KR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563242" y="410533"/>
            <a:ext cx="238401" cy="24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◁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6" name="모서리가 둥근 사각형 설명선 175"/>
          <p:cNvSpPr/>
          <p:nvPr/>
        </p:nvSpPr>
        <p:spPr>
          <a:xfrm>
            <a:off x="8604236" y="1915179"/>
            <a:ext cx="2073503" cy="994590"/>
          </a:xfrm>
          <a:prstGeom prst="wedgeRoundRectCallout">
            <a:avLst>
              <a:gd name="adj1" fmla="val 60807"/>
              <a:gd name="adj2" fmla="val -3923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735660" y="2012143"/>
            <a:ext cx="1950715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손님</a:t>
            </a:r>
            <a:r>
              <a:rPr lang="en-US" altLang="ko-KR" sz="1400" b="1" dirty="0" smtClean="0"/>
              <a:t>1</a:t>
            </a:r>
          </a:p>
          <a:p>
            <a:pPr>
              <a:spcBef>
                <a:spcPts val="500"/>
              </a:spcBef>
            </a:pP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거기서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주로 </a:t>
            </a:r>
            <a:r>
              <a:rPr lang="ko-KR" altLang="en-US" sz="1400" dirty="0" err="1" smtClean="0"/>
              <a:t>파는게</a:t>
            </a:r>
            <a:r>
              <a:rPr lang="ko-KR" altLang="en-US" sz="1400" dirty="0" smtClean="0"/>
              <a:t> 먼가요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10961452" y="336851"/>
            <a:ext cx="749300" cy="5767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홈피연결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10972502" y="1811566"/>
            <a:ext cx="703235" cy="6661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9007435" y="5170031"/>
            <a:ext cx="2048691" cy="4216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1113852" y="5167469"/>
            <a:ext cx="635000" cy="40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전송</a:t>
            </a:r>
            <a:endParaRPr lang="ko-KR" altLang="en-US" sz="1600" dirty="0"/>
          </a:p>
        </p:txBody>
      </p:sp>
      <p:sp>
        <p:nvSpPr>
          <p:cNvPr id="183" name="직사각형 182"/>
          <p:cNvSpPr/>
          <p:nvPr/>
        </p:nvSpPr>
        <p:spPr>
          <a:xfrm>
            <a:off x="10078342" y="1090251"/>
            <a:ext cx="1716578" cy="33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1:1 </a:t>
            </a:r>
            <a:r>
              <a:rPr lang="ko-KR" altLang="en-US" sz="1400" dirty="0"/>
              <a:t>채팅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8361762" y="1090252"/>
            <a:ext cx="1716579" cy="334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77511" y="5167469"/>
            <a:ext cx="503181" cy="42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8424502" y="5160002"/>
            <a:ext cx="503181" cy="42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493000" y="1098779"/>
            <a:ext cx="330200" cy="330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11380552" y="1090254"/>
            <a:ext cx="330200" cy="330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7" name="모서리가 둥근 사각형 설명선 186"/>
          <p:cNvSpPr/>
          <p:nvPr/>
        </p:nvSpPr>
        <p:spPr>
          <a:xfrm>
            <a:off x="9484600" y="3474192"/>
            <a:ext cx="2093989" cy="996353"/>
          </a:xfrm>
          <a:prstGeom prst="wedgeRoundRectCallout">
            <a:avLst>
              <a:gd name="adj1" fmla="val -62037"/>
              <a:gd name="adj2" fmla="val 2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677311" y="3585686"/>
            <a:ext cx="1821269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매니저</a:t>
            </a:r>
            <a:endParaRPr lang="en-US" altLang="ko-KR" sz="1400" b="1" dirty="0" smtClean="0"/>
          </a:p>
          <a:p>
            <a:pPr>
              <a:spcBef>
                <a:spcPts val="500"/>
              </a:spcBef>
            </a:pPr>
            <a:r>
              <a:rPr lang="ko-KR" altLang="en-US" sz="1400" dirty="0" smtClean="0"/>
              <a:t>다양한 것을 팝니다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감사합니다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8469964" y="3385197"/>
            <a:ext cx="703235" cy="6661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90" name="직선 화살표 연결선 189"/>
          <p:cNvCxnSpPr>
            <a:endCxn id="127" idx="1"/>
          </p:cNvCxnSpPr>
          <p:nvPr/>
        </p:nvCxnSpPr>
        <p:spPr>
          <a:xfrm>
            <a:off x="7442199" y="1420454"/>
            <a:ext cx="919563" cy="15025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263390" y="5765543"/>
            <a:ext cx="774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marL="342900" indent="-342900">
              <a:buAutoNum type="arabicPeriod"/>
            </a:pPr>
            <a:r>
              <a:rPr lang="ko-KR" altLang="en-US" sz="1200" dirty="0" smtClean="0"/>
              <a:t>메인 페이지에서 리스트를 선택하고 </a:t>
            </a:r>
            <a:r>
              <a:rPr lang="en-US" altLang="ko-KR" sz="1200" dirty="0" smtClean="0"/>
              <a:t>1:1</a:t>
            </a:r>
            <a:r>
              <a:rPr lang="ko-KR" altLang="en-US" sz="1200" dirty="0" smtClean="0"/>
              <a:t>채팅의 기록이 남아 있는 것들은 자동으로 </a:t>
            </a:r>
            <a:r>
              <a:rPr lang="ko-KR" altLang="en-US" sz="1200" dirty="0" err="1" smtClean="0"/>
              <a:t>즐겨찾기에</a:t>
            </a:r>
            <a:r>
              <a:rPr lang="ko-KR" altLang="en-US" sz="1200" dirty="0" smtClean="0"/>
              <a:t> 추가됨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가게 프로필 화면에서도 </a:t>
            </a:r>
            <a:r>
              <a:rPr lang="ko-KR" altLang="en-US" sz="1200" dirty="0" err="1" smtClean="0"/>
              <a:t>즐겨찾기</a:t>
            </a:r>
            <a:r>
              <a:rPr lang="ko-KR" altLang="en-US" sz="1200" dirty="0" smtClean="0"/>
              <a:t> 등록을 할 수 있음 그럴 경우 </a:t>
            </a:r>
            <a:r>
              <a:rPr lang="en-US" altLang="ko-KR" sz="1200" dirty="0" smtClean="0"/>
              <a:t>1:1 </a:t>
            </a:r>
            <a:r>
              <a:rPr lang="ko-KR" altLang="en-US" sz="1200" dirty="0" smtClean="0"/>
              <a:t>채팅을 굳이 하지 않아도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즐겨찾기</a:t>
            </a:r>
            <a:r>
              <a:rPr lang="ko-KR" altLang="en-US" sz="1200" dirty="0" smtClean="0"/>
              <a:t> 등록이 가능함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리스트는 메시지 최신 순으로 리스트 업 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99" y="1108455"/>
            <a:ext cx="480554" cy="480554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2307672" y="1960535"/>
            <a:ext cx="330200" cy="330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22912" y="2570135"/>
            <a:ext cx="330200" cy="330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326722" y="3168305"/>
            <a:ext cx="330200" cy="330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5899" y="642807"/>
            <a:ext cx="545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79" name="직사각형 78"/>
          <p:cNvSpPr/>
          <p:nvPr/>
        </p:nvSpPr>
        <p:spPr>
          <a:xfrm>
            <a:off x="384462" y="3646389"/>
            <a:ext cx="3404458" cy="20462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1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9493847" y="799012"/>
            <a:ext cx="2401784" cy="489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4462" y="987138"/>
            <a:ext cx="3433158" cy="5424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84462" y="5692143"/>
            <a:ext cx="3433158" cy="708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4462" y="987138"/>
            <a:ext cx="3433158" cy="816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28474" y="5692143"/>
            <a:ext cx="1090398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824" y="1214583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6026" y="238991"/>
            <a:ext cx="540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프로필 화면</a:t>
            </a:r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6" y="5791029"/>
            <a:ext cx="421626" cy="4216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8" y="5791029"/>
            <a:ext cx="421626" cy="4216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0" y="5791029"/>
            <a:ext cx="421626" cy="421626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4667090" y="358705"/>
            <a:ext cx="82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ko-KR" altLang="en-US" sz="1200" smtClean="0"/>
              <a:t>정보보기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76" y="1193625"/>
            <a:ext cx="424224" cy="424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8" y="2333192"/>
            <a:ext cx="1002152" cy="10021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988078" y="2224668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이름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88078" y="2564837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폰번호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4" name="직선 화살표 연결선 63"/>
          <p:cNvCxnSpPr>
            <a:stCxn id="3" idx="3"/>
            <a:endCxn id="191" idx="1"/>
          </p:cNvCxnSpPr>
          <p:nvPr/>
        </p:nvCxnSpPr>
        <p:spPr>
          <a:xfrm flipV="1">
            <a:off x="3606800" y="497205"/>
            <a:ext cx="1060290" cy="9085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10" y="3042331"/>
            <a:ext cx="401537" cy="4015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13" y="3097578"/>
            <a:ext cx="312855" cy="312855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668306" y="3957108"/>
            <a:ext cx="2635827" cy="5211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1135190" y="4051083"/>
            <a:ext cx="170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내 가게 등록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506173" y="240699"/>
            <a:ext cx="2635827" cy="5211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5973057" y="334674"/>
            <a:ext cx="170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버전 업데이트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24683" y="134619"/>
            <a:ext cx="545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3304132" y="1939749"/>
            <a:ext cx="2192676" cy="22929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4" name="그림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52" y="3666540"/>
            <a:ext cx="360000" cy="36000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423" y="2031681"/>
            <a:ext cx="325710" cy="32571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52" y="5235862"/>
            <a:ext cx="360000" cy="36000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41" y="4694433"/>
            <a:ext cx="360000" cy="3600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52" y="4187295"/>
            <a:ext cx="360000" cy="36000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52" y="3171217"/>
            <a:ext cx="360000" cy="3600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79" y="2431530"/>
            <a:ext cx="671976" cy="671976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423" y="914638"/>
            <a:ext cx="325710" cy="32571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133" y="1376057"/>
            <a:ext cx="360000" cy="3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322" y="933027"/>
            <a:ext cx="289866" cy="289866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10193573" y="910167"/>
            <a:ext cx="110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컴퓨터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193573" y="1380067"/>
            <a:ext cx="110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노래방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193573" y="2015067"/>
            <a:ext cx="110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화장품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193573" y="2599267"/>
            <a:ext cx="110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약국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193573" y="3183467"/>
            <a:ext cx="110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미용실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193573" y="3716867"/>
            <a:ext cx="110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의류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193573" y="4199467"/>
            <a:ext cx="110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음식점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193573" y="4694767"/>
            <a:ext cx="110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주점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93573" y="5240867"/>
            <a:ext cx="1107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커피집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82094" y="894321"/>
            <a:ext cx="3479800" cy="513253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82743" y="2689625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이름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982743" y="3104507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품명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982743" y="3519389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대표번호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982743" y="3934271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주소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82743" y="4349153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홈페이지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82743" y="4764036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주 상품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00571" y="1071718"/>
            <a:ext cx="2696633" cy="1378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017915" y="5244539"/>
            <a:ext cx="2635827" cy="5211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TextBox 116"/>
          <p:cNvSpPr txBox="1"/>
          <p:nvPr/>
        </p:nvSpPr>
        <p:spPr>
          <a:xfrm>
            <a:off x="6484799" y="5338514"/>
            <a:ext cx="170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등록하기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98540" y="3069167"/>
            <a:ext cx="1915312" cy="33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7166" y="1076739"/>
            <a:ext cx="325710" cy="325710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76" y="3113757"/>
            <a:ext cx="246778" cy="246778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447663" y="3088305"/>
            <a:ext cx="765192" cy="31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컴퓨터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898540" y="2663217"/>
            <a:ext cx="1915312" cy="33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6879296" y="3490274"/>
            <a:ext cx="1915312" cy="33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9296" y="3885986"/>
            <a:ext cx="1915312" cy="33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79296" y="4349789"/>
            <a:ext cx="1915312" cy="33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879296" y="4765632"/>
            <a:ext cx="1915312" cy="33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화살표 연결선 127"/>
          <p:cNvCxnSpPr>
            <a:stCxn id="118" idx="3"/>
            <a:endCxn id="27" idx="1"/>
          </p:cNvCxnSpPr>
          <p:nvPr/>
        </p:nvCxnSpPr>
        <p:spPr>
          <a:xfrm>
            <a:off x="8813852" y="3238530"/>
            <a:ext cx="679995" cy="98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84905" y="4746562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ko-KR" altLang="en-US" sz="1400" dirty="0" smtClean="0"/>
              <a:t>등록을 완료하려면 무조건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가 있어야 함</a:t>
            </a:r>
            <a:endParaRPr lang="en-US" altLang="ko-KR" sz="1400" dirty="0" smtClean="0"/>
          </a:p>
          <a:p>
            <a:r>
              <a:rPr lang="ko-KR" altLang="en-US" sz="1400" dirty="0" smtClean="0"/>
              <a:t>없으면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부터 등록하라는 팝업이 뜸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82929" y="3400014"/>
            <a:ext cx="133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등록된 아이디 없음</a:t>
            </a:r>
            <a:endParaRPr lang="ko-KR" altLang="en-US" sz="1000" b="1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1218768" y="3568023"/>
            <a:ext cx="3132053" cy="24051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144248" y="6105405"/>
            <a:ext cx="201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ko-KR" altLang="en-US" sz="1400" dirty="0" smtClean="0"/>
              <a:t>클릭해서 아이디 등록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8142000" y="5628328"/>
            <a:ext cx="0" cy="692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49864" y="6414021"/>
            <a:ext cx="481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ko-KR" altLang="en-US" sz="1400" dirty="0" smtClean="0"/>
              <a:t>등록을 완료하면 다음 앞으로 아래 버튼은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개로 유지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466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462" y="987138"/>
            <a:ext cx="3433158" cy="5424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84462" y="5692143"/>
            <a:ext cx="3433158" cy="708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4462" y="987138"/>
            <a:ext cx="3433158" cy="816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37265" y="5692143"/>
            <a:ext cx="799983" cy="7214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824" y="1214583"/>
            <a:ext cx="193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</a:t>
            </a:r>
            <a:endParaRPr lang="ko-KR" altLang="en-US" sz="2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6026" y="238991"/>
            <a:ext cx="540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프로필 화면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마켓 소유자 일 때</a:t>
            </a:r>
            <a:r>
              <a:rPr lang="en-US" altLang="ko-KR" sz="2000" b="1" dirty="0" smtClean="0"/>
              <a:t>)</a:t>
            </a:r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6" y="5791029"/>
            <a:ext cx="421626" cy="4216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21" y="5791029"/>
            <a:ext cx="421626" cy="4216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40" y="5791029"/>
            <a:ext cx="421626" cy="421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76" y="1193625"/>
            <a:ext cx="424224" cy="424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8" y="2333192"/>
            <a:ext cx="1002152" cy="10021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988078" y="2224668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이름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88078" y="2564837"/>
            <a:ext cx="93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폰번호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10" y="3042331"/>
            <a:ext cx="401537" cy="4015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13" y="3097578"/>
            <a:ext cx="312855" cy="312855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668306" y="4982310"/>
            <a:ext cx="2635827" cy="5211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1135190" y="5076285"/>
            <a:ext cx="170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내 가게 등록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7166" y="1076739"/>
            <a:ext cx="325710" cy="32571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2929" y="3400014"/>
            <a:ext cx="133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등록된 아이디 없음</a:t>
            </a:r>
            <a:endParaRPr lang="ko-KR" altLang="en-US" sz="1000" b="1" dirty="0"/>
          </a:p>
        </p:txBody>
      </p:sp>
      <p:sp>
        <p:nvSpPr>
          <p:cNvPr id="71" name="직사각형 70"/>
          <p:cNvSpPr/>
          <p:nvPr/>
        </p:nvSpPr>
        <p:spPr>
          <a:xfrm>
            <a:off x="398380" y="3807076"/>
            <a:ext cx="3396310" cy="5722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118562" y="3942413"/>
            <a:ext cx="193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노래방 </a:t>
            </a:r>
            <a:r>
              <a:rPr lang="en-US" altLang="ko-KR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1746" y="3923658"/>
            <a:ext cx="325632" cy="325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57" y="5785784"/>
            <a:ext cx="440413" cy="440413"/>
          </a:xfrm>
          <a:prstGeom prst="rect">
            <a:avLst/>
          </a:prstGeom>
        </p:spPr>
      </p:pic>
      <p:cxnSp>
        <p:nvCxnSpPr>
          <p:cNvPr id="76" name="직선 화살표 연결선 75"/>
          <p:cNvCxnSpPr/>
          <p:nvPr/>
        </p:nvCxnSpPr>
        <p:spPr>
          <a:xfrm flipV="1">
            <a:off x="3670707" y="3116220"/>
            <a:ext cx="1918563" cy="28251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6795" y="2771220"/>
            <a:ext cx="500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자기 마켓 리스트 및 고객 관리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구상 필요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325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467</Words>
  <Application>Microsoft Office PowerPoint</Application>
  <PresentationFormat>와이드스크린</PresentationFormat>
  <Paragraphs>198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Adobe 고딕 Std B</vt:lpstr>
      <vt:lpstr>맑은 고딕</vt:lpstr>
      <vt:lpstr>Arial</vt:lpstr>
      <vt:lpstr>Office 테마</vt:lpstr>
      <vt:lpstr>BLACK MARKET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hyochan</dc:creator>
  <cp:lastModifiedBy>hyochan</cp:lastModifiedBy>
  <cp:revision>140</cp:revision>
  <dcterms:created xsi:type="dcterms:W3CDTF">2014-09-30T05:24:50Z</dcterms:created>
  <dcterms:modified xsi:type="dcterms:W3CDTF">2014-09-30T08:11:00Z</dcterms:modified>
</cp:coreProperties>
</file>