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8"/>
      </p:cViewPr>
      <p:guideLst>
        <p:guide orient="horz" pos="2160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수" userId="eba59e3cdee1cefd" providerId="LiveId" clId="{ED73C458-85EE-42BA-BAB7-F402E4C9CC1C}"/>
    <pc:docChg chg="modSld">
      <pc:chgData name="이 지수" userId="eba59e3cdee1cefd" providerId="LiveId" clId="{ED73C458-85EE-42BA-BAB7-F402E4C9CC1C}" dt="2021-02-15T09:22:45.845" v="418" actId="1076"/>
      <pc:docMkLst>
        <pc:docMk/>
      </pc:docMkLst>
      <pc:sldChg chg="addSp modSp mod">
        <pc:chgData name="이 지수" userId="eba59e3cdee1cefd" providerId="LiveId" clId="{ED73C458-85EE-42BA-BAB7-F402E4C9CC1C}" dt="2021-02-15T09:22:45.845" v="418" actId="1076"/>
        <pc:sldMkLst>
          <pc:docMk/>
          <pc:sldMk cId="1990015660" sldId="256"/>
        </pc:sldMkLst>
        <pc:spChg chg="add mod">
          <ac:chgData name="이 지수" userId="eba59e3cdee1cefd" providerId="LiveId" clId="{ED73C458-85EE-42BA-BAB7-F402E4C9CC1C}" dt="2021-02-15T09:13:56.882" v="48" actId="1076"/>
          <ac:spMkLst>
            <pc:docMk/>
            <pc:sldMk cId="1990015660" sldId="256"/>
            <ac:spMk id="200" creationId="{25518F7B-7203-418D-A20C-2F1E028E2F41}"/>
          </ac:spMkLst>
        </pc:spChg>
        <pc:spChg chg="add mod">
          <ac:chgData name="이 지수" userId="eba59e3cdee1cefd" providerId="LiveId" clId="{ED73C458-85EE-42BA-BAB7-F402E4C9CC1C}" dt="2021-02-15T09:20:15.387" v="346" actId="1076"/>
          <ac:spMkLst>
            <pc:docMk/>
            <pc:sldMk cId="1990015660" sldId="256"/>
            <ac:spMk id="201" creationId="{21B78A3F-2135-4EF7-8D10-4DE8B0509EF4}"/>
          </ac:spMkLst>
        </pc:spChg>
        <pc:spChg chg="add mod">
          <ac:chgData name="이 지수" userId="eba59e3cdee1cefd" providerId="LiveId" clId="{ED73C458-85EE-42BA-BAB7-F402E4C9CC1C}" dt="2021-02-15T09:14:13.796" v="90"/>
          <ac:spMkLst>
            <pc:docMk/>
            <pc:sldMk cId="1990015660" sldId="256"/>
            <ac:spMk id="202" creationId="{8D43473E-042E-4EC9-95D8-ED7C5807C9A4}"/>
          </ac:spMkLst>
        </pc:spChg>
        <pc:spChg chg="add mod">
          <ac:chgData name="이 지수" userId="eba59e3cdee1cefd" providerId="LiveId" clId="{ED73C458-85EE-42BA-BAB7-F402E4C9CC1C}" dt="2021-02-15T09:14:35.463" v="116" actId="20577"/>
          <ac:spMkLst>
            <pc:docMk/>
            <pc:sldMk cId="1990015660" sldId="256"/>
            <ac:spMk id="203" creationId="{134F516A-C57E-4828-A033-8D55E0EA7A10}"/>
          </ac:spMkLst>
        </pc:spChg>
        <pc:spChg chg="add mod">
          <ac:chgData name="이 지수" userId="eba59e3cdee1cefd" providerId="LiveId" clId="{ED73C458-85EE-42BA-BAB7-F402E4C9CC1C}" dt="2021-02-15T09:15:31.485" v="191" actId="1076"/>
          <ac:spMkLst>
            <pc:docMk/>
            <pc:sldMk cId="1990015660" sldId="256"/>
            <ac:spMk id="204" creationId="{69DE4107-C7D0-409A-BA13-AC301C8DF2CD}"/>
          </ac:spMkLst>
        </pc:spChg>
        <pc:spChg chg="add mod">
          <ac:chgData name="이 지수" userId="eba59e3cdee1cefd" providerId="LiveId" clId="{ED73C458-85EE-42BA-BAB7-F402E4C9CC1C}" dt="2021-02-15T09:15:37.052" v="193" actId="1076"/>
          <ac:spMkLst>
            <pc:docMk/>
            <pc:sldMk cId="1990015660" sldId="256"/>
            <ac:spMk id="205" creationId="{A3507CB8-157B-46FD-9853-2FD9FB46685D}"/>
          </ac:spMkLst>
        </pc:spChg>
        <pc:spChg chg="add mod">
          <ac:chgData name="이 지수" userId="eba59e3cdee1cefd" providerId="LiveId" clId="{ED73C458-85EE-42BA-BAB7-F402E4C9CC1C}" dt="2021-02-15T09:15:34.761" v="192" actId="1076"/>
          <ac:spMkLst>
            <pc:docMk/>
            <pc:sldMk cId="1990015660" sldId="256"/>
            <ac:spMk id="206" creationId="{E3257170-AFFC-49FE-9235-7ADC663096BB}"/>
          </ac:spMkLst>
        </pc:spChg>
        <pc:spChg chg="add mod">
          <ac:chgData name="이 지수" userId="eba59e3cdee1cefd" providerId="LiveId" clId="{ED73C458-85EE-42BA-BAB7-F402E4C9CC1C}" dt="2021-02-15T09:20:18.371" v="347" actId="1076"/>
          <ac:spMkLst>
            <pc:docMk/>
            <pc:sldMk cId="1990015660" sldId="256"/>
            <ac:spMk id="216" creationId="{6410E8D7-C7C2-4908-AD06-D86AE6193749}"/>
          </ac:spMkLst>
        </pc:spChg>
        <pc:spChg chg="add mod">
          <ac:chgData name="이 지수" userId="eba59e3cdee1cefd" providerId="LiveId" clId="{ED73C458-85EE-42BA-BAB7-F402E4C9CC1C}" dt="2021-02-15T09:20:21.975" v="348" actId="1076"/>
          <ac:spMkLst>
            <pc:docMk/>
            <pc:sldMk cId="1990015660" sldId="256"/>
            <ac:spMk id="217" creationId="{A3071DB4-A1F4-4652-B390-0D09C1DB3BBD}"/>
          </ac:spMkLst>
        </pc:spChg>
        <pc:spChg chg="add mod">
          <ac:chgData name="이 지수" userId="eba59e3cdee1cefd" providerId="LiveId" clId="{ED73C458-85EE-42BA-BAB7-F402E4C9CC1C}" dt="2021-02-15T09:20:24.346" v="349" actId="1076"/>
          <ac:spMkLst>
            <pc:docMk/>
            <pc:sldMk cId="1990015660" sldId="256"/>
            <ac:spMk id="218" creationId="{D9C97A32-1114-4940-8726-2501107198BE}"/>
          </ac:spMkLst>
        </pc:spChg>
        <pc:spChg chg="add mod">
          <ac:chgData name="이 지수" userId="eba59e3cdee1cefd" providerId="LiveId" clId="{ED73C458-85EE-42BA-BAB7-F402E4C9CC1C}" dt="2021-02-15T09:20:27.711" v="350" actId="1076"/>
          <ac:spMkLst>
            <pc:docMk/>
            <pc:sldMk cId="1990015660" sldId="256"/>
            <ac:spMk id="219" creationId="{979B7AE2-E60E-402A-A5EC-3336F38465D3}"/>
          </ac:spMkLst>
        </pc:spChg>
        <pc:spChg chg="add mod">
          <ac:chgData name="이 지수" userId="eba59e3cdee1cefd" providerId="LiveId" clId="{ED73C458-85EE-42BA-BAB7-F402E4C9CC1C}" dt="2021-02-15T09:20:29.581" v="351" actId="1076"/>
          <ac:spMkLst>
            <pc:docMk/>
            <pc:sldMk cId="1990015660" sldId="256"/>
            <ac:spMk id="220" creationId="{87F77929-1B8E-4828-9854-1C813BC58687}"/>
          </ac:spMkLst>
        </pc:spChg>
        <pc:spChg chg="add mod">
          <ac:chgData name="이 지수" userId="eba59e3cdee1cefd" providerId="LiveId" clId="{ED73C458-85EE-42BA-BAB7-F402E4C9CC1C}" dt="2021-02-15T09:22:44.089" v="417" actId="1076"/>
          <ac:spMkLst>
            <pc:docMk/>
            <pc:sldMk cId="1990015660" sldId="256"/>
            <ac:spMk id="233" creationId="{7CF8E45A-90EC-4D09-963A-DB99D3F0954E}"/>
          </ac:spMkLst>
        </pc:spChg>
        <pc:spChg chg="add mod">
          <ac:chgData name="이 지수" userId="eba59e3cdee1cefd" providerId="LiveId" clId="{ED73C458-85EE-42BA-BAB7-F402E4C9CC1C}" dt="2021-02-15T09:22:45.845" v="418" actId="1076"/>
          <ac:spMkLst>
            <pc:docMk/>
            <pc:sldMk cId="1990015660" sldId="256"/>
            <ac:spMk id="234" creationId="{57E78EA0-CDEE-4685-9B57-5B50A238E48F}"/>
          </ac:spMkLst>
        </pc:spChg>
        <pc:spChg chg="add mod">
          <ac:chgData name="이 지수" userId="eba59e3cdee1cefd" providerId="LiveId" clId="{ED73C458-85EE-42BA-BAB7-F402E4C9CC1C}" dt="2021-02-15T09:22:43.393" v="416"/>
          <ac:spMkLst>
            <pc:docMk/>
            <pc:sldMk cId="1990015660" sldId="256"/>
            <ac:spMk id="235" creationId="{0272447B-2C1F-42A3-A29D-EFB1EE56F4DF}"/>
          </ac:spMkLst>
        </pc:spChg>
        <pc:cxnChg chg="add mod">
          <ac:chgData name="이 지수" userId="eba59e3cdee1cefd" providerId="LiveId" clId="{ED73C458-85EE-42BA-BAB7-F402E4C9CC1C}" dt="2021-02-15T09:12:42.293" v="4" actId="14100"/>
          <ac:cxnSpMkLst>
            <pc:docMk/>
            <pc:sldMk cId="1990015660" sldId="256"/>
            <ac:cxnSpMk id="195" creationId="{B92A205D-CA6E-48BB-845B-DC049970A805}"/>
          </ac:cxnSpMkLst>
        </pc:cxnChg>
        <pc:cxnChg chg="add mod">
          <ac:chgData name="이 지수" userId="eba59e3cdee1cefd" providerId="LiveId" clId="{ED73C458-85EE-42BA-BAB7-F402E4C9CC1C}" dt="2021-02-15T09:15:45.962" v="197" actId="14100"/>
          <ac:cxnSpMkLst>
            <pc:docMk/>
            <pc:sldMk cId="1990015660" sldId="256"/>
            <ac:cxnSpMk id="207" creationId="{AFE6833B-6E4C-40AC-B287-808412ECD770}"/>
          </ac:cxnSpMkLst>
        </pc:cxnChg>
        <pc:cxnChg chg="add mod">
          <ac:chgData name="이 지수" userId="eba59e3cdee1cefd" providerId="LiveId" clId="{ED73C458-85EE-42BA-BAB7-F402E4C9CC1C}" dt="2021-02-15T09:15:51.334" v="200" actId="14100"/>
          <ac:cxnSpMkLst>
            <pc:docMk/>
            <pc:sldMk cId="1990015660" sldId="256"/>
            <ac:cxnSpMk id="210" creationId="{FD526CD6-25A7-46A8-92CE-0782DBB17F87}"/>
          </ac:cxnSpMkLst>
        </pc:cxnChg>
        <pc:cxnChg chg="add mod">
          <ac:chgData name="이 지수" userId="eba59e3cdee1cefd" providerId="LiveId" clId="{ED73C458-85EE-42BA-BAB7-F402E4C9CC1C}" dt="2021-02-15T09:15:56.877" v="203" actId="14100"/>
          <ac:cxnSpMkLst>
            <pc:docMk/>
            <pc:sldMk cId="1990015660" sldId="256"/>
            <ac:cxnSpMk id="213" creationId="{A5BBBE54-30FD-484C-8900-CF7C5A01CEFD}"/>
          </ac:cxnSpMkLst>
        </pc:cxnChg>
        <pc:cxnChg chg="add mod">
          <ac:chgData name="이 지수" userId="eba59e3cdee1cefd" providerId="LiveId" clId="{ED73C458-85EE-42BA-BAB7-F402E4C9CC1C}" dt="2021-02-15T09:21:12.665" v="354" actId="14100"/>
          <ac:cxnSpMkLst>
            <pc:docMk/>
            <pc:sldMk cId="1990015660" sldId="256"/>
            <ac:cxnSpMk id="221" creationId="{44C5F49C-5692-4F01-863B-E6F2AF994EE8}"/>
          </ac:cxnSpMkLst>
        </pc:cxnChg>
        <pc:cxnChg chg="add mod">
          <ac:chgData name="이 지수" userId="eba59e3cdee1cefd" providerId="LiveId" clId="{ED73C458-85EE-42BA-BAB7-F402E4C9CC1C}" dt="2021-02-15T09:21:18.875" v="357" actId="14100"/>
          <ac:cxnSpMkLst>
            <pc:docMk/>
            <pc:sldMk cId="1990015660" sldId="256"/>
            <ac:cxnSpMk id="223" creationId="{32EFE031-C218-446B-B7EC-21B6AC56E06E}"/>
          </ac:cxnSpMkLst>
        </pc:cxnChg>
        <pc:cxnChg chg="add mod">
          <ac:chgData name="이 지수" userId="eba59e3cdee1cefd" providerId="LiveId" clId="{ED73C458-85EE-42BA-BAB7-F402E4C9CC1C}" dt="2021-02-15T09:21:24.639" v="360" actId="14100"/>
          <ac:cxnSpMkLst>
            <pc:docMk/>
            <pc:sldMk cId="1990015660" sldId="256"/>
            <ac:cxnSpMk id="225" creationId="{0C77D691-3D33-4F8C-99D3-25F5E200D283}"/>
          </ac:cxnSpMkLst>
        </pc:cxnChg>
        <pc:cxnChg chg="add mod">
          <ac:chgData name="이 지수" userId="eba59e3cdee1cefd" providerId="LiveId" clId="{ED73C458-85EE-42BA-BAB7-F402E4C9CC1C}" dt="2021-02-15T09:21:31.409" v="364" actId="14100"/>
          <ac:cxnSpMkLst>
            <pc:docMk/>
            <pc:sldMk cId="1990015660" sldId="256"/>
            <ac:cxnSpMk id="227" creationId="{2C3F2868-98B4-43F4-845D-5457108E813F}"/>
          </ac:cxnSpMkLst>
        </pc:cxnChg>
        <pc:cxnChg chg="add mod">
          <ac:chgData name="이 지수" userId="eba59e3cdee1cefd" providerId="LiveId" clId="{ED73C458-85EE-42BA-BAB7-F402E4C9CC1C}" dt="2021-02-15T09:21:38.414" v="368" actId="14100"/>
          <ac:cxnSpMkLst>
            <pc:docMk/>
            <pc:sldMk cId="1990015660" sldId="256"/>
            <ac:cxnSpMk id="230" creationId="{FD25CA22-3800-4C3B-B3BE-6017E3EB7E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0439-861A-4BE0-898C-50089CCB2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E44B4-E181-4B91-A7FB-5AC35E45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2DCDE-092A-491E-AC37-407D480A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5631-B1C4-4DFE-8669-EB10449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2F99B-BBB2-46E9-8D42-56EFA67B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A6E6E-7381-46A3-BD86-733D15BD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E4180-795D-43D9-BFDB-DB56719B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25D29-DED1-4265-B21C-80BCC7AF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F52DB-0A40-4606-96B3-BCCDDE6B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CF787-4D07-45A2-9F87-67312466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6A640-AD2B-4BED-A969-CF5BF141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FBE1C-7358-4CA1-97A7-35301D4F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5CCBE-D892-4143-ACF6-188AED27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D81EC-7E16-43C0-A63A-EDC8CF2C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9B2E8-14C2-4683-ADE9-D83D1FB1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22C4-AD94-47D9-B4F1-BDB48BD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89B5C-E1C0-4D1F-ACCC-D0B170F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A7A62-24F0-4001-A33A-D3045E3D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F6F2A-C36E-4EAB-9B4B-96ED7E7F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2FD98-0B41-43AF-8C06-1ADB983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42ABE-ECBC-432E-AE23-44DE81EF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0F744-5181-4F32-8422-1B702277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97AB8-79B9-462E-BE23-E023E92C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E3271-7227-4985-923A-CB80F72B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8E721-8299-4BE6-B268-444CABF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D2496-412F-4014-9B39-0B3F55FD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63384-8616-4CED-AF14-3EE68ECB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68D2E-A223-4E3E-97FB-277462A2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397CB-58B9-459A-A649-A7EFD23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72C61-38B8-4B89-845F-8D06B3EC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DC95F-3F81-4683-A414-431159B1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BE68-EBA7-47CB-9F13-A357ACBE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FE1E8-52F9-4376-8B2E-F580F65E6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138D5-8D63-4DDA-B800-79D54330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C513BB-3807-4D28-A6DA-845A2DDF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190CE5-65DD-499C-8EAA-E2E9AF9E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BA27CD-78D8-4DCF-A27D-8C90BB37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32DC1F-BF17-43B0-B627-1F755C05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3A100A-E89A-42D8-A5E2-9DDC72A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D073-3CDB-4086-AE7E-44664D26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309948-CA8D-4F2E-BAF7-D834D57B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F4891-607D-487A-9D7E-11FDD052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3F853-291F-4C9C-BBFF-0DB1CDB3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791BE5-F1E9-4A3F-B5C4-2C9B47F0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E40C0-A90E-4086-BFF7-BB26F1E9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0EEFF-4B8A-443D-BE2A-391A871A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B984B-CA27-40A3-B1A8-AF893872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6F24C-D556-4F58-AAA2-BC388CAF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5FCAF-C515-4179-AEBF-FEE06A3F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4FE89-F75E-4A1D-B118-C78A873E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F0944-F242-4AF0-8964-06D6282A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91CB8-D398-4F6A-B582-A2F34B5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2292-3447-4742-B85A-1353F94A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54103F-B32A-44B1-BAF5-F914D4351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36F8A-317C-4C45-894C-9FF270F9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CAAC5-432C-46F0-A8B9-DB86B6B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EA4F2-190F-48A0-B468-B4C459FD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3E4DB-DB0D-4727-AE1A-AEF5D432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56B53-BA80-41D8-8BED-B033C539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1205A-9FA7-4B3F-9B49-935055F5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918DA-967D-4C40-9DC3-F9C46E543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3AA9-7E8C-4F70-8550-7F65150D15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5C77-498C-4ACF-9349-57EC636B2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C04F-B4F8-472D-8961-108A6D633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DE22-CB10-4328-A14B-831EB169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6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45D3E5-B113-4939-AA52-564035AC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821465" y="292"/>
            <a:ext cx="561771" cy="5617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185BD-6BA1-4E32-9AEB-7D1D0FB562AA}"/>
              </a:ext>
            </a:extLst>
          </p:cNvPr>
          <p:cNvSpPr/>
          <p:nvPr/>
        </p:nvSpPr>
        <p:spPr>
          <a:xfrm>
            <a:off x="5821465" y="561831"/>
            <a:ext cx="561771" cy="21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A16419-E2FA-4F37-80DA-830EBE708C29}"/>
              </a:ext>
            </a:extLst>
          </p:cNvPr>
          <p:cNvSpPr/>
          <p:nvPr/>
        </p:nvSpPr>
        <p:spPr>
          <a:xfrm>
            <a:off x="5667029" y="952523"/>
            <a:ext cx="857942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메인화면</a:t>
            </a:r>
            <a:endParaRPr lang="ko-KR" altLang="en-US" sz="11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8716C8-EAB1-4485-A43A-D91F8FBDBB72}"/>
              </a:ext>
            </a:extLst>
          </p:cNvPr>
          <p:cNvSpPr/>
          <p:nvPr/>
        </p:nvSpPr>
        <p:spPr>
          <a:xfrm>
            <a:off x="4271653" y="1410041"/>
            <a:ext cx="1050155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8FE925-859C-496E-9A46-2ABA867C07A4}"/>
              </a:ext>
            </a:extLst>
          </p:cNvPr>
          <p:cNvSpPr/>
          <p:nvPr/>
        </p:nvSpPr>
        <p:spPr>
          <a:xfrm>
            <a:off x="5602511" y="1433142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로그인화면</a:t>
            </a:r>
            <a:endParaRPr lang="ko-KR" altLang="en-US" sz="11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CA11B61-0C37-4968-AB49-1BA8DFC4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633911" y="0"/>
            <a:ext cx="561771" cy="56177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05A4DD-8D28-4E1C-AC80-F859AD54DCDE}"/>
              </a:ext>
            </a:extLst>
          </p:cNvPr>
          <p:cNvSpPr/>
          <p:nvPr/>
        </p:nvSpPr>
        <p:spPr>
          <a:xfrm>
            <a:off x="4633911" y="561539"/>
            <a:ext cx="642764" cy="21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비회원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60AA87-9AD8-4256-9565-36A1DBD8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009019" y="0"/>
            <a:ext cx="561771" cy="56177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F46CEB-802E-4852-A02E-A449361C32B5}"/>
              </a:ext>
            </a:extLst>
          </p:cNvPr>
          <p:cNvSpPr/>
          <p:nvPr/>
        </p:nvSpPr>
        <p:spPr>
          <a:xfrm>
            <a:off x="7009019" y="561539"/>
            <a:ext cx="641741" cy="21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F287D-9E1C-45C5-8AC4-FE0CABB3A5B0}"/>
              </a:ext>
            </a:extLst>
          </p:cNvPr>
          <p:cNvSpPr/>
          <p:nvPr/>
        </p:nvSpPr>
        <p:spPr>
          <a:xfrm>
            <a:off x="2720003" y="1984821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회원메뉴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F1D71-A9C8-49D7-AD99-27173C803158}"/>
              </a:ext>
            </a:extLst>
          </p:cNvPr>
          <p:cNvSpPr/>
          <p:nvPr/>
        </p:nvSpPr>
        <p:spPr>
          <a:xfrm>
            <a:off x="757439" y="2536804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나의 회의실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32D693-BC32-4061-BF7E-322163759A8D}"/>
              </a:ext>
            </a:extLst>
          </p:cNvPr>
          <p:cNvSpPr/>
          <p:nvPr/>
        </p:nvSpPr>
        <p:spPr>
          <a:xfrm>
            <a:off x="2777813" y="4191837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회의실 예약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95E772-DC6F-42DB-942C-1A5F8D9392FC}"/>
              </a:ext>
            </a:extLst>
          </p:cNvPr>
          <p:cNvSpPr/>
          <p:nvPr/>
        </p:nvSpPr>
        <p:spPr>
          <a:xfrm>
            <a:off x="3329791" y="2527015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회의실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BA8881-C23C-4059-A5D0-CDFB0F1DA089}"/>
              </a:ext>
            </a:extLst>
          </p:cNvPr>
          <p:cNvSpPr/>
          <p:nvPr/>
        </p:nvSpPr>
        <p:spPr>
          <a:xfrm>
            <a:off x="4545289" y="2536804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문의 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1627591-C81A-48FD-8D36-F2A7BB04FBEB}"/>
              </a:ext>
            </a:extLst>
          </p:cNvPr>
          <p:cNvSpPr/>
          <p:nvPr/>
        </p:nvSpPr>
        <p:spPr>
          <a:xfrm>
            <a:off x="0" y="1920097"/>
            <a:ext cx="1080268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포인트충전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F5C833-254F-46B9-933A-CB34D609C5A0}"/>
              </a:ext>
            </a:extLst>
          </p:cNvPr>
          <p:cNvSpPr/>
          <p:nvPr/>
        </p:nvSpPr>
        <p:spPr>
          <a:xfrm>
            <a:off x="190488" y="3422136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예약한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42B4F9-4201-4F46-9CE7-9E8AEDE358CF}"/>
              </a:ext>
            </a:extLst>
          </p:cNvPr>
          <p:cNvSpPr/>
          <p:nvPr/>
        </p:nvSpPr>
        <p:spPr>
          <a:xfrm>
            <a:off x="1981395" y="3026975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7ECAE3-FF4A-4631-A9BC-EAAD705A79D4}"/>
              </a:ext>
            </a:extLst>
          </p:cNvPr>
          <p:cNvSpPr/>
          <p:nvPr/>
        </p:nvSpPr>
        <p:spPr>
          <a:xfrm>
            <a:off x="0" y="4037805"/>
            <a:ext cx="740952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예약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769CA3D-6E70-47BE-BC90-16D558767B76}"/>
              </a:ext>
            </a:extLst>
          </p:cNvPr>
          <p:cNvSpPr/>
          <p:nvPr/>
        </p:nvSpPr>
        <p:spPr>
          <a:xfrm>
            <a:off x="508983" y="4406506"/>
            <a:ext cx="647601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예약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890802A-2002-489E-B3A8-65A0F6DBB9FF}"/>
              </a:ext>
            </a:extLst>
          </p:cNvPr>
          <p:cNvSpPr/>
          <p:nvPr/>
        </p:nvSpPr>
        <p:spPr>
          <a:xfrm>
            <a:off x="837473" y="3939402"/>
            <a:ext cx="804872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BCF643-9A8D-4645-A951-C236930E4AF1}"/>
              </a:ext>
            </a:extLst>
          </p:cNvPr>
          <p:cNvSpPr/>
          <p:nvPr/>
        </p:nvSpPr>
        <p:spPr>
          <a:xfrm>
            <a:off x="2348043" y="3792820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5E0910-8F65-4E8E-8616-11D7FDB38B85}"/>
              </a:ext>
            </a:extLst>
          </p:cNvPr>
          <p:cNvSpPr/>
          <p:nvPr/>
        </p:nvSpPr>
        <p:spPr>
          <a:xfrm>
            <a:off x="1433688" y="4186087"/>
            <a:ext cx="804872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435B25-6C2D-4407-8B6E-BBA3829BFC05}"/>
              </a:ext>
            </a:extLst>
          </p:cNvPr>
          <p:cNvSpPr/>
          <p:nvPr/>
        </p:nvSpPr>
        <p:spPr>
          <a:xfrm>
            <a:off x="1827670" y="4564153"/>
            <a:ext cx="804872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회의실재등록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363C5B6-B6DE-4F18-825A-BFDE0BBDFF7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096000" y="784022"/>
            <a:ext cx="2" cy="16850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42112F-CBD0-487A-A8FF-58742384AA08}"/>
              </a:ext>
            </a:extLst>
          </p:cNvPr>
          <p:cNvCxnSpPr>
            <a:cxnSpLocks/>
          </p:cNvCxnSpPr>
          <p:nvPr/>
        </p:nvCxnSpPr>
        <p:spPr>
          <a:xfrm flipH="1">
            <a:off x="6123129" y="1291569"/>
            <a:ext cx="2" cy="16850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B1C937-0DEA-4994-BFCF-0CE7C22B7B33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5321808" y="1569625"/>
            <a:ext cx="280703" cy="2865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85CA4A8-E3A0-427C-8FEE-DE23015CAC6E}"/>
              </a:ext>
            </a:extLst>
          </p:cNvPr>
          <p:cNvCxnSpPr>
            <a:cxnSpLocks/>
            <a:stCxn id="16" idx="2"/>
            <a:endCxn id="32" idx="3"/>
          </p:cNvCxnSpPr>
          <p:nvPr/>
        </p:nvCxnSpPr>
        <p:spPr>
          <a:xfrm rot="5400000">
            <a:off x="4717743" y="765350"/>
            <a:ext cx="386544" cy="238267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52907E-2E0A-4091-B020-C8101361C98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257278" y="2315092"/>
            <a:ext cx="1962564" cy="2217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29850ED-2F26-41B9-9279-D4B1C2CF278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3219842" y="2315092"/>
            <a:ext cx="57810" cy="18767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661AF0E-0BF5-43D7-A066-558A004CC0C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219842" y="2315092"/>
            <a:ext cx="609788" cy="21192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9911AD-18B7-4FA1-8756-72B5D3F45130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3219842" y="2315092"/>
            <a:ext cx="1825286" cy="2217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B6B0104-90B3-4E1D-9D57-813E7F9558E5}"/>
              </a:ext>
            </a:extLst>
          </p:cNvPr>
          <p:cNvCxnSpPr>
            <a:cxnSpLocks/>
            <a:stCxn id="33" idx="1"/>
            <a:endCxn id="39" idx="4"/>
          </p:cNvCxnSpPr>
          <p:nvPr/>
        </p:nvCxnSpPr>
        <p:spPr>
          <a:xfrm flipH="1" flipV="1">
            <a:off x="540134" y="2239265"/>
            <a:ext cx="217305" cy="46267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28523E8-495F-42F2-BF0D-70BBF08C18B1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257278" y="2867075"/>
            <a:ext cx="1223956" cy="15990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D89DE81-1EAE-4C0B-9986-35DF946D7FD9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90327" y="2867075"/>
            <a:ext cx="566952" cy="55506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0E10B2B-1F4A-41D5-ADE3-47C6523A8C6C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370476" y="3752407"/>
            <a:ext cx="319851" cy="28539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214FFB3-AEF4-41AC-A12B-95744B44C442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690327" y="3752407"/>
            <a:ext cx="142457" cy="65409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3F98F01-E85C-4255-9F75-F56B0EF82C56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690327" y="3752407"/>
            <a:ext cx="549582" cy="18699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D504E9B-E78A-482F-84E3-9B9A791064BD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 flipH="1">
            <a:off x="1836124" y="3357246"/>
            <a:ext cx="645110" cy="8288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078D987-8DF7-40DB-8435-0BFC0C8CFD48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flipH="1">
            <a:off x="2230106" y="3357246"/>
            <a:ext cx="251128" cy="120690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B617E1A-5092-493A-AD5B-9F939CA8FF31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2481234" y="3357246"/>
            <a:ext cx="269245" cy="4355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F8E05CB-EF6F-424D-B69F-8E1B50B40DE8}"/>
              </a:ext>
            </a:extLst>
          </p:cNvPr>
          <p:cNvSpPr/>
          <p:nvPr/>
        </p:nvSpPr>
        <p:spPr>
          <a:xfrm>
            <a:off x="2834775" y="4711746"/>
            <a:ext cx="752626" cy="252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메인화면</a:t>
            </a:r>
            <a:endParaRPr lang="ko-KR" altLang="en-US" sz="10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96271A-CE73-4042-940E-7F5E81D50E05}"/>
              </a:ext>
            </a:extLst>
          </p:cNvPr>
          <p:cNvSpPr/>
          <p:nvPr/>
        </p:nvSpPr>
        <p:spPr>
          <a:xfrm>
            <a:off x="2792229" y="5085657"/>
            <a:ext cx="904281" cy="2866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회의실목록</a:t>
            </a:r>
            <a:endParaRPr lang="ko-KR" altLang="en-US" sz="1000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6A821FE-549A-427E-8F13-03917F3F181E}"/>
              </a:ext>
            </a:extLst>
          </p:cNvPr>
          <p:cNvSpPr/>
          <p:nvPr/>
        </p:nvSpPr>
        <p:spPr>
          <a:xfrm>
            <a:off x="2688154" y="5593897"/>
            <a:ext cx="1079150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상세페이지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0B01CD5-F408-414D-917C-7155B07CAA94}"/>
              </a:ext>
            </a:extLst>
          </p:cNvPr>
          <p:cNvSpPr/>
          <p:nvPr/>
        </p:nvSpPr>
        <p:spPr>
          <a:xfrm>
            <a:off x="1893845" y="6121346"/>
            <a:ext cx="804872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회의실 예약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461C7F4-C5AE-40FF-B838-59813FC6DB20}"/>
              </a:ext>
            </a:extLst>
          </p:cNvPr>
          <p:cNvSpPr/>
          <p:nvPr/>
        </p:nvSpPr>
        <p:spPr>
          <a:xfrm>
            <a:off x="2782529" y="6280930"/>
            <a:ext cx="804872" cy="3191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 문의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D494DEA-34CF-4978-8EE1-9FF2D9DE338F}"/>
              </a:ext>
            </a:extLst>
          </p:cNvPr>
          <p:cNvCxnSpPr>
            <a:cxnSpLocks/>
            <a:stCxn id="34" idx="2"/>
            <a:endCxn id="118" idx="0"/>
          </p:cNvCxnSpPr>
          <p:nvPr/>
        </p:nvCxnSpPr>
        <p:spPr>
          <a:xfrm flipH="1">
            <a:off x="3211088" y="4522108"/>
            <a:ext cx="66564" cy="18963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765CED6-62BB-4577-BCAC-81A1E9D7713A}"/>
              </a:ext>
            </a:extLst>
          </p:cNvPr>
          <p:cNvCxnSpPr>
            <a:cxnSpLocks/>
            <a:stCxn id="118" idx="2"/>
            <a:endCxn id="141" idx="0"/>
          </p:cNvCxnSpPr>
          <p:nvPr/>
        </p:nvCxnSpPr>
        <p:spPr>
          <a:xfrm>
            <a:off x="3211088" y="4964014"/>
            <a:ext cx="33282" cy="1216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FB75545-0940-4312-AEA1-1B8D31758982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 flipH="1">
            <a:off x="3227729" y="5372293"/>
            <a:ext cx="16641" cy="22160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A3F9E42-274C-404E-9019-5C545358EC52}"/>
              </a:ext>
            </a:extLst>
          </p:cNvPr>
          <p:cNvCxnSpPr>
            <a:cxnSpLocks/>
            <a:endCxn id="143" idx="0"/>
          </p:cNvCxnSpPr>
          <p:nvPr/>
        </p:nvCxnSpPr>
        <p:spPr>
          <a:xfrm flipH="1">
            <a:off x="2296281" y="5895324"/>
            <a:ext cx="921366" cy="22602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2552E8B9-8BEB-4EB9-96D6-9A431D618FC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3184965" y="5895324"/>
            <a:ext cx="29076" cy="38560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30A3A6AB-DB88-45C4-9C0F-942124B5A5B1}"/>
              </a:ext>
            </a:extLst>
          </p:cNvPr>
          <p:cNvSpPr/>
          <p:nvPr/>
        </p:nvSpPr>
        <p:spPr>
          <a:xfrm>
            <a:off x="3323452" y="3114365"/>
            <a:ext cx="1079150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회의실등록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4D58C42-8E24-44AF-BE2C-CD5EE85FF50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3829629" y="2851422"/>
            <a:ext cx="33398" cy="2629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DE62041-2F7E-4759-A1E9-3F7260A391B2}"/>
              </a:ext>
            </a:extLst>
          </p:cNvPr>
          <p:cNvSpPr/>
          <p:nvPr/>
        </p:nvSpPr>
        <p:spPr>
          <a:xfrm>
            <a:off x="4202984" y="3429000"/>
            <a:ext cx="703097" cy="286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보낸 문의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B3FDDC7-4313-4760-9033-64C964D7D059}"/>
              </a:ext>
            </a:extLst>
          </p:cNvPr>
          <p:cNvSpPr/>
          <p:nvPr/>
        </p:nvSpPr>
        <p:spPr>
          <a:xfrm>
            <a:off x="5193417" y="3443952"/>
            <a:ext cx="703097" cy="286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받은 </a:t>
            </a:r>
            <a:r>
              <a:rPr lang="ko-KR" altLang="en-US" sz="900" dirty="0">
                <a:solidFill>
                  <a:schemeClr val="tx1"/>
                </a:solidFill>
              </a:rPr>
              <a:t>문의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3D264C4-B78F-4585-B764-987F691639F2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4554533" y="2881662"/>
            <a:ext cx="432480" cy="54733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7E91A11-A396-4C35-9D73-9427F35A99E2}"/>
              </a:ext>
            </a:extLst>
          </p:cNvPr>
          <p:cNvCxnSpPr>
            <a:cxnSpLocks/>
            <a:stCxn id="36" idx="2"/>
            <a:endCxn id="179" idx="0"/>
          </p:cNvCxnSpPr>
          <p:nvPr/>
        </p:nvCxnSpPr>
        <p:spPr>
          <a:xfrm>
            <a:off x="5045128" y="2867075"/>
            <a:ext cx="499838" cy="57687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C054F649-7D4D-406F-B310-B5CC4783677D}"/>
              </a:ext>
            </a:extLst>
          </p:cNvPr>
          <p:cNvSpPr/>
          <p:nvPr/>
        </p:nvSpPr>
        <p:spPr>
          <a:xfrm>
            <a:off x="4074069" y="4141217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답변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AF39204-A94B-448D-B847-53C4BB7D7EC4}"/>
              </a:ext>
            </a:extLst>
          </p:cNvPr>
          <p:cNvSpPr/>
          <p:nvPr/>
        </p:nvSpPr>
        <p:spPr>
          <a:xfrm>
            <a:off x="5044218" y="4054071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답변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보내기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6C668CF-C4EE-4E7B-A473-701692337CC6}"/>
              </a:ext>
            </a:extLst>
          </p:cNvPr>
          <p:cNvCxnSpPr>
            <a:cxnSpLocks/>
            <a:stCxn id="177" idx="2"/>
            <a:endCxn id="185" idx="0"/>
          </p:cNvCxnSpPr>
          <p:nvPr/>
        </p:nvCxnSpPr>
        <p:spPr>
          <a:xfrm flipH="1">
            <a:off x="4476505" y="3715637"/>
            <a:ext cx="78028" cy="42558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2056E9D2-9E07-4281-9CF7-135C3EDEF627}"/>
              </a:ext>
            </a:extLst>
          </p:cNvPr>
          <p:cNvCxnSpPr>
            <a:cxnSpLocks/>
            <a:stCxn id="179" idx="2"/>
            <a:endCxn id="186" idx="0"/>
          </p:cNvCxnSpPr>
          <p:nvPr/>
        </p:nvCxnSpPr>
        <p:spPr>
          <a:xfrm flipH="1">
            <a:off x="5446654" y="3730589"/>
            <a:ext cx="98312" cy="32348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CD6C9C8-5631-4B71-9294-98668608C848}"/>
              </a:ext>
            </a:extLst>
          </p:cNvPr>
          <p:cNvSpPr/>
          <p:nvPr/>
        </p:nvSpPr>
        <p:spPr>
          <a:xfrm>
            <a:off x="8362372" y="1984821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관리자 메뉴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B92A205D-CA6E-48BB-845B-DC049970A805}"/>
              </a:ext>
            </a:extLst>
          </p:cNvPr>
          <p:cNvCxnSpPr>
            <a:cxnSpLocks/>
            <a:stCxn id="16" idx="3"/>
            <a:endCxn id="194" idx="0"/>
          </p:cNvCxnSpPr>
          <p:nvPr/>
        </p:nvCxnSpPr>
        <p:spPr>
          <a:xfrm>
            <a:off x="6602188" y="1598278"/>
            <a:ext cx="2260023" cy="38654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5518F7B-7203-418D-A20C-2F1E028E2F41}"/>
              </a:ext>
            </a:extLst>
          </p:cNvPr>
          <p:cNvSpPr/>
          <p:nvPr/>
        </p:nvSpPr>
        <p:spPr>
          <a:xfrm>
            <a:off x="6553549" y="2716525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관리자 메인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1B78A3F-2135-4EF7-8D10-4DE8B0509EF4}"/>
              </a:ext>
            </a:extLst>
          </p:cNvPr>
          <p:cNvSpPr/>
          <p:nvPr/>
        </p:nvSpPr>
        <p:spPr>
          <a:xfrm>
            <a:off x="7650760" y="3837521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내역조회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D43473E-042E-4EC9-95D8-ED7C5807C9A4}"/>
              </a:ext>
            </a:extLst>
          </p:cNvPr>
          <p:cNvSpPr/>
          <p:nvPr/>
        </p:nvSpPr>
        <p:spPr>
          <a:xfrm>
            <a:off x="9434035" y="2716526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134F516A-C57E-4828-A033-8D55E0EA7A10}"/>
              </a:ext>
            </a:extLst>
          </p:cNvPr>
          <p:cNvSpPr/>
          <p:nvPr/>
        </p:nvSpPr>
        <p:spPr>
          <a:xfrm>
            <a:off x="10896761" y="2716525"/>
            <a:ext cx="999677" cy="330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회의실 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9DE4107-C7D0-409A-BA13-AC301C8DF2CD}"/>
              </a:ext>
            </a:extLst>
          </p:cNvPr>
          <p:cNvSpPr/>
          <p:nvPr/>
        </p:nvSpPr>
        <p:spPr>
          <a:xfrm>
            <a:off x="6044803" y="3241735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통계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A3507CB8-157B-46FD-9853-2FD9FB46685D}"/>
              </a:ext>
            </a:extLst>
          </p:cNvPr>
          <p:cNvSpPr/>
          <p:nvPr/>
        </p:nvSpPr>
        <p:spPr>
          <a:xfrm>
            <a:off x="6602188" y="3628348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현황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3257170-AFFC-49FE-9235-7ADC663096BB}"/>
              </a:ext>
            </a:extLst>
          </p:cNvPr>
          <p:cNvSpPr/>
          <p:nvPr/>
        </p:nvSpPr>
        <p:spPr>
          <a:xfrm>
            <a:off x="7079807" y="3225420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엑셀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AFE6833B-6E4C-40AC-B287-808412ECD770}"/>
              </a:ext>
            </a:extLst>
          </p:cNvPr>
          <p:cNvCxnSpPr>
            <a:cxnSpLocks/>
            <a:stCxn id="200" idx="2"/>
            <a:endCxn id="204" idx="0"/>
          </p:cNvCxnSpPr>
          <p:nvPr/>
        </p:nvCxnSpPr>
        <p:spPr>
          <a:xfrm flipH="1">
            <a:off x="6447239" y="3046796"/>
            <a:ext cx="606149" cy="19493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FD526CD6-25A7-46A8-92CE-0782DBB17F87}"/>
              </a:ext>
            </a:extLst>
          </p:cNvPr>
          <p:cNvCxnSpPr>
            <a:cxnSpLocks/>
            <a:stCxn id="200" idx="2"/>
            <a:endCxn id="205" idx="0"/>
          </p:cNvCxnSpPr>
          <p:nvPr/>
        </p:nvCxnSpPr>
        <p:spPr>
          <a:xfrm flipH="1">
            <a:off x="7004624" y="3046796"/>
            <a:ext cx="48764" cy="58155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5BBBE54-30FD-484C-8900-CF7C5A01CEFD}"/>
              </a:ext>
            </a:extLst>
          </p:cNvPr>
          <p:cNvCxnSpPr>
            <a:cxnSpLocks/>
            <a:stCxn id="200" idx="2"/>
            <a:endCxn id="206" idx="0"/>
          </p:cNvCxnSpPr>
          <p:nvPr/>
        </p:nvCxnSpPr>
        <p:spPr>
          <a:xfrm>
            <a:off x="7053388" y="3046796"/>
            <a:ext cx="428855" cy="17862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타원 215">
            <a:extLst>
              <a:ext uri="{FF2B5EF4-FFF2-40B4-BE49-F238E27FC236}">
                <a16:creationId xmlns:a16="http://schemas.microsoft.com/office/drawing/2014/main" id="{6410E8D7-C7C2-4908-AD06-D86AE6193749}"/>
              </a:ext>
            </a:extLst>
          </p:cNvPr>
          <p:cNvSpPr/>
          <p:nvPr/>
        </p:nvSpPr>
        <p:spPr>
          <a:xfrm>
            <a:off x="5916613" y="4314008"/>
            <a:ext cx="1203521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충전포인트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3071DB4-A1F4-4652-B390-0D09C1DB3BBD}"/>
              </a:ext>
            </a:extLst>
          </p:cNvPr>
          <p:cNvSpPr/>
          <p:nvPr/>
        </p:nvSpPr>
        <p:spPr>
          <a:xfrm>
            <a:off x="6666054" y="4711746"/>
            <a:ext cx="1203521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사용포인트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9C97A32-1114-4940-8726-2501107198BE}"/>
              </a:ext>
            </a:extLst>
          </p:cNvPr>
          <p:cNvSpPr/>
          <p:nvPr/>
        </p:nvSpPr>
        <p:spPr>
          <a:xfrm>
            <a:off x="7553226" y="5002540"/>
            <a:ext cx="1203521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 예약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79B7AE2-E60E-402A-A5EC-3336F38465D3}"/>
              </a:ext>
            </a:extLst>
          </p:cNvPr>
          <p:cNvSpPr/>
          <p:nvPr/>
        </p:nvSpPr>
        <p:spPr>
          <a:xfrm>
            <a:off x="8345871" y="4738199"/>
            <a:ext cx="1203521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회의실 </a:t>
            </a:r>
            <a:r>
              <a:rPr lang="ko-KR" altLang="en-US" sz="900" dirty="0" err="1">
                <a:solidFill>
                  <a:schemeClr val="tx1"/>
                </a:solidFill>
              </a:rPr>
              <a:t>등롤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7F77929-1B8E-4828-9854-1C813BC58687}"/>
              </a:ext>
            </a:extLst>
          </p:cNvPr>
          <p:cNvSpPr/>
          <p:nvPr/>
        </p:nvSpPr>
        <p:spPr>
          <a:xfrm>
            <a:off x="8488051" y="4276780"/>
            <a:ext cx="1203521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신규가입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44C5F49C-5692-4F01-863B-E6F2AF994EE8}"/>
              </a:ext>
            </a:extLst>
          </p:cNvPr>
          <p:cNvCxnSpPr>
            <a:cxnSpLocks/>
            <a:endCxn id="216" idx="0"/>
          </p:cNvCxnSpPr>
          <p:nvPr/>
        </p:nvCxnSpPr>
        <p:spPr>
          <a:xfrm flipH="1">
            <a:off x="6518374" y="4141217"/>
            <a:ext cx="1667472" cy="17279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32EFE031-C218-446B-B7EC-21B6AC56E06E}"/>
              </a:ext>
            </a:extLst>
          </p:cNvPr>
          <p:cNvCxnSpPr>
            <a:cxnSpLocks/>
            <a:endCxn id="217" idx="0"/>
          </p:cNvCxnSpPr>
          <p:nvPr/>
        </p:nvCxnSpPr>
        <p:spPr>
          <a:xfrm flipH="1">
            <a:off x="7267815" y="4132366"/>
            <a:ext cx="904920" cy="57938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C77D691-3D33-4F8C-99D3-25F5E200D283}"/>
              </a:ext>
            </a:extLst>
          </p:cNvPr>
          <p:cNvCxnSpPr>
            <a:cxnSpLocks/>
            <a:endCxn id="218" idx="0"/>
          </p:cNvCxnSpPr>
          <p:nvPr/>
        </p:nvCxnSpPr>
        <p:spPr>
          <a:xfrm flipH="1">
            <a:off x="8154987" y="4132366"/>
            <a:ext cx="19086" cy="870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2C3F2868-98B4-43F4-845D-5457108E813F}"/>
              </a:ext>
            </a:extLst>
          </p:cNvPr>
          <p:cNvCxnSpPr>
            <a:cxnSpLocks/>
            <a:stCxn id="201" idx="2"/>
            <a:endCxn id="219" idx="0"/>
          </p:cNvCxnSpPr>
          <p:nvPr/>
        </p:nvCxnSpPr>
        <p:spPr>
          <a:xfrm>
            <a:off x="8150599" y="4167792"/>
            <a:ext cx="797033" cy="57040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FD25CA22-3800-4C3B-B3BE-6017E3EB7E30}"/>
              </a:ext>
            </a:extLst>
          </p:cNvPr>
          <p:cNvCxnSpPr>
            <a:cxnSpLocks/>
            <a:stCxn id="201" idx="2"/>
            <a:endCxn id="220" idx="0"/>
          </p:cNvCxnSpPr>
          <p:nvPr/>
        </p:nvCxnSpPr>
        <p:spPr>
          <a:xfrm>
            <a:off x="8150599" y="4167792"/>
            <a:ext cx="939213" cy="1089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>
            <a:extLst>
              <a:ext uri="{FF2B5EF4-FFF2-40B4-BE49-F238E27FC236}">
                <a16:creationId xmlns:a16="http://schemas.microsoft.com/office/drawing/2014/main" id="{7CF8E45A-90EC-4D09-963A-DB99D3F0954E}"/>
              </a:ext>
            </a:extLst>
          </p:cNvPr>
          <p:cNvSpPr/>
          <p:nvPr/>
        </p:nvSpPr>
        <p:spPr>
          <a:xfrm>
            <a:off x="8687375" y="3266165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7E78EA0-CDEE-4685-9B57-5B50A238E48F}"/>
              </a:ext>
            </a:extLst>
          </p:cNvPr>
          <p:cNvSpPr/>
          <p:nvPr/>
        </p:nvSpPr>
        <p:spPr>
          <a:xfrm>
            <a:off x="9382254" y="3565609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0272447B-2C1F-42A3-A29D-EFB1EE56F4DF}"/>
              </a:ext>
            </a:extLst>
          </p:cNvPr>
          <p:cNvSpPr/>
          <p:nvPr/>
        </p:nvSpPr>
        <p:spPr>
          <a:xfrm>
            <a:off x="10355876" y="3237022"/>
            <a:ext cx="804872" cy="28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1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82</Words>
  <Application>Microsoft Office PowerPoint</Application>
  <PresentationFormat>와이드스크린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지수</dc:creator>
  <cp:lastModifiedBy>이 지수</cp:lastModifiedBy>
  <cp:revision>8</cp:revision>
  <dcterms:created xsi:type="dcterms:W3CDTF">2021-02-15T06:26:31Z</dcterms:created>
  <dcterms:modified xsi:type="dcterms:W3CDTF">2021-02-15T09:22:48Z</dcterms:modified>
</cp:coreProperties>
</file>