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257244-62B0-B812-53C9-0AE9C640A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A27FE0-18BE-8426-19BA-526FB7A86D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7F7993-A4D1-E3F0-BF8A-578190BB6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1FEBD-C700-4C6E-8CC5-E733B06BF600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A0E7DB-1A7E-991C-F4F5-9B5A43413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E129EE-2828-BC5E-58CF-F761CAFF8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F2DA9-4168-4B95-BE62-E89D08C79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694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C714DF-0910-AB7B-CBBC-CD0AD111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3736A5-A479-A3A9-029F-828125211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67BBD2-D7C9-3079-5B3B-C2C06678D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1FEBD-C700-4C6E-8CC5-E733B06BF600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08E8B1-BCF4-87CE-1BCD-06BB19D41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B0C0F4-FD69-1D88-F5E4-702BAB162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F2DA9-4168-4B95-BE62-E89D08C79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707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1893E69-B84A-38DB-6A6A-D06D5089C4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9AEFA8-0D43-0295-CFBD-AE0FAF198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753324-DDD6-3EB0-8B78-1B542F507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1FEBD-C700-4C6E-8CC5-E733B06BF600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0B6DAD-71E9-84EA-D3F5-5BF4415A4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0956C5-75AE-A748-A1C1-F4C5E8B7E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F2DA9-4168-4B95-BE62-E89D08C79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92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F37513-EF22-89D8-B3C5-55BE6AF60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DEAEB2-B214-D63A-0E47-219B845F6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68A48F-7807-1169-E9D7-62CDC873D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1FEBD-C700-4C6E-8CC5-E733B06BF600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BCF31-E8C2-9238-399B-D35360F76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C8F7D5-6668-029D-1DF5-845141872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F2DA9-4168-4B95-BE62-E89D08C79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590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4B40D2-131C-B9C2-9B79-394554E05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98855F-4899-D930-B38E-4BFFC5341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CED6DF-D00D-E32A-D47A-9CAA046F7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1FEBD-C700-4C6E-8CC5-E733B06BF600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A614C6-F716-A9D1-FA3D-20D4C052D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AF2097-3B73-957B-3B86-794B3B2F0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F2DA9-4168-4B95-BE62-E89D08C79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058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FE78A-7D40-2E89-7288-244DE7DCE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103408-1B58-4442-4CC4-E43EED6D5C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D67E2C-00D6-CBC0-83A9-C275D9103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5E84DD-08A4-24A8-5760-F2B493B82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1FEBD-C700-4C6E-8CC5-E733B06BF600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9DB299-AE2C-7391-46DF-1734F888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DDDEE4-7220-8F61-166B-966970C67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F2DA9-4168-4B95-BE62-E89D08C79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564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9396E1-A2C8-5DC7-B9A2-78970198E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19D196-3AD8-FC52-F323-A9DF7C973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5FE6C5-5745-2D2C-CD5F-61181893A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F094B2-B2B5-6056-4FC5-AA4CF449E6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083B26-F668-6889-D759-1C4A11F6E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BAB113-5E47-1790-2A92-A291C5649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1FEBD-C700-4C6E-8CC5-E733B06BF600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192D2C-6821-423C-C264-8D6C61FB7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B01E04-4F9E-63CD-D5AD-D9A445C7F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F2DA9-4168-4B95-BE62-E89D08C79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49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C710A2-3D59-20D2-EB51-845B15C85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EA3E1D-F480-9784-646F-254F0C778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1FEBD-C700-4C6E-8CC5-E733B06BF600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975940-8A1B-88CC-55F4-B95500A39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53E1B7-2B1C-AA3E-F727-FE200C513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F2DA9-4168-4B95-BE62-E89D08C79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331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13F564-C8B2-B4AA-CE48-C088F9C0F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1FEBD-C700-4C6E-8CC5-E733B06BF600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2B5E45-7B76-2C66-23FA-DE1C05AD4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C87B6A-74D1-E6BE-1DA0-8054FD46B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F2DA9-4168-4B95-BE62-E89D08C79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429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03F778-17DA-4524-CBED-24D8BBDB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E725AA-185A-0108-DAC5-AB9A91251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3061A7-D52D-4839-B302-D5E83F9D7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D6F1B5-1418-D55B-8CC0-5B6D571F2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1FEBD-C700-4C6E-8CC5-E733B06BF600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51AC53-3554-5399-4CFF-1CFE6F20A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589211-F9C9-09AF-8F89-4F8852661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F2DA9-4168-4B95-BE62-E89D08C79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96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0F92D7-6D97-F0C1-023D-57A2CE689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4EA5D9A-F3D1-ABA7-B369-5AA57E1F2B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75718C-9AE8-860F-6B2A-39470A4C5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333F94-4F4B-8DEB-751E-E761F86F6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1FEBD-C700-4C6E-8CC5-E733B06BF600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742F8-31B8-4B60-933C-EFC10040C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EDB8D5-612E-149E-E8DD-0F3280BFC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F2DA9-4168-4B95-BE62-E89D08C79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416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AD21000-1D09-9CE5-A1A6-EA238FCEA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58890D-FCC9-91CF-952D-E3170DE49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DA8DEC-8F05-834F-4A08-45470BAEB3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1FEBD-C700-4C6E-8CC5-E733B06BF600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6C1CD8-E81E-50C1-3BA4-DF9D0CE9A5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10C0A1-A8A2-0C6E-0359-40BB61FFD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F2DA9-4168-4B95-BE62-E89D08C79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31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3">
            <a:extLst>
              <a:ext uri="{FF2B5EF4-FFF2-40B4-BE49-F238E27FC236}">
                <a16:creationId xmlns:a16="http://schemas.microsoft.com/office/drawing/2014/main" id="{CFFCDC59-DF05-CF9D-113D-E321204F44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31" r="22246" b="6064"/>
          <a:stretch/>
        </p:blipFill>
        <p:spPr>
          <a:xfrm>
            <a:off x="1195116" y="2167421"/>
            <a:ext cx="556358" cy="622297"/>
          </a:xfrm>
          <a:prstGeom prst="rect">
            <a:avLst/>
          </a:prstGeom>
        </p:spPr>
      </p:pic>
      <p:sp>
        <p:nvSpPr>
          <p:cNvPr id="4" name="矩形: 剪去左右顶角 3">
            <a:extLst>
              <a:ext uri="{FF2B5EF4-FFF2-40B4-BE49-F238E27FC236}">
                <a16:creationId xmlns:a16="http://schemas.microsoft.com/office/drawing/2014/main" id="{0E47C70E-3FD4-ED3B-2BD4-4F4FACCDE3D6}"/>
              </a:ext>
            </a:extLst>
          </p:cNvPr>
          <p:cNvSpPr/>
          <p:nvPr/>
        </p:nvSpPr>
        <p:spPr>
          <a:xfrm>
            <a:off x="2734734" y="4656666"/>
            <a:ext cx="6959600" cy="136313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/>
              <a:t>GZBUS</a:t>
            </a:r>
            <a:endParaRPr lang="zh-CN" altLang="en-US" sz="7200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14B62A5-6F04-585D-6A34-B6192412E9EE}"/>
              </a:ext>
            </a:extLst>
          </p:cNvPr>
          <p:cNvCxnSpPr>
            <a:cxnSpLocks/>
          </p:cNvCxnSpPr>
          <p:nvPr/>
        </p:nvCxnSpPr>
        <p:spPr>
          <a:xfrm>
            <a:off x="0" y="4207934"/>
            <a:ext cx="12192000" cy="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C6E950B-E055-3EF0-64AE-E1EA33843D73}"/>
              </a:ext>
            </a:extLst>
          </p:cNvPr>
          <p:cNvCxnSpPr>
            <a:cxnSpLocks/>
          </p:cNvCxnSpPr>
          <p:nvPr/>
        </p:nvCxnSpPr>
        <p:spPr>
          <a:xfrm>
            <a:off x="0" y="2032000"/>
            <a:ext cx="12192000" cy="0"/>
          </a:xfrm>
          <a:prstGeom prst="line">
            <a:avLst/>
          </a:prstGeom>
          <a:ln w="76200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7C0671F4-5F2A-7F84-9D72-5AD994D517D1}"/>
              </a:ext>
            </a:extLst>
          </p:cNvPr>
          <p:cNvSpPr/>
          <p:nvPr/>
        </p:nvSpPr>
        <p:spPr>
          <a:xfrm>
            <a:off x="0" y="0"/>
            <a:ext cx="12192000" cy="203199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比车道高的人行道</a:t>
            </a:r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E5722CD6-EF70-A473-F0C0-ADBAE04346DC}"/>
              </a:ext>
            </a:extLst>
          </p:cNvPr>
          <p:cNvGrpSpPr/>
          <p:nvPr/>
        </p:nvGrpSpPr>
        <p:grpSpPr>
          <a:xfrm>
            <a:off x="7806266" y="4656666"/>
            <a:ext cx="3352801" cy="1049864"/>
            <a:chOff x="7806266" y="4656666"/>
            <a:chExt cx="3352801" cy="1049864"/>
          </a:xfrm>
        </p:grpSpPr>
        <p:sp>
          <p:nvSpPr>
            <p:cNvPr id="11" name="笑脸 10">
              <a:extLst>
                <a:ext uri="{FF2B5EF4-FFF2-40B4-BE49-F238E27FC236}">
                  <a16:creationId xmlns:a16="http://schemas.microsoft.com/office/drawing/2014/main" id="{C1B6FDFC-AAF1-D26F-6272-7E21FE08CE70}"/>
                </a:ext>
              </a:extLst>
            </p:cNvPr>
            <p:cNvSpPr/>
            <p:nvPr/>
          </p:nvSpPr>
          <p:spPr>
            <a:xfrm>
              <a:off x="7806266" y="4969933"/>
              <a:ext cx="753533" cy="736597"/>
            </a:xfrm>
            <a:prstGeom prst="smileyFac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标注: 线形 11">
              <a:extLst>
                <a:ext uri="{FF2B5EF4-FFF2-40B4-BE49-F238E27FC236}">
                  <a16:creationId xmlns:a16="http://schemas.microsoft.com/office/drawing/2014/main" id="{6F112401-E78D-85C5-7235-FDC5A3E0F54E}"/>
                </a:ext>
              </a:extLst>
            </p:cNvPr>
            <p:cNvSpPr/>
            <p:nvPr/>
          </p:nvSpPr>
          <p:spPr>
            <a:xfrm>
              <a:off x="9194800" y="4656666"/>
              <a:ext cx="1964267" cy="592662"/>
            </a:xfrm>
            <a:prstGeom prst="borderCallout1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准备下车的你</a:t>
              </a: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EC4C797B-3FD3-E559-141D-F9BC945E0F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09" b="21559"/>
          <a:stretch/>
        </p:blipFill>
        <p:spPr>
          <a:xfrm>
            <a:off x="134591" y="2794003"/>
            <a:ext cx="1237009" cy="77584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CCD5F5E-87ED-9836-3EC6-C856CA2D2D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09" b="21559"/>
          <a:stretch/>
        </p:blipFill>
        <p:spPr>
          <a:xfrm>
            <a:off x="5841563" y="2344121"/>
            <a:ext cx="1237009" cy="77584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8B649CD-CCC4-C357-F911-8500955332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09" b="21559"/>
          <a:stretch/>
        </p:blipFill>
        <p:spPr>
          <a:xfrm>
            <a:off x="3732924" y="2256364"/>
            <a:ext cx="1237009" cy="77584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EDB1B0C-92E7-1E31-4ACE-3C47C10F28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09" b="21559"/>
          <a:stretch/>
        </p:blipFill>
        <p:spPr>
          <a:xfrm>
            <a:off x="10367795" y="2515576"/>
            <a:ext cx="1237009" cy="77584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7F9F2DE-D261-47ED-3F99-9EEFED7C09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09" b="21559"/>
          <a:stretch/>
        </p:blipFill>
        <p:spPr>
          <a:xfrm>
            <a:off x="3555124" y="3268535"/>
            <a:ext cx="1237009" cy="77584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1D0D653-9638-E280-727C-B17C5414C0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09" b="21559"/>
          <a:stretch/>
        </p:blipFill>
        <p:spPr>
          <a:xfrm>
            <a:off x="7564527" y="2282164"/>
            <a:ext cx="1237009" cy="77584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F6755512-009C-6999-EE12-228720584F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09" b="21559"/>
          <a:stretch/>
        </p:blipFill>
        <p:spPr>
          <a:xfrm>
            <a:off x="6327518" y="3283520"/>
            <a:ext cx="1237009" cy="775844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92E98B22-A960-94FD-438B-4FD7D11B5F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09" b="21559"/>
          <a:stretch/>
        </p:blipFill>
        <p:spPr>
          <a:xfrm>
            <a:off x="1909639" y="2375562"/>
            <a:ext cx="1237009" cy="775844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A024171A-CFDC-E89E-CA38-D92FB53A77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09" b="21559"/>
          <a:stretch/>
        </p:blipFill>
        <p:spPr>
          <a:xfrm>
            <a:off x="8737599" y="3181925"/>
            <a:ext cx="1237009" cy="775844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DF4DAB5-5703-BEA3-1D27-5CD674D8DD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09" b="21559"/>
          <a:stretch/>
        </p:blipFill>
        <p:spPr>
          <a:xfrm>
            <a:off x="1644212" y="3302003"/>
            <a:ext cx="1237009" cy="775844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889627D3-CA79-545F-6A79-6029C10C03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50" t="23587" r="20920" b="13598"/>
          <a:stretch/>
        </p:blipFill>
        <p:spPr>
          <a:xfrm>
            <a:off x="2419012" y="2180569"/>
            <a:ext cx="584197" cy="502869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6B3FD393-2D8C-0152-CAB6-0D1AB49947A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50" t="23587" r="20920" b="13598"/>
          <a:stretch/>
        </p:blipFill>
        <p:spPr>
          <a:xfrm>
            <a:off x="3977658" y="3104980"/>
            <a:ext cx="584197" cy="502869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4AE8D102-D80E-8EC1-22CF-BED87AF643F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50" t="23587" r="20920" b="13598"/>
          <a:stretch/>
        </p:blipFill>
        <p:spPr>
          <a:xfrm>
            <a:off x="6266574" y="2154889"/>
            <a:ext cx="584197" cy="502869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3E61FCD0-A582-82D2-1F88-1B1A0B921E8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50" t="23587" r="20920" b="13598"/>
          <a:stretch/>
        </p:blipFill>
        <p:spPr>
          <a:xfrm>
            <a:off x="4207538" y="2032625"/>
            <a:ext cx="584197" cy="502869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E0F10786-FA85-B804-7B4A-32972932EB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50" t="23587" r="20920" b="13598"/>
          <a:stretch/>
        </p:blipFill>
        <p:spPr>
          <a:xfrm>
            <a:off x="2043908" y="3098025"/>
            <a:ext cx="584197" cy="502869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77DF8199-4A66-30B4-EF0B-C2A70B07DA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50" t="23587" r="20920" b="13598"/>
          <a:stretch/>
        </p:blipFill>
        <p:spPr>
          <a:xfrm>
            <a:off x="640170" y="2595156"/>
            <a:ext cx="584197" cy="502869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B1FCABD7-5F63-3A31-1547-65B43A4BB9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50" t="23587" r="20920" b="13598"/>
          <a:stretch/>
        </p:blipFill>
        <p:spPr>
          <a:xfrm>
            <a:off x="8033511" y="2104091"/>
            <a:ext cx="584197" cy="502869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2AAEF292-BA15-2175-D443-7685721D238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50" t="23587" r="20920" b="13598"/>
          <a:stretch/>
        </p:blipFill>
        <p:spPr>
          <a:xfrm>
            <a:off x="9223193" y="2931760"/>
            <a:ext cx="584197" cy="502869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93110E93-DBB9-314B-01ED-6F1CBEF313E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50" t="23587" r="20920" b="13598"/>
          <a:stretch/>
        </p:blipFill>
        <p:spPr>
          <a:xfrm>
            <a:off x="10866968" y="2276262"/>
            <a:ext cx="584197" cy="502869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3EDD5087-5CAE-305A-F2AA-76428D4F917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50" t="23587" r="20920" b="13598"/>
          <a:stretch/>
        </p:blipFill>
        <p:spPr>
          <a:xfrm>
            <a:off x="6850771" y="3065827"/>
            <a:ext cx="584197" cy="502869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6006AF3A-86CF-CE3A-F81C-22B41B8959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31" r="22246" b="6064"/>
          <a:stretch/>
        </p:blipFill>
        <p:spPr>
          <a:xfrm>
            <a:off x="10919812" y="3407211"/>
            <a:ext cx="556358" cy="622297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EB679117-658D-9117-A998-48E9CB6FA1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31" r="22246" b="6064"/>
          <a:stretch/>
        </p:blipFill>
        <p:spPr>
          <a:xfrm>
            <a:off x="9443289" y="2281201"/>
            <a:ext cx="556358" cy="622297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7710159F-82CF-3B79-F040-D65AB3F145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31" r="22246" b="6064"/>
          <a:stretch/>
        </p:blipFill>
        <p:spPr>
          <a:xfrm>
            <a:off x="8069456" y="3338911"/>
            <a:ext cx="556358" cy="622297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3C413ACD-5F93-67D1-F1F3-6A894DFA5B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31" r="22246" b="6064"/>
          <a:stretch/>
        </p:blipFill>
        <p:spPr>
          <a:xfrm>
            <a:off x="968163" y="3350031"/>
            <a:ext cx="556358" cy="622297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B9903388-9B14-9AB6-0C38-E974F78328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31" r="22246" b="6064"/>
          <a:stretch/>
        </p:blipFill>
        <p:spPr>
          <a:xfrm>
            <a:off x="10366981" y="1366449"/>
            <a:ext cx="556358" cy="622297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387A9C0A-A638-C931-12AD-9DA1524E92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31" r="22246" b="6064"/>
          <a:stretch/>
        </p:blipFill>
        <p:spPr>
          <a:xfrm>
            <a:off x="8890458" y="240439"/>
            <a:ext cx="556358" cy="622297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DCA63DEF-8D4C-5060-8254-81CF8003BB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31" r="22246" b="6064"/>
          <a:stretch/>
        </p:blipFill>
        <p:spPr>
          <a:xfrm>
            <a:off x="9356103" y="1229216"/>
            <a:ext cx="556358" cy="622297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D7A6BBB7-0348-C2D0-D9F3-9A1275C81B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31" r="22246" b="6064"/>
          <a:stretch/>
        </p:blipFill>
        <p:spPr>
          <a:xfrm>
            <a:off x="10088802" y="375877"/>
            <a:ext cx="556358" cy="622297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030D2C35-BE03-3932-4FB0-A75B24DFAE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31" r="22246" b="6064"/>
          <a:stretch/>
        </p:blipFill>
        <p:spPr>
          <a:xfrm>
            <a:off x="4545633" y="158254"/>
            <a:ext cx="556358" cy="622297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1FB7BCBC-15DD-BFBF-7B29-1757CA71AC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31" r="22246" b="6064"/>
          <a:stretch/>
        </p:blipFill>
        <p:spPr>
          <a:xfrm>
            <a:off x="415332" y="1309269"/>
            <a:ext cx="556358" cy="622297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DCCE7D19-7198-D0F5-3A36-26AFC3565A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31" r="22246" b="6064"/>
          <a:stretch/>
        </p:blipFill>
        <p:spPr>
          <a:xfrm>
            <a:off x="2182541" y="561886"/>
            <a:ext cx="556358" cy="622297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925644AB-8FD7-5D75-DAB8-D81B158E3C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31" r="22246" b="6064"/>
          <a:stretch/>
        </p:blipFill>
        <p:spPr>
          <a:xfrm>
            <a:off x="7528087" y="192277"/>
            <a:ext cx="556358" cy="622297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6E1C38BB-4D3E-B7A9-A9AC-9E4165CC39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31" r="22246" b="6064"/>
          <a:stretch/>
        </p:blipFill>
        <p:spPr>
          <a:xfrm>
            <a:off x="6181888" y="23171"/>
            <a:ext cx="556358" cy="622297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A821CF88-6FE2-54B8-CCE4-03DC55011C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31" r="22246" b="6064"/>
          <a:stretch/>
        </p:blipFill>
        <p:spPr>
          <a:xfrm>
            <a:off x="4005497" y="1204755"/>
            <a:ext cx="556358" cy="622297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02F0A521-65C6-F611-8C58-57AD69DCA4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31" r="22246" b="6064"/>
          <a:stretch/>
        </p:blipFill>
        <p:spPr>
          <a:xfrm>
            <a:off x="2881221" y="1242295"/>
            <a:ext cx="556358" cy="622297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CFA694A6-6787-34DB-5030-0922369C6B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31" r="22246" b="6064"/>
          <a:stretch/>
        </p:blipFill>
        <p:spPr>
          <a:xfrm>
            <a:off x="501907" y="561423"/>
            <a:ext cx="556358" cy="622297"/>
          </a:xfrm>
          <a:prstGeom prst="rect">
            <a:avLst/>
          </a:prstGeom>
        </p:spPr>
      </p:pic>
      <p:sp>
        <p:nvSpPr>
          <p:cNvPr id="57" name="标注: 下箭头 56">
            <a:extLst>
              <a:ext uri="{FF2B5EF4-FFF2-40B4-BE49-F238E27FC236}">
                <a16:creationId xmlns:a16="http://schemas.microsoft.com/office/drawing/2014/main" id="{5F09CEA6-0DB5-D5A8-BE68-C4E4EAADDD7F}"/>
              </a:ext>
            </a:extLst>
          </p:cNvPr>
          <p:cNvSpPr/>
          <p:nvPr/>
        </p:nvSpPr>
        <p:spPr>
          <a:xfrm>
            <a:off x="3534687" y="335026"/>
            <a:ext cx="470810" cy="1680281"/>
          </a:xfrm>
          <a:prstGeom prst="down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公交站</a:t>
            </a:r>
            <a:endParaRPr lang="en-US" altLang="zh-CN" dirty="0"/>
          </a:p>
        </p:txBody>
      </p:sp>
      <p:sp>
        <p:nvSpPr>
          <p:cNvPr id="58" name="对话气泡: 矩形 57">
            <a:extLst>
              <a:ext uri="{FF2B5EF4-FFF2-40B4-BE49-F238E27FC236}">
                <a16:creationId xmlns:a16="http://schemas.microsoft.com/office/drawing/2014/main" id="{C566671E-4725-FE0D-EC0B-596F3330F41D}"/>
              </a:ext>
            </a:extLst>
          </p:cNvPr>
          <p:cNvSpPr/>
          <p:nvPr/>
        </p:nvSpPr>
        <p:spPr>
          <a:xfrm>
            <a:off x="3017587" y="4324521"/>
            <a:ext cx="1558646" cy="1363133"/>
          </a:xfrm>
          <a:prstGeom prst="wedgeRectCallou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广州公交车内广播：</a:t>
            </a:r>
            <a:br>
              <a:rPr lang="en-US" altLang="zh-CN" dirty="0"/>
            </a:br>
            <a:r>
              <a:rPr lang="zh-CN" altLang="en-US" dirty="0"/>
              <a:t>“下车请留意来往电动单车”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39CF02B-4A25-1140-9CCF-72B3F01894AF}"/>
              </a:ext>
            </a:extLst>
          </p:cNvPr>
          <p:cNvSpPr/>
          <p:nvPr/>
        </p:nvSpPr>
        <p:spPr>
          <a:xfrm>
            <a:off x="-170672" y="5992568"/>
            <a:ext cx="339038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公交车道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7C0F721B-00B1-595D-4BF0-8A4BD5DACA63}"/>
              </a:ext>
            </a:extLst>
          </p:cNvPr>
          <p:cNvSpPr/>
          <p:nvPr/>
        </p:nvSpPr>
        <p:spPr>
          <a:xfrm>
            <a:off x="-1523613" y="3825501"/>
            <a:ext cx="442742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“非机动车道”</a:t>
            </a:r>
          </a:p>
        </p:txBody>
      </p:sp>
      <p:sp>
        <p:nvSpPr>
          <p:cNvPr id="63" name="笑脸 62">
            <a:extLst>
              <a:ext uri="{FF2B5EF4-FFF2-40B4-BE49-F238E27FC236}">
                <a16:creationId xmlns:a16="http://schemas.microsoft.com/office/drawing/2014/main" id="{AAC48634-56F6-BB9D-D2E1-16CDA10BA88C}"/>
              </a:ext>
            </a:extLst>
          </p:cNvPr>
          <p:cNvSpPr/>
          <p:nvPr/>
        </p:nvSpPr>
        <p:spPr>
          <a:xfrm>
            <a:off x="5032665" y="1269998"/>
            <a:ext cx="753533" cy="736597"/>
          </a:xfrm>
          <a:prstGeom prst="smileyFac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标注: 线形 63">
            <a:extLst>
              <a:ext uri="{FF2B5EF4-FFF2-40B4-BE49-F238E27FC236}">
                <a16:creationId xmlns:a16="http://schemas.microsoft.com/office/drawing/2014/main" id="{9C0C03F3-C32B-30F3-5CFB-0B64C3DAC43F}"/>
              </a:ext>
            </a:extLst>
          </p:cNvPr>
          <p:cNvSpPr/>
          <p:nvPr/>
        </p:nvSpPr>
        <p:spPr>
          <a:xfrm>
            <a:off x="6512194" y="1175954"/>
            <a:ext cx="1964267" cy="592662"/>
          </a:xfrm>
          <a:prstGeom prst="borderCallout1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准备上车的别人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A9B88357-2BA3-08C7-0C51-0E0A5BC85358}"/>
              </a:ext>
            </a:extLst>
          </p:cNvPr>
          <p:cNvSpPr/>
          <p:nvPr/>
        </p:nvSpPr>
        <p:spPr>
          <a:xfrm>
            <a:off x="7142869" y="6319285"/>
            <a:ext cx="5070577" cy="53871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作者不喜欢在</a:t>
            </a:r>
            <a:r>
              <a:rPr lang="en-US" altLang="zh-CN" dirty="0"/>
              <a:t>QQ</a:t>
            </a:r>
            <a:r>
              <a:rPr lang="zh-CN" altLang="en-US" dirty="0"/>
              <a:t>上讨论时事。</a:t>
            </a:r>
          </a:p>
        </p:txBody>
      </p:sp>
      <p:sp>
        <p:nvSpPr>
          <p:cNvPr id="69" name="笑脸 68">
            <a:extLst>
              <a:ext uri="{FF2B5EF4-FFF2-40B4-BE49-F238E27FC236}">
                <a16:creationId xmlns:a16="http://schemas.microsoft.com/office/drawing/2014/main" id="{0C8451A7-BE50-951E-7290-805FEEB13887}"/>
              </a:ext>
            </a:extLst>
          </p:cNvPr>
          <p:cNvSpPr/>
          <p:nvPr/>
        </p:nvSpPr>
        <p:spPr>
          <a:xfrm>
            <a:off x="5576806" y="2085337"/>
            <a:ext cx="255928" cy="250176"/>
          </a:xfrm>
          <a:prstGeom prst="smileyFac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笑脸 69">
            <a:extLst>
              <a:ext uri="{FF2B5EF4-FFF2-40B4-BE49-F238E27FC236}">
                <a16:creationId xmlns:a16="http://schemas.microsoft.com/office/drawing/2014/main" id="{1CF7D746-0A1A-F7AC-7B71-79A1A6C682D9}"/>
              </a:ext>
            </a:extLst>
          </p:cNvPr>
          <p:cNvSpPr/>
          <p:nvPr/>
        </p:nvSpPr>
        <p:spPr>
          <a:xfrm>
            <a:off x="5188963" y="2430125"/>
            <a:ext cx="255928" cy="250176"/>
          </a:xfrm>
          <a:prstGeom prst="smileyFac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笑脸 70">
            <a:extLst>
              <a:ext uri="{FF2B5EF4-FFF2-40B4-BE49-F238E27FC236}">
                <a16:creationId xmlns:a16="http://schemas.microsoft.com/office/drawing/2014/main" id="{38A64595-6F19-6AA5-E1BD-403F88650330}"/>
              </a:ext>
            </a:extLst>
          </p:cNvPr>
          <p:cNvSpPr/>
          <p:nvPr/>
        </p:nvSpPr>
        <p:spPr>
          <a:xfrm>
            <a:off x="5545841" y="2436908"/>
            <a:ext cx="255928" cy="250176"/>
          </a:xfrm>
          <a:prstGeom prst="smileyFac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笑脸 71">
            <a:extLst>
              <a:ext uri="{FF2B5EF4-FFF2-40B4-BE49-F238E27FC236}">
                <a16:creationId xmlns:a16="http://schemas.microsoft.com/office/drawing/2014/main" id="{F16DE403-ED6C-B8E7-D18E-4E1632D1C601}"/>
              </a:ext>
            </a:extLst>
          </p:cNvPr>
          <p:cNvSpPr/>
          <p:nvPr/>
        </p:nvSpPr>
        <p:spPr>
          <a:xfrm>
            <a:off x="5421541" y="3026417"/>
            <a:ext cx="255928" cy="250176"/>
          </a:xfrm>
          <a:prstGeom prst="smileyFac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笑脸 72">
            <a:extLst>
              <a:ext uri="{FF2B5EF4-FFF2-40B4-BE49-F238E27FC236}">
                <a16:creationId xmlns:a16="http://schemas.microsoft.com/office/drawing/2014/main" id="{87757539-3492-6FA7-3BD9-8A65F7C90489}"/>
              </a:ext>
            </a:extLst>
          </p:cNvPr>
          <p:cNvSpPr/>
          <p:nvPr/>
        </p:nvSpPr>
        <p:spPr>
          <a:xfrm>
            <a:off x="5176476" y="2754386"/>
            <a:ext cx="255928" cy="250176"/>
          </a:xfrm>
          <a:prstGeom prst="smileyFac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笑脸 73">
            <a:extLst>
              <a:ext uri="{FF2B5EF4-FFF2-40B4-BE49-F238E27FC236}">
                <a16:creationId xmlns:a16="http://schemas.microsoft.com/office/drawing/2014/main" id="{5E36545B-7D53-0DB4-47B8-D6F2DED7B535}"/>
              </a:ext>
            </a:extLst>
          </p:cNvPr>
          <p:cNvSpPr/>
          <p:nvPr/>
        </p:nvSpPr>
        <p:spPr>
          <a:xfrm>
            <a:off x="5085826" y="3201852"/>
            <a:ext cx="255928" cy="250176"/>
          </a:xfrm>
          <a:prstGeom prst="smileyFac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笑脸 74">
            <a:extLst>
              <a:ext uri="{FF2B5EF4-FFF2-40B4-BE49-F238E27FC236}">
                <a16:creationId xmlns:a16="http://schemas.microsoft.com/office/drawing/2014/main" id="{20E74A15-3127-BCE6-F222-4D2CC1E29FD9}"/>
              </a:ext>
            </a:extLst>
          </p:cNvPr>
          <p:cNvSpPr/>
          <p:nvPr/>
        </p:nvSpPr>
        <p:spPr>
          <a:xfrm>
            <a:off x="5048856" y="3624589"/>
            <a:ext cx="255928" cy="250176"/>
          </a:xfrm>
          <a:prstGeom prst="smileyFace">
            <a:avLst>
              <a:gd name="adj" fmla="val 4653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笑脸 75">
            <a:extLst>
              <a:ext uri="{FF2B5EF4-FFF2-40B4-BE49-F238E27FC236}">
                <a16:creationId xmlns:a16="http://schemas.microsoft.com/office/drawing/2014/main" id="{BD9A54A3-CBB6-772C-A4EF-17078E406661}"/>
              </a:ext>
            </a:extLst>
          </p:cNvPr>
          <p:cNvSpPr/>
          <p:nvPr/>
        </p:nvSpPr>
        <p:spPr>
          <a:xfrm>
            <a:off x="5026482" y="3947550"/>
            <a:ext cx="255928" cy="250176"/>
          </a:xfrm>
          <a:prstGeom prst="smileyFac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笑脸 76">
            <a:extLst>
              <a:ext uri="{FF2B5EF4-FFF2-40B4-BE49-F238E27FC236}">
                <a16:creationId xmlns:a16="http://schemas.microsoft.com/office/drawing/2014/main" id="{A64524F2-8DEF-BEF6-2BD9-D43265F58AAC}"/>
              </a:ext>
            </a:extLst>
          </p:cNvPr>
          <p:cNvSpPr/>
          <p:nvPr/>
        </p:nvSpPr>
        <p:spPr>
          <a:xfrm>
            <a:off x="5024473" y="4353066"/>
            <a:ext cx="255928" cy="250176"/>
          </a:xfrm>
          <a:prstGeom prst="smileyFac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034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2023-07-23T14:02:17Z</dcterms:created>
  <dcterms:modified xsi:type="dcterms:W3CDTF">2023-07-23T14:22:27Z</dcterms:modified>
</cp:coreProperties>
</file>