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38" r:id="rId9"/>
    <p:sldId id="4430" r:id="rId10"/>
    <p:sldId id="4431" r:id="rId11"/>
    <p:sldId id="4436" r:id="rId12"/>
    <p:sldId id="4432" r:id="rId13"/>
    <p:sldId id="4433" r:id="rId14"/>
    <p:sldId id="4434" r:id="rId15"/>
    <p:sldId id="4435" r:id="rId16"/>
    <p:sldId id="4427" r:id="rId17"/>
    <p:sldId id="4428" r:id="rId18"/>
    <p:sldId id="4429" r:id="rId19"/>
    <p:sldId id="44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–.NET Full Stack (25VID0820)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–14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Manjunath Lakshminarayan Pallala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75654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Online Book Library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8A2C-2B4C-AE16-4308-F2D2F564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BE34F29-8ACC-16FC-9404-6D2773AD43D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1220DF8-FF5C-F3F0-383B-70C2F9901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025D7EB-8077-DF1A-8A70-504F2D5876C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945A-D50C-28E1-8EA6-7B05994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CBB75-E31A-0320-7CD3-506E6EB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999489"/>
            <a:ext cx="9534991" cy="47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8B10-78DD-BD98-979F-523ACE99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7CEBE00-495C-C6FE-F3A5-467380DEB74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Details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34A648-5C63-3A4B-AA90-34D59EE03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60676E0-2700-17CA-FC7D-130EA63FC07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3FE4-56BD-839C-8B1F-C56389A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56DF35C-A02A-8E48-43EE-B4C6F34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736626"/>
            <a:ext cx="10887959" cy="55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0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2994A-2E99-B3DC-43C7-6F751F57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A71E5E-9312-C06F-3C44-7C1C7305900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Create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836099A-D735-B9B4-8D3F-A7E9EA57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8B22659-2146-ED81-7B55-7B5C87A8621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E820-080A-FD9C-15B0-57058135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CC79F-5262-69F7-36FE-B01E3A90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864626"/>
            <a:ext cx="10102565" cy="5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7B03-5150-A7C3-24E1-26672B28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31566C7-3A62-A951-EB84-4AE2BCE05F2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Edit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155AA13-9888-85F3-D32E-419E1A56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BA8FAB-DA66-FCD2-F934-2889053EC62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FF7E-378F-F32D-7CAF-FFEB6E8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B169F-88D1-0999-1E12-F5EAFADE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766147"/>
            <a:ext cx="10180948" cy="5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4675-5BFC-9C46-492B-6194BF0A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EDB0298-0626-EA3F-2D88-0EC0030E58D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Delete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6232AF-216A-4167-9218-BA3840F4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684A426-774F-C195-1753-6725031F490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5DDA-B46D-F3E7-200C-760C03A7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CD33-F1E9-5B4D-985F-D3CAE5BC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1097212"/>
            <a:ext cx="9851011" cy="49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1455-7F08-A962-E87E-FD9EF5F3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0A2E0EF-52A5-2023-FE3B-7DC36590A2A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GitHub repository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640A13-9C24-54AC-ECCA-2B29B20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E21AA25-E3E6-4929-7F40-5D0C32FE50E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12B-CE33-8C38-AF0D-552C2F3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90F92-76DC-59B4-91EC-F2C250276FAE}"/>
              </a:ext>
            </a:extLst>
          </p:cNvPr>
          <p:cNvSpPr txBox="1"/>
          <p:nvPr/>
        </p:nvSpPr>
        <p:spPr>
          <a:xfrm>
            <a:off x="431513" y="1150381"/>
            <a:ext cx="6478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repository on GitHub with the name Online-Book-Library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it on your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asp.net app folder into the cloned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commands to push it to the GitHub repository:</a:t>
            </a:r>
          </a:p>
          <a:p>
            <a:pPr lvl="2"/>
            <a:r>
              <a:rPr lang="en-US" dirty="0"/>
              <a:t>-git add .</a:t>
            </a:r>
          </a:p>
          <a:p>
            <a:pPr lvl="2"/>
            <a:r>
              <a:rPr lang="en-US" dirty="0"/>
              <a:t>-git commit -m "message"</a:t>
            </a:r>
          </a:p>
          <a:p>
            <a:pPr lvl="2"/>
            <a:r>
              <a:rPr lang="en-US" dirty="0"/>
              <a:t>-git push origin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GitHub to verify committed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8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CF71-D97C-0375-357B-C0FD8ADE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CB3BF58-1CFE-F53E-3348-321A910CD97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32FD04F-5AEC-0EBE-70B3-304B2A62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5F2888F-F669-9198-AF7C-9BBCEF5FAFF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07D4-B578-615A-AAB3-80BAB6C2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BF879-D900-5004-6DC5-21D26D318E81}"/>
              </a:ext>
            </a:extLst>
          </p:cNvPr>
          <p:cNvSpPr txBox="1"/>
          <p:nvPr/>
        </p:nvSpPr>
        <p:spPr>
          <a:xfrm>
            <a:off x="273075" y="1354574"/>
            <a:ext cx="101025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1 : Create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Search for App Services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 the following: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-Name: online-book-library-app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-Publish: Code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-Runtime stack: .NET 8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Region: Choose nearest region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Deployment, select: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-GitHub as source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-Choose your repository and branch (main)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-Review and Create</a:t>
            </a:r>
          </a:p>
        </p:txBody>
      </p:sp>
    </p:spTree>
    <p:extLst>
      <p:ext uri="{BB962C8B-B14F-4D97-AF65-F5344CB8AC3E}">
        <p14:creationId xmlns:p14="http://schemas.microsoft.com/office/powerpoint/2010/main" val="33600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2BD9-233E-C909-B3D9-7880C03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6EB6625-596A-232C-ED76-0477484B361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920CA04-CC6C-C455-55A8-1B7E2E9C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149FD16-F96E-CD5E-87A1-49632B01CE0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ED58-3634-C9E7-223B-C5463FA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F59BC-39A8-DE71-78FB-06B2557E53D1}"/>
              </a:ext>
            </a:extLst>
          </p:cNvPr>
          <p:cNvSpPr txBox="1"/>
          <p:nvPr/>
        </p:nvSpPr>
        <p:spPr>
          <a:xfrm>
            <a:off x="273075" y="1354574"/>
            <a:ext cx="101025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2 : Create Azure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 → Search SQL databases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-Database name: OnlineBookLibraryDb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-Server: Create new (note the admin username and password)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-Select Basic pricing tier (for free tier)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After deployment, go to the new database → Click Set Server Firewall → Allow Azure Services and your IP.|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In the Azure SQL database resource, click Connection strings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Copy the ADO.NET connection string.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u="sng" dirty="0"/>
              <a:t>Important: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Replace the placeholder in your appsettings.json file under "DefaultConnection"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551B4-4AD0-8DB3-F7EA-929F53C1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F06A8AE-DE01-5E4E-A03A-149DE4180DF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D925214-6C83-3C06-A478-576DDD2F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CA07254-66D7-1298-CCD4-1A5BF7A976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7293-9F72-C830-5599-D5C393FE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0AA02-02BE-414D-880A-069DE28B04DD}"/>
              </a:ext>
            </a:extLst>
          </p:cNvPr>
          <p:cNvSpPr txBox="1"/>
          <p:nvPr/>
        </p:nvSpPr>
        <p:spPr>
          <a:xfrm>
            <a:off x="273075" y="1354574"/>
            <a:ext cx="1010256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3 : Update Azure App Settings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App Service → Configuration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Application Settings, click + New application setting: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-Name: ConnectionStrings: DefaultConnection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-Value: Paste your full connection string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Save and restart the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Run Migrations on azure and update the database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4 : Test the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Open your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Check if everything works properly</a:t>
            </a:r>
            <a:endParaRPr lang="en-IN" dirty="0"/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7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665-C701-6E93-33D7-71A51173C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101025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Online Book Library project is designed to provide a simple yet effective solution for managing a collection of books in a digital library setting.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 It aims to serve library administrators and readers by offering an easy-to-use web interface where books can be added, edited, viewed, or deleted.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main problem it addresses is the inefficiency and complexity involved in traditional library management systems by automating basic operations and providing centralized access.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system supports essential features like maintaining book details and tracking availability, which helps streamline library workflows and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DDF6B-1528-BD5E-AF37-3DE3D1A4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3EAA42C-1D59-1909-5E5E-9B4EF0BE818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Features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CC9AEC2-5E64-0AF8-563A-D2F315F3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EEC9D8F-E535-CD06-F3D7-02D5D4DF735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9B3F-FFA5-12BB-FD99-82998E6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4F5AD-2EDD-0694-8A90-47BA9BE2DB8F}"/>
              </a:ext>
            </a:extLst>
          </p:cNvPr>
          <p:cNvSpPr txBox="1"/>
          <p:nvPr/>
        </p:nvSpPr>
        <p:spPr>
          <a:xfrm>
            <a:off x="431513" y="1514830"/>
            <a:ext cx="10102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View list of books with details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Add new books to the library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Edit existing book records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Delete books from the collection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Responsive UI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934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70AD-55FD-8CC9-4B30-350A60C3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96AE92B-48C6-AF1D-8779-2472FAC8B3F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Technologies Used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12D27EF-A0BF-3A61-6125-06E6843E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49FF15D-7ED1-C7AD-F1A8-7C8ABE4E816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6811-A0F7-5992-FABF-DDD66E2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093F-4EF0-4049-6491-68BBF8CBB8EF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ASP.NET MVC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Entity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SQL Server for database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Bootstrap 5 for responsive UI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C# as the programming language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HTML5, CSS3, and JavaScript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VS Code 2022 IDE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4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4B82-4C69-8FF7-F74C-C16B1DF8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355F770-E01C-FAFB-F62D-33A4B4DEC847}"/>
              </a:ext>
            </a:extLst>
          </p:cNvPr>
          <p:cNvSpPr/>
          <p:nvPr/>
        </p:nvSpPr>
        <p:spPr>
          <a:xfrm>
            <a:off x="273074" y="148664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Architecture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3CBF7A-1772-6E75-31C9-8DCFA370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B9E66F6-B322-4E56-62B3-E7339EA073D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A185-83A8-16E4-03B0-FA5D7DA5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A8B6-2816-2B8C-3D3E-95C97F6F7D40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MVC Architecture: Model-View-Controller design pattern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Models represent data (Book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Views display UI (Razor views)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Controllers handle user requests and responses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Entity Framework Core connects app to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Bootstrap framework for front-end styling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4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2165-97F7-A624-DCCA-58FF4004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62C28E1-C4C2-3D0F-764E-3D945E4F756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Database Design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62E327-C713-0177-20E5-8949FC81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A83EEF0-1F31-B3BF-C381-4BCE9EFF5D6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2B2B-3665-653B-792A-4E34EE87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D5672-F67B-D27A-6F19-D56A9B80258F}"/>
              </a:ext>
            </a:extLst>
          </p:cNvPr>
          <p:cNvSpPr txBox="1"/>
          <p:nvPr/>
        </p:nvSpPr>
        <p:spPr>
          <a:xfrm>
            <a:off x="273075" y="1354574"/>
            <a:ext cx="101025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Single table: Books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Fields include: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Id (Primary Key)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Title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Author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Genre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PublishedYear</a:t>
            </a:r>
            <a:r>
              <a:rPr lang="en-US" dirty="0"/>
              <a:t> (int)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IsAvailable</a:t>
            </a:r>
            <a:r>
              <a:rPr lang="en-US" dirty="0"/>
              <a:t> (bool)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FCDA-B672-6E22-2B84-552C871A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E96E153-07AC-B5A7-5402-65D838A9482F}"/>
              </a:ext>
            </a:extLst>
          </p:cNvPr>
          <p:cNvSpPr/>
          <p:nvPr/>
        </p:nvSpPr>
        <p:spPr>
          <a:xfrm>
            <a:off x="273075" y="19875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ASP .NET App Creation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8A3E50-60C0-2401-448D-E85A9A92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5E23BC3-ACB4-459C-165B-29BBB56A2DA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9CA9-3022-61C2-B921-6448651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2EE8-4127-8B32-36E9-AD05AEFFE0A7}"/>
              </a:ext>
            </a:extLst>
          </p:cNvPr>
          <p:cNvSpPr txBox="1"/>
          <p:nvPr/>
        </p:nvSpPr>
        <p:spPr>
          <a:xfrm>
            <a:off x="273075" y="1354574"/>
            <a:ext cx="101025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ASP .NET MVC app using C# with the templates provided in Visual Studio Code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 default options and create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class to the Models folder and name it Book.cs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C# code for the schema logic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Controller with Razor views , refer to the base class Book.cs and name it BooksController.cs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go to the views added in Views/Books after scaffolding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all views for the BooksController with bootstrap CSS tags , for example changing the color and layout of buttons and the page with accent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Data folder and add ApplicationDbContext.cs file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NuGet Package Manager -&gt; Package Manager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the following commands to create a migration and update the database:</a:t>
            </a:r>
          </a:p>
          <a:p>
            <a:r>
              <a:rPr lang="en-US" dirty="0"/>
              <a:t>                  Add-Migration -Name BookMigration -Context ApplicationDbContext</a:t>
            </a:r>
          </a:p>
          <a:p>
            <a:r>
              <a:rPr lang="en-US" dirty="0"/>
              <a:t>                  Update-Database -Migration BookMigration -Context ApplicationDbContext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DB is created , launch the app and test it.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9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F963-5B9F-9EA9-64DF-398C5D60C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7CD60E2-7749-5A63-E409-AA44557CF38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Folder Structure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A9F360B-362E-C28C-B3D4-AD00AB16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7F42F33-72F0-51E9-9DA1-E51B5B460ED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05E3-AB5C-95D8-E481-82B366C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BE426-FBEA-57B6-6D91-D7667C2E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49" y="832568"/>
            <a:ext cx="3499016" cy="55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CFC2-31A5-AD39-2B9C-9DDDC331F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8B57F21-1DFE-5D5B-EB44-CFC5B9A0A72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Home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950A989-6D95-578E-057A-1E7242C8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F7F6FF-7436-0C7C-C5A3-411C949AB92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0E46-39B3-7304-EDC1-91D9938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44C9064C-E1DB-CE73-9B33-32DD96EC6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912814"/>
            <a:ext cx="10209229" cy="51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3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927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Manjunath P.</cp:lastModifiedBy>
  <cp:revision>20</cp:revision>
  <dcterms:created xsi:type="dcterms:W3CDTF">2024-05-04T13:11:57Z</dcterms:created>
  <dcterms:modified xsi:type="dcterms:W3CDTF">2025-06-13T05:49:52Z</dcterms:modified>
</cp:coreProperties>
</file>