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1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053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Func vs Action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By Manjunath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Func: For methods with return values.</a:t>
            </a:r>
          </a:p>
          <a:p>
            <a:r>
              <a:rPr sz="2400" dirty="0"/>
              <a:t>Action: For methods without return values.</a:t>
            </a:r>
          </a:p>
          <a:p>
            <a:r>
              <a:rPr sz="2400" dirty="0"/>
              <a:t>Widely used in LINQ, events, and async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Introduction: Delegates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Delegates are references to methods.</a:t>
            </a:r>
          </a:p>
          <a:p>
            <a:r>
              <a:rPr sz="2400" dirty="0"/>
              <a:t>`Func` and `Action` are built-in delegate types.</a:t>
            </a:r>
          </a:p>
          <a:p>
            <a:r>
              <a:rPr sz="2400" dirty="0"/>
              <a:t>They simplify coding and support lambda expressions.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Func?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Used for methods that return a value.</a:t>
            </a:r>
          </a:p>
          <a:p>
            <a:r>
              <a:rPr sz="2400" dirty="0"/>
              <a:t>Last type parameter is the return type.</a:t>
            </a:r>
          </a:p>
          <a:p>
            <a:r>
              <a:rPr sz="2400" dirty="0"/>
              <a:t>Supports 0 to 16 input parameters.</a:t>
            </a:r>
          </a:p>
          <a:p>
            <a:r>
              <a:rPr sz="2400" dirty="0"/>
              <a:t>Cannot return void.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Func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EB98C-B21C-5A05-D890-DDF2434A2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06" y="3352704"/>
            <a:ext cx="6449325" cy="138131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Used for methods that do not return a value (void).</a:t>
            </a:r>
          </a:p>
          <a:p>
            <a:r>
              <a:rPr sz="2400" dirty="0"/>
              <a:t>All type parameters are input types.</a:t>
            </a:r>
          </a:p>
          <a:p>
            <a:r>
              <a:rPr sz="2400" dirty="0"/>
              <a:t>Supports 0 to 16 input parameters.</a:t>
            </a:r>
          </a:p>
          <a:p>
            <a:r>
              <a:rPr sz="2400" dirty="0"/>
              <a:t>Always returns void.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79CAB-E3C7-DC13-1A17-83C65C3DB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84" y="3371757"/>
            <a:ext cx="7478169" cy="13432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 vs Action - 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Func: Must return a value (e.g., int, string).</a:t>
            </a:r>
          </a:p>
          <a:p>
            <a:r>
              <a:rPr sz="2400" dirty="0"/>
              <a:t>Action: Always returns void.</a:t>
            </a:r>
          </a:p>
          <a:p>
            <a:r>
              <a:rPr sz="2400" dirty="0"/>
              <a:t>Func: Used for computations.</a:t>
            </a:r>
          </a:p>
          <a:p>
            <a:r>
              <a:rPr sz="2400" dirty="0"/>
              <a:t>Action: Used for side effects (e.g., printing).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Func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When a method returns a value.</a:t>
            </a:r>
          </a:p>
          <a:p>
            <a:r>
              <a:rPr sz="2400" dirty="0"/>
              <a:t>Example: Func&lt;double, double&gt; square = x =&gt; x * x;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When a method performs an operation but returns nothing.</a:t>
            </a:r>
          </a:p>
          <a:p>
            <a:r>
              <a:rPr sz="2400" dirty="0"/>
              <a:t>Example: Action&lt;string&gt; greet = name =&gt; </a:t>
            </a:r>
            <a:r>
              <a:rPr sz="2400" dirty="0" err="1"/>
              <a:t>Console.WriteLine</a:t>
            </a:r>
            <a:r>
              <a:rPr sz="2400" dirty="0"/>
              <a:t>($"Hi, {name}!");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</TotalTime>
  <Words>246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Func vs Action in C#</vt:lpstr>
      <vt:lpstr>Introduction: Delegates in C#</vt:lpstr>
      <vt:lpstr>What is Func?</vt:lpstr>
      <vt:lpstr>Example: Func</vt:lpstr>
      <vt:lpstr>What is Action?</vt:lpstr>
      <vt:lpstr>Example: Action</vt:lpstr>
      <vt:lpstr>Func vs Action - Key Differences</vt:lpstr>
      <vt:lpstr>When to Use Func</vt:lpstr>
      <vt:lpstr>When to Use Action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Manjunath P.</cp:lastModifiedBy>
  <cp:revision>7</cp:revision>
  <dcterms:created xsi:type="dcterms:W3CDTF">2013-01-27T09:14:16Z</dcterms:created>
  <dcterms:modified xsi:type="dcterms:W3CDTF">2025-05-13T12:06:43Z</dcterms:modified>
  <cp:category/>
</cp:coreProperties>
</file>