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63" r:id="rId5"/>
    <p:sldId id="266" r:id="rId6"/>
    <p:sldId id="258" r:id="rId7"/>
    <p:sldId id="259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63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0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3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9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78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8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0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5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0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9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Solving: Interface Method Access in C#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An interface </a:t>
            </a:r>
            <a:r>
              <a:rPr dirty="0" err="1"/>
              <a:t>IAttendance</a:t>
            </a:r>
            <a:r>
              <a:rPr dirty="0"/>
              <a:t> with </a:t>
            </a:r>
            <a:r>
              <a:rPr dirty="0" err="1"/>
              <a:t>MarkAttendance</a:t>
            </a:r>
            <a:r>
              <a:rPr dirty="0"/>
              <a:t>()</a:t>
            </a:r>
          </a:p>
          <a:p>
            <a:r>
              <a:rPr dirty="0"/>
              <a:t>An abstract class Staff </a:t>
            </a:r>
          </a:p>
          <a:p>
            <a:r>
              <a:rPr dirty="0"/>
              <a:t>Two derived classes: </a:t>
            </a:r>
            <a:r>
              <a:rPr dirty="0" err="1"/>
              <a:t>PermanentStaff</a:t>
            </a:r>
            <a:r>
              <a:rPr dirty="0"/>
              <a:t> and </a:t>
            </a:r>
            <a:r>
              <a:rPr dirty="0" err="1"/>
              <a:t>ContractStaff</a:t>
            </a:r>
            <a:endParaRPr dirty="0"/>
          </a:p>
          <a:p>
            <a:r>
              <a:rPr dirty="0"/>
              <a:t>Each implements </a:t>
            </a:r>
            <a:r>
              <a:rPr dirty="0" err="1"/>
              <a:t>IAttendance</a:t>
            </a:r>
            <a:r>
              <a:rPr dirty="0"/>
              <a:t> and overrides </a:t>
            </a:r>
            <a:r>
              <a:rPr dirty="0" err="1"/>
              <a:t>CalculateSalary</a:t>
            </a:r>
            <a:r>
              <a:rPr dirty="0"/>
              <a:t>()</a:t>
            </a:r>
          </a:p>
          <a:p>
            <a:r>
              <a:rPr dirty="0"/>
              <a:t>Call </a:t>
            </a:r>
            <a:r>
              <a:rPr dirty="0" err="1"/>
              <a:t>MarkAttendance</a:t>
            </a:r>
            <a:r>
              <a:rPr dirty="0"/>
              <a:t>() on all staff in a List&lt;Staff&gt;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AC348C-32C5-FE23-E4BC-9D8C337E5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59" y="1362695"/>
            <a:ext cx="5915851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A453C0-69B6-5F1C-6904-B4F759786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2" y="72750"/>
            <a:ext cx="7265293" cy="671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8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9FB8D5-25F2-E0B5-0F6C-737339683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85" y="1467716"/>
            <a:ext cx="7777113" cy="39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8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Can't We Call MarkAttendance() Directly?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Inside foreach (var staff in </a:t>
            </a:r>
            <a:r>
              <a:rPr dirty="0" err="1"/>
              <a:t>staffList</a:t>
            </a:r>
            <a:r>
              <a:rPr dirty="0"/>
              <a:t>),</a:t>
            </a:r>
          </a:p>
          <a:p>
            <a:r>
              <a:rPr dirty="0"/>
              <a:t>the object type is Staff.</a:t>
            </a:r>
          </a:p>
          <a:p>
            <a:endParaRPr dirty="0"/>
          </a:p>
          <a:p>
            <a:r>
              <a:rPr dirty="0"/>
              <a:t>Staff doesn't implement </a:t>
            </a:r>
            <a:r>
              <a:rPr dirty="0" err="1"/>
              <a:t>IAttendance</a:t>
            </a:r>
            <a:r>
              <a:rPr dirty="0"/>
              <a:t>, so:</a:t>
            </a:r>
          </a:p>
          <a:p>
            <a:r>
              <a:rPr dirty="0" err="1"/>
              <a:t>staff.MarkAttendance</a:t>
            </a:r>
            <a:r>
              <a:rPr dirty="0"/>
              <a:t>() =&gt;  Compile Error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Solution: Cast to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Cast the staff object to </a:t>
            </a:r>
            <a:r>
              <a:rPr dirty="0" err="1"/>
              <a:t>IAttendance</a:t>
            </a:r>
            <a:r>
              <a:rPr dirty="0"/>
              <a:t> to access the method:</a:t>
            </a:r>
          </a:p>
          <a:p>
            <a:endParaRPr dirty="0"/>
          </a:p>
          <a:p>
            <a:r>
              <a:rPr dirty="0"/>
              <a:t>((</a:t>
            </a:r>
            <a:r>
              <a:rPr dirty="0" err="1"/>
              <a:t>IAttendance</a:t>
            </a:r>
            <a:r>
              <a:rPr dirty="0"/>
              <a:t>)staff).</a:t>
            </a:r>
            <a:r>
              <a:rPr dirty="0" err="1"/>
              <a:t>MarkAttendance</a:t>
            </a:r>
            <a:r>
              <a:rPr dirty="0"/>
              <a:t>();</a:t>
            </a:r>
          </a:p>
          <a:p>
            <a:endParaRPr dirty="0"/>
          </a:p>
          <a:p>
            <a:r>
              <a:rPr dirty="0"/>
              <a:t>This works because the actual object is of a derived type</a:t>
            </a:r>
          </a:p>
          <a:p>
            <a:r>
              <a:rPr dirty="0"/>
              <a:t>that does implement </a:t>
            </a:r>
            <a:r>
              <a:rPr dirty="0" err="1"/>
              <a:t>IAttendance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945777-94D9-7BB5-9436-5F16AD0E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282" y="2899921"/>
            <a:ext cx="4483435" cy="1058158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854459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</TotalTime>
  <Words>123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Solving: Interface Method Access in C#</vt:lpstr>
      <vt:lpstr>Problem Overview</vt:lpstr>
      <vt:lpstr>PowerPoint Presentation</vt:lpstr>
      <vt:lpstr>PowerPoint Presentation</vt:lpstr>
      <vt:lpstr>PowerPoint Presentation</vt:lpstr>
      <vt:lpstr>Why Can't We Call MarkAttendance() Directly?</vt:lpstr>
      <vt:lpstr>Solution: Cast to Interface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Manjunath P.</cp:lastModifiedBy>
  <cp:revision>6</cp:revision>
  <dcterms:created xsi:type="dcterms:W3CDTF">2013-01-27T09:14:16Z</dcterms:created>
  <dcterms:modified xsi:type="dcterms:W3CDTF">2025-05-22T11:42:26Z</dcterms:modified>
  <cp:category/>
</cp:coreProperties>
</file>