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75" r:id="rId4"/>
    <p:sldId id="277" r:id="rId5"/>
    <p:sldId id="27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97FC-0915-4D1D-A755-059565BDE4C6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4B39D-7AED-40DC-9B5A-F1E936047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2015. 11. 16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2015. 11. 16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Status Report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2015. 11. </a:t>
            </a:r>
            <a:r>
              <a:rPr lang="en-US" altLang="ko-KR" dirty="0" smtClean="0"/>
              <a:t>16</a:t>
            </a:r>
            <a:endParaRPr lang="en-US" altLang="ko-KR" dirty="0" smtClean="0"/>
          </a:p>
          <a:p>
            <a:r>
              <a:rPr lang="en-US" altLang="ko-KR" dirty="0" smtClean="0"/>
              <a:t>Nam Jong 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 Item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Diuon</a:t>
            </a:r>
            <a:r>
              <a:rPr lang="en-US" altLang="ko-KR" dirty="0" smtClean="0"/>
              <a:t> plots applying all selections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Dimuon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, eta</a:t>
            </a:r>
            <a:r>
              <a:rPr lang="en-US" altLang="ko-KR" dirty="0" smtClean="0"/>
              <a:t>, invariant mass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Ratio plot</a:t>
            </a:r>
          </a:p>
          <a:p>
            <a:pPr lvl="1"/>
            <a:r>
              <a:rPr lang="en-US" altLang="ko-KR" dirty="0" smtClean="0"/>
              <a:t>M60to120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Dimuon</a:t>
            </a:r>
            <a:r>
              <a:rPr lang="en-US" altLang="ko-KR" dirty="0" smtClean="0"/>
              <a:t> Pt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6728"/>
            <a:ext cx="4460868" cy="4351338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2" y="1586728"/>
            <a:ext cx="44608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1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Dimuon</a:t>
            </a:r>
            <a:r>
              <a:rPr lang="en-US" altLang="ko-KR" dirty="0" smtClean="0"/>
              <a:t> Rapidity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89" y="1446649"/>
            <a:ext cx="5157421" cy="5025032"/>
          </a:xfrm>
        </p:spPr>
      </p:pic>
    </p:spTree>
    <p:extLst>
      <p:ext uri="{BB962C8B-B14F-4D97-AF65-F5344CB8AC3E}">
        <p14:creationId xmlns:p14="http://schemas.microsoft.com/office/powerpoint/2010/main" val="10297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Dimuon</a:t>
            </a:r>
            <a:r>
              <a:rPr lang="en-US" altLang="ko-KR" dirty="0" smtClean="0"/>
              <a:t> Invariant mass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58" y="1422225"/>
            <a:ext cx="5245483" cy="5116688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55</Words>
  <Application>Microsoft Office PowerPoint</Application>
  <PresentationFormat>화면 슬라이드 쇼(4:3)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Status Report</vt:lpstr>
      <vt:lpstr>Action Item</vt:lpstr>
      <vt:lpstr>Dimuon Pt</vt:lpstr>
      <vt:lpstr>Dimuon Rapidity</vt:lpstr>
      <vt:lpstr>Dimuon Invariant mass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남종우</dc:creator>
  <cp:lastModifiedBy>남종우</cp:lastModifiedBy>
  <cp:revision>14</cp:revision>
  <dcterms:created xsi:type="dcterms:W3CDTF">2015-11-11T05:38:34Z</dcterms:created>
  <dcterms:modified xsi:type="dcterms:W3CDTF">2015-11-16T13:20:39Z</dcterms:modified>
</cp:coreProperties>
</file>