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68" r:id="rId4"/>
    <p:sldId id="259" r:id="rId5"/>
    <p:sldId id="258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097FC-0915-4D1D-A755-059565BDE4C6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B39D-7AED-40DC-9B5A-F1E936047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2015. 11. 13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4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8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A639-BBEA-4C85-9E6D-BEE6A634A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2015. 11. 13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6A639-BBEA-4C85-9E6D-BEE6A634AF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Status Report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2015. 11. </a:t>
            </a:r>
            <a:r>
              <a:rPr lang="en-US" altLang="ko-KR" dirty="0" smtClean="0"/>
              <a:t>1</a:t>
            </a:r>
            <a:r>
              <a:rPr lang="en-US" altLang="ko-KR" dirty="0" smtClean="0"/>
              <a:t>3</a:t>
            </a:r>
            <a:endParaRPr lang="en-US" altLang="ko-KR" dirty="0" smtClean="0"/>
          </a:p>
          <a:p>
            <a:r>
              <a:rPr lang="en-US" altLang="ko-KR" dirty="0" smtClean="0"/>
              <a:t>Nam Jong Woo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dxyVTX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1855805"/>
            <a:ext cx="4118495" cy="400466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22" y="0"/>
            <a:ext cx="3624778" cy="3524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41" y="3327491"/>
            <a:ext cx="3630859" cy="3530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84" y="20536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9842" y="2000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842" y="36136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dzVTX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1855805"/>
            <a:ext cx="4118495" cy="400466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22" y="0"/>
            <a:ext cx="3624778" cy="3524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41" y="3327491"/>
            <a:ext cx="3630859" cy="3530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84" y="20536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9842" y="2000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842" y="36136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6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pixelHits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1855805"/>
            <a:ext cx="4118495" cy="400466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22" y="0"/>
            <a:ext cx="3624778" cy="3524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41" y="3327491"/>
            <a:ext cx="3630859" cy="3530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84" y="20536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9842" y="2000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842" y="36136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4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trackerLayers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1855805"/>
            <a:ext cx="4118495" cy="400466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22" y="0"/>
            <a:ext cx="3624778" cy="3524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41" y="3327491"/>
            <a:ext cx="3630859" cy="3530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84" y="20536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9842" y="2000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842" y="36136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0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trkiso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1855805"/>
            <a:ext cx="4118495" cy="400466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22" y="0"/>
            <a:ext cx="3624778" cy="3524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41" y="3327491"/>
            <a:ext cx="3630859" cy="3530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84" y="20536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9842" y="2000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842" y="36136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5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Item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Muon plots without each </a:t>
            </a:r>
            <a:r>
              <a:rPr lang="en-US" altLang="ko-KR" dirty="0" smtClean="0"/>
              <a:t>cut (N-1 cut)</a:t>
            </a:r>
          </a:p>
          <a:p>
            <a:pPr lvl="1"/>
            <a:r>
              <a:rPr lang="en-US" altLang="ko-KR" dirty="0" err="1" smtClean="0"/>
              <a:t>pT</a:t>
            </a:r>
            <a:r>
              <a:rPr lang="en-US" altLang="ko-KR" dirty="0" smtClean="0"/>
              <a:t>, eta, </a:t>
            </a:r>
            <a:r>
              <a:rPr lang="en-US" altLang="ko-KR" dirty="0" err="1" smtClean="0"/>
              <a:t>dimuon</a:t>
            </a:r>
            <a:r>
              <a:rPr lang="en-US" altLang="ko-KR" dirty="0" smtClean="0"/>
              <a:t> mass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Ratio </a:t>
            </a:r>
            <a:r>
              <a:rPr lang="en-US" altLang="ko-KR" dirty="0" smtClean="0"/>
              <a:t>plot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M60to120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M60to120 </a:t>
            </a:r>
            <a:r>
              <a:rPr lang="en-US" altLang="ko-KR" dirty="0" err="1" smtClean="0"/>
              <a:t>TightMuon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(All Cut Applied)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1855805"/>
            <a:ext cx="4118495" cy="400466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22" y="0"/>
            <a:ext cx="3624778" cy="3524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41" y="3327491"/>
            <a:ext cx="3630859" cy="3530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84" y="20536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9842" y="2000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842" y="36136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5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Exclude </a:t>
            </a:r>
            <a:r>
              <a:rPr lang="en-US" altLang="ko-KR" dirty="0"/>
              <a:t>E</a:t>
            </a:r>
            <a:r>
              <a:rPr lang="en-US" altLang="ko-KR" dirty="0" smtClean="0"/>
              <a:t>ach Cut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40334"/>
              </p:ext>
            </p:extLst>
          </p:nvPr>
        </p:nvGraphicFramePr>
        <p:xfrm>
          <a:off x="1228024" y="1473226"/>
          <a:ext cx="6687951" cy="4807017"/>
        </p:xfrm>
        <a:graphic>
          <a:graphicData uri="http://schemas.openxmlformats.org/drawingml/2006/table">
            <a:tbl>
              <a:tblPr/>
              <a:tblGrid>
                <a:gridCol w="1859617">
                  <a:extLst>
                    <a:ext uri="{9D8B030D-6E8A-4147-A177-3AD203B41FA5}">
                      <a16:colId xmlns:a16="http://schemas.microsoft.com/office/drawing/2014/main" val="4239135470"/>
                    </a:ext>
                  </a:extLst>
                </a:gridCol>
                <a:gridCol w="4828334">
                  <a:extLst>
                    <a:ext uri="{9D8B030D-6E8A-4147-A177-3AD203B41FA5}">
                      <a16:colId xmlns:a16="http://schemas.microsoft.com/office/drawing/2014/main" val="1743875594"/>
                    </a:ext>
                  </a:extLst>
                </a:gridCol>
              </a:tblGrid>
              <a:tr h="4586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isGLB == 1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Reconstructed as a Global Muon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22654"/>
                  </a:ext>
                </a:extLst>
              </a:tr>
              <a:tr h="5270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isPF == 1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Particle Flow Muon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exclusive effect of this requirement is very small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261225"/>
                  </a:ext>
                </a:extLst>
              </a:tr>
              <a:tr h="4586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chi2dof &lt; 10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χ2/ndof of the global-muon track fit &lt; 10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46576"/>
                  </a:ext>
                </a:extLst>
              </a:tr>
              <a:tr h="4586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muonHits</a:t>
                      </a: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one muon chamber hit included in the global-muon track fit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8935"/>
                  </a:ext>
                </a:extLst>
              </a:tr>
              <a:tr h="5270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nMatches &gt; 1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Muon segments in at least two muon stations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implies that the muon is also an arbitrated tracker muon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20828"/>
                  </a:ext>
                </a:extLst>
              </a:tr>
              <a:tr h="5270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abs(dxyVTX) &lt; 0.2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 tracker track has transverse impact parameter dxy &lt; 2 mm w.r.t. the primary vertex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39982"/>
                  </a:ext>
                </a:extLst>
              </a:tr>
              <a:tr h="5270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abs(dzVTX) &lt; 0.5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longitudinal distance of the tracker track wrt. the primary vertex is dz &lt; 5 mm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82016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pixelHits</a:t>
                      </a: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pixel hits &gt; 0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816922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trackerLayers</a:t>
                      </a: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Cut on number of tracker layers with hits &gt;5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279501"/>
                  </a:ext>
                </a:extLst>
              </a:tr>
              <a:tr h="4336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trkiso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0.10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(∑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(TRK))/</a:t>
                      </a:r>
                      <a:r>
                        <a:rPr lang="en-US" sz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0.10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391" marR="83391" marT="83391" marB="83391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92642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isGLB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1855805"/>
            <a:ext cx="4118495" cy="4004668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22" y="0"/>
            <a:ext cx="3624778" cy="35245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41" y="3327491"/>
            <a:ext cx="3630859" cy="35305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84" y="20536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9842" y="2000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842" y="36136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1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isPF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1855805"/>
            <a:ext cx="4118495" cy="400466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22" y="0"/>
            <a:ext cx="3624778" cy="3524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41" y="3327491"/>
            <a:ext cx="3630859" cy="3530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84" y="20536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9842" y="2000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842" y="36136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3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smtClean="0"/>
              <a:t>chi2dof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1855805"/>
            <a:ext cx="4118495" cy="400466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22" y="0"/>
            <a:ext cx="3624778" cy="3524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41" y="3327491"/>
            <a:ext cx="3630859" cy="3530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84" y="20536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9842" y="2000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842" y="36136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0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muonHits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1855805"/>
            <a:ext cx="4118495" cy="400466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22" y="0"/>
            <a:ext cx="3624778" cy="3524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41" y="3327491"/>
            <a:ext cx="3630859" cy="3530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84" y="20536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9842" y="2000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842" y="36136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Without </a:t>
            </a:r>
            <a:r>
              <a:rPr lang="en-US" altLang="ko-KR" dirty="0" err="1" smtClean="0"/>
              <a:t>nMatches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8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smtClean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2015. 11. 13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0" y="1855805"/>
            <a:ext cx="4118495" cy="400466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22" y="0"/>
            <a:ext cx="3624778" cy="35245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41" y="3327491"/>
            <a:ext cx="3630859" cy="3530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284" y="20536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9842" y="2000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9842" y="36136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0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298</Words>
  <Application>Microsoft Office PowerPoint</Application>
  <PresentationFormat>화면 슬라이드 쇼(4:3)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Status Report</vt:lpstr>
      <vt:lpstr>Action Item</vt:lpstr>
      <vt:lpstr>M60to120 TightMuon (All Cut Applied)</vt:lpstr>
      <vt:lpstr>Exclude Each Cut</vt:lpstr>
      <vt:lpstr>Without isGLB</vt:lpstr>
      <vt:lpstr>Without isPF</vt:lpstr>
      <vt:lpstr>Without chi2dof</vt:lpstr>
      <vt:lpstr>Without muonHits</vt:lpstr>
      <vt:lpstr>Without nMatches</vt:lpstr>
      <vt:lpstr>Without dxyVTX</vt:lpstr>
      <vt:lpstr>Without dzVTX</vt:lpstr>
      <vt:lpstr>Without pixelHits</vt:lpstr>
      <vt:lpstr>Without trackerLayers</vt:lpstr>
      <vt:lpstr>Without trkiso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남종우</dc:creator>
  <cp:lastModifiedBy>남종우</cp:lastModifiedBy>
  <cp:revision>11</cp:revision>
  <dcterms:created xsi:type="dcterms:W3CDTF">2015-11-11T05:38:34Z</dcterms:created>
  <dcterms:modified xsi:type="dcterms:W3CDTF">2015-11-12T18:23:59Z</dcterms:modified>
</cp:coreProperties>
</file>