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81" r:id="rId4"/>
    <p:sldId id="282" r:id="rId5"/>
    <p:sldId id="283" r:id="rId6"/>
    <p:sldId id="280" r:id="rId7"/>
    <p:sldId id="279" r:id="rId8"/>
    <p:sldId id="27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7FC-0915-4D1D-A755-059565BDE4C6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B39D-7AED-40DC-9B5A-F1E936047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Status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2015. 11. </a:t>
            </a:r>
            <a:r>
              <a:rPr lang="en-US" altLang="ko-KR" dirty="0" smtClean="0"/>
              <a:t>18</a:t>
            </a:r>
            <a:endParaRPr lang="en-US" altLang="ko-KR" dirty="0" smtClean="0"/>
          </a:p>
          <a:p>
            <a:r>
              <a:rPr lang="en-US" altLang="ko-KR" dirty="0" smtClean="0"/>
              <a:t>Nam Jong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Item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Dimuon plots </a:t>
                </a:r>
              </a:p>
              <a:p>
                <a:pPr lvl="1"/>
                <a:r>
                  <a:rPr lang="en-US" altLang="ko-KR" dirty="0" err="1" smtClean="0"/>
                  <a:t>pT</a:t>
                </a:r>
                <a:r>
                  <a:rPr lang="en-US" altLang="ko-KR" dirty="0" smtClean="0"/>
                  <a:t> &gt; 25GeV, |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dirty="0" smtClean="0"/>
                  <a:t>| &lt; 2.4</a:t>
                </a:r>
              </a:p>
              <a:p>
                <a:pPr lvl="1"/>
                <a:r>
                  <a:rPr lang="en-US" altLang="ko-KR" dirty="0" err="1" smtClean="0"/>
                  <a:t>Dimuon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pT</a:t>
                </a:r>
                <a:r>
                  <a:rPr lang="en-US" altLang="ko-KR" dirty="0" smtClean="0"/>
                  <a:t>, eta, invariant mass</a:t>
                </a:r>
              </a:p>
              <a:p>
                <a:pPr lvl="1"/>
                <a:r>
                  <a:rPr lang="en-US" altLang="ko-KR" dirty="0" smtClean="0"/>
                  <a:t>Include Ratio </a:t>
                </a:r>
                <a:r>
                  <a:rPr lang="en-US" altLang="ko-KR" dirty="0" smtClean="0"/>
                  <a:t>plot (data/DY)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M60to120</a:t>
                </a:r>
              </a:p>
              <a:p>
                <a:pPr lvl="1"/>
                <a:r>
                  <a:rPr lang="en-US" altLang="ko-KR" dirty="0" smtClean="0"/>
                  <a:t>Log scale</a:t>
                </a:r>
                <a:endParaRPr lang="en-US" altLang="ko-KR" dirty="0" smtClean="0"/>
              </a:p>
              <a:p>
                <a:r>
                  <a:rPr lang="en-US" altLang="ko-KR" dirty="0" smtClean="0"/>
                  <a:t>Calculate Z→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dirty="0" smtClean="0"/>
                  <a:t> Cross Section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 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350665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×(1−0.03)</m:t>
                    </m:r>
                  </m:oMath>
                </a14:m>
                <a:r>
                  <a:rPr lang="en-US" altLang="ko-KR" dirty="0" smtClean="0"/>
                  <a:t> (exclude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 smtClean="0"/>
                  <a:t> 3%)</a:t>
                </a:r>
              </a:p>
              <a:p>
                <a:pPr lvl="1"/>
                <a:r>
                  <a:rPr lang="en-US" altLang="ko-KR" dirty="0"/>
                  <a:t>L = </a:t>
                </a:r>
                <a:r>
                  <a:rPr lang="en-US" altLang="ko-KR" dirty="0" smtClean="0"/>
                  <a:t>569.017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r>
                  <a:rPr lang="en-US" altLang="ko-KR" dirty="0" smtClean="0"/>
                  <a:t>A,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en-US" altLang="ko-KR" dirty="0" smtClean="0"/>
                  <a:t>Error propagation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Acceptance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Fraction of muon events with 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&gt;25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60&lt;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&lt;120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altLang="ko-KR" b="0" dirty="0" smtClean="0"/>
              </a:p>
              <a:p>
                <a:pPr marL="342900" lvl="1" indent="0" algn="ctr">
                  <a:buNone/>
                </a:pPr>
                <a:r>
                  <a:rPr lang="en-US" altLang="ko-KR" dirty="0" smtClean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14,326,358</a:t>
                </a:r>
              </a:p>
              <a:p>
                <a:pPr marL="342900" lvl="1" indent="0" algn="ctr"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Total number of muon events in the same mass range.</a:t>
                </a:r>
              </a:p>
              <a:p>
                <a:pPr marL="342900" lvl="1" indent="0" algn="ctr">
                  <a:buNone/>
                </a:pPr>
                <a:r>
                  <a:rPr lang="en-US" altLang="ko-KR" dirty="0" smtClean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19,119,769</a:t>
                </a:r>
              </a:p>
              <a:p>
                <a:pPr marL="0" indent="0" algn="just">
                  <a:buNone/>
                </a:pPr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p>
                        </m:sSubSup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0.749</m:t>
                    </m:r>
                  </m:oMath>
                </a14:m>
                <a:r>
                  <a:rPr lang="en-US" altLang="ko-KR" dirty="0" smtClean="0"/>
                  <a:t>?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Efficiency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Fraction of selected events with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60&lt;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𝑟𝑒𝑐𝑜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&lt;120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altLang="ko-KR" dirty="0" smtClean="0"/>
              </a:p>
              <a:p>
                <a:pPr marL="0" lvl="1" indent="0" algn="ctr">
                  <a:spcBef>
                    <a:spcPts val="750"/>
                  </a:spcBef>
                  <a:buNone/>
                </a:pPr>
                <a:r>
                  <a:rPr lang="en-US" altLang="ko-KR" dirty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𝑟𝑒𝑐𝑜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2,504,640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Divided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𝑎𝑐𝑐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14,326,358</a:t>
                </a:r>
              </a:p>
              <a:p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𝑟𝑒𝑐𝑜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p>
                        </m:sSubSup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0.1748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Section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/>
                  <a:t>N =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665×(1−0.03)</m:t>
                    </m:r>
                  </m:oMath>
                </a14:m>
                <a:r>
                  <a:rPr lang="en-US" altLang="ko-KR" dirty="0"/>
                  <a:t> (exclude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3%)</a:t>
                </a:r>
              </a:p>
              <a:p>
                <a:pPr lvl="1"/>
                <a:r>
                  <a:rPr lang="en-US" altLang="ko-KR" dirty="0"/>
                  <a:t>L = </a:t>
                </a:r>
                <a:r>
                  <a:rPr lang="en-US" altLang="ko-KR" dirty="0"/>
                  <a:t>569.017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r>
                  <a:rPr lang="en-US" altLang="ko-KR" dirty="0" smtClean="0"/>
                  <a:t>A =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0.749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0.17</m:t>
                    </m:r>
                  </m:oMath>
                </a14:m>
                <a:r>
                  <a:rPr lang="en-US" altLang="ko-KR" dirty="0" smtClean="0"/>
                  <a:t>5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)=4560.569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𝑝𝑏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5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1399277"/>
            <a:ext cx="5596128" cy="5458723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5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Rapidity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1399277"/>
            <a:ext cx="5596128" cy="5458723"/>
          </a:xfrm>
        </p:spPr>
      </p:pic>
    </p:spTree>
    <p:extLst>
      <p:ext uri="{BB962C8B-B14F-4D97-AF65-F5344CB8AC3E}">
        <p14:creationId xmlns:p14="http://schemas.microsoft.com/office/powerpoint/2010/main" val="34855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Invariant mass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387386"/>
            <a:ext cx="5608319" cy="5470614"/>
          </a:xfrm>
        </p:spPr>
      </p:pic>
    </p:spTree>
    <p:extLst>
      <p:ext uri="{BB962C8B-B14F-4D97-AF65-F5344CB8AC3E}">
        <p14:creationId xmlns:p14="http://schemas.microsoft.com/office/powerpoint/2010/main" val="9649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102</Words>
  <Application>Microsoft Office PowerPoint</Application>
  <PresentationFormat>화면 슬라이드 쇼(4:3)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Status Report</vt:lpstr>
      <vt:lpstr>Action Item</vt:lpstr>
      <vt:lpstr>Acceptance</vt:lpstr>
      <vt:lpstr>Efficiency</vt:lpstr>
      <vt:lpstr>Cross Section</vt:lpstr>
      <vt:lpstr>Dimuon pT</vt:lpstr>
      <vt:lpstr>Dimuon Rapidity</vt:lpstr>
      <vt:lpstr>Dimuon Invariant mass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남종우</dc:creator>
  <cp:lastModifiedBy>남종우</cp:lastModifiedBy>
  <cp:revision>28</cp:revision>
  <dcterms:created xsi:type="dcterms:W3CDTF">2015-11-11T05:38:34Z</dcterms:created>
  <dcterms:modified xsi:type="dcterms:W3CDTF">2015-11-18T07:55:28Z</dcterms:modified>
</cp:coreProperties>
</file>