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2015. 12. 9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2015. 12. 9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2015. 12. </a:t>
            </a:r>
            <a:r>
              <a:rPr lang="en-US" altLang="ko-KR" dirty="0" smtClean="0"/>
              <a:t>9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Estimation</a:t>
            </a:r>
          </a:p>
          <a:p>
            <a:pPr lvl="1"/>
            <a:r>
              <a:rPr lang="en-US" altLang="ko-KR" dirty="0" smtClean="0"/>
              <a:t>Normalization Factor</a:t>
            </a:r>
          </a:p>
          <a:p>
            <a:pPr lvl="1"/>
            <a:r>
              <a:rPr lang="en-US" altLang="ko-KR" dirty="0" smtClean="0"/>
              <a:t>Numbers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THStack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 Factor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0683062"/>
                  </p:ext>
                </p:extLst>
              </p:nvPr>
            </p:nvGraphicFramePr>
            <p:xfrm>
              <a:off x="628651" y="1825627"/>
              <a:ext cx="7886699" cy="2873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6009">
                      <a:extLst>
                        <a:ext uri="{9D8B030D-6E8A-4147-A177-3AD203B41FA5}">
                          <a16:colId xmlns:a16="http://schemas.microsoft.com/office/drawing/2014/main" val="583215104"/>
                        </a:ext>
                      </a:extLst>
                    </a:gridCol>
                    <a:gridCol w="1161537">
                      <a:extLst>
                        <a:ext uri="{9D8B030D-6E8A-4147-A177-3AD203B41FA5}">
                          <a16:colId xmlns:a16="http://schemas.microsoft.com/office/drawing/2014/main" val="2852025051"/>
                        </a:ext>
                      </a:extLst>
                    </a:gridCol>
                    <a:gridCol w="1485412">
                      <a:extLst>
                        <a:ext uri="{9D8B030D-6E8A-4147-A177-3AD203B41FA5}">
                          <a16:colId xmlns:a16="http://schemas.microsoft.com/office/drawing/2014/main" val="3715655505"/>
                        </a:ext>
                      </a:extLst>
                    </a:gridCol>
                    <a:gridCol w="1484841">
                      <a:extLst>
                        <a:ext uri="{9D8B030D-6E8A-4147-A177-3AD203B41FA5}">
                          <a16:colId xmlns:a16="http://schemas.microsoft.com/office/drawing/2014/main" val="358502542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259778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50036707"/>
                        </a:ext>
                      </a:extLst>
                    </a:gridCol>
                  </a:tblGrid>
                  <a:tr h="4284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Norm. Factor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𝒔𝒆𝒍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𝒔𝒆𝒍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𝒏𝒐𝒓𝒎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992757"/>
                      </a:ext>
                    </a:extLst>
                  </a:tr>
                  <a:tr h="3436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DYMuMu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2008.4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+mn-lt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 smtClean="0">
                              <a:latin typeface="+mn-lt"/>
                            </a:rPr>
                            <a:t>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latin typeface="+mn-lt"/>
                                  </a:rPr>
                                  <m:t>4.53×</m:t>
                                </m:r>
                                <m:sSup>
                                  <m:sSupPr>
                                    <m:ctrlPr>
                                      <a:rPr lang="en-US" altLang="ko-KR" sz="1600" b="0" i="1" dirty="0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dirty="0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dirty="0" smtClean="0">
                                        <a:latin typeface="+mn-lt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7.57×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 smtClean="0">
                              <a:latin typeface="+mn-lt"/>
                            </a:rPr>
                            <a:t>weighted</a:t>
                          </a:r>
                          <a:r>
                            <a:rPr lang="en-US" altLang="ko-KR" sz="1200" baseline="0" dirty="0" smtClean="0">
                              <a:latin typeface="+mn-lt"/>
                            </a:rPr>
                            <a:t> sum</a:t>
                          </a:r>
                          <a:endParaRPr lang="ko-KR" altLang="en-US" sz="1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743591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DYTauTau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2008.4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+mn-lt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 smtClean="0">
                              <a:latin typeface="+mn-lt"/>
                            </a:rPr>
                            <a:t>3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latin typeface="+mn-lt"/>
                                  </a:rPr>
                                  <m:t>4.53×</m:t>
                                </m:r>
                                <m:sSup>
                                  <m:sSupPr>
                                    <m:ctrlPr>
                                      <a:rPr lang="en-US" altLang="ko-KR" sz="1600" b="0" i="1" dirty="0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dirty="0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dirty="0" smtClean="0">
                                        <a:latin typeface="+mn-lt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7.57×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886989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ttbar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831.76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19,900,300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2.38×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83,450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1985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029301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WW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118.7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994,416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6.79×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3,476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236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167788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66.1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999,248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3.76×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22,984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038935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ZZ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15.4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996,944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+mn-lt"/>
                                  </a:rPr>
                                  <m:t>8.79×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+mn-lt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44,652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392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064345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Total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4599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0683062"/>
                  </p:ext>
                </p:extLst>
              </p:nvPr>
            </p:nvGraphicFramePr>
            <p:xfrm>
              <a:off x="628651" y="1825627"/>
              <a:ext cx="7886699" cy="2873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6009">
                      <a:extLst>
                        <a:ext uri="{9D8B030D-6E8A-4147-A177-3AD203B41FA5}">
                          <a16:colId xmlns:a16="http://schemas.microsoft.com/office/drawing/2014/main" val="583215104"/>
                        </a:ext>
                      </a:extLst>
                    </a:gridCol>
                    <a:gridCol w="1161537">
                      <a:extLst>
                        <a:ext uri="{9D8B030D-6E8A-4147-A177-3AD203B41FA5}">
                          <a16:colId xmlns:a16="http://schemas.microsoft.com/office/drawing/2014/main" val="2852025051"/>
                        </a:ext>
                      </a:extLst>
                    </a:gridCol>
                    <a:gridCol w="1485412">
                      <a:extLst>
                        <a:ext uri="{9D8B030D-6E8A-4147-A177-3AD203B41FA5}">
                          <a16:colId xmlns:a16="http://schemas.microsoft.com/office/drawing/2014/main" val="3715655505"/>
                        </a:ext>
                      </a:extLst>
                    </a:gridCol>
                    <a:gridCol w="1484841">
                      <a:extLst>
                        <a:ext uri="{9D8B030D-6E8A-4147-A177-3AD203B41FA5}">
                          <a16:colId xmlns:a16="http://schemas.microsoft.com/office/drawing/2014/main" val="358502542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259778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50036707"/>
                        </a:ext>
                      </a:extLst>
                    </a:gridCol>
                  </a:tblGrid>
                  <a:tr h="4906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82716" r="-486316" b="-4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82716" r="-278689" b="-4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Norm. Factor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1860" t="-82716" r="-102791" b="-4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99537" t="-82716" r="-2315" b="-498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992757"/>
                      </a:ext>
                    </a:extLst>
                  </a:tr>
                  <a:tr h="3436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DYMuMu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264286" r="-486316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264286" r="-278689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264286" r="-178689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 smtClean="0">
                              <a:latin typeface="+mn-lt"/>
                            </a:rPr>
                            <a:t>weighted</a:t>
                          </a:r>
                          <a:r>
                            <a:rPr lang="en-US" altLang="ko-KR" sz="1200" baseline="0" dirty="0" smtClean="0">
                              <a:latin typeface="+mn-lt"/>
                            </a:rPr>
                            <a:t> sum</a:t>
                          </a:r>
                          <a:endParaRPr lang="ko-KR" altLang="en-US" sz="1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743591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DYTauTau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364286" r="-486316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364286" r="-278689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364286" r="-178689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886989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ttbar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831.76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19,900,300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464286" r="-178689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83,450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1985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029301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WW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118.7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994,416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564286" r="-17868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3,476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236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167788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66.1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999,248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664286" r="-178689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22,984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038935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ZZ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15.4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996,944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764286" r="-178689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44,652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392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06434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Total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459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00" y="5385766"/>
                <a:ext cx="3425810" cy="842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𝑁𝑜𝑟𝑚𝑎𝑙𝑖𝑧𝑎𝑡𝑖𝑜𝑛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85766"/>
                <a:ext cx="3425810" cy="842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240037"/>
            <a:ext cx="5245100" cy="5116314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0291"/>
              </p:ext>
            </p:extLst>
          </p:nvPr>
        </p:nvGraphicFramePr>
        <p:xfrm>
          <a:off x="7043350" y="1797781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83,450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3,402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71,112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THStack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240037"/>
            <a:ext cx="5245099" cy="5116314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89564"/>
              </p:ext>
            </p:extLst>
          </p:nvPr>
        </p:nvGraphicFramePr>
        <p:xfrm>
          <a:off x="7043350" y="1797781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83,450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3,402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71,112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1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2015. 12. 9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49450" y="1240037"/>
            <a:ext cx="5245099" cy="5116314"/>
            <a:chOff x="1949450" y="1240037"/>
            <a:chExt cx="5245099" cy="5116314"/>
          </a:xfrm>
        </p:grpSpPr>
        <p:pic>
          <p:nvPicPr>
            <p:cNvPr id="11" name="내용 개체 틀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450" y="1240037"/>
              <a:ext cx="5245099" cy="511631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" t="6621" r="9353" b="26248"/>
            <a:stretch/>
          </p:blipFill>
          <p:spPr>
            <a:xfrm>
              <a:off x="2532710" y="1690689"/>
              <a:ext cx="1813464" cy="1392195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62359"/>
              </p:ext>
            </p:extLst>
          </p:nvPr>
        </p:nvGraphicFramePr>
        <p:xfrm>
          <a:off x="7043350" y="1797781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41,725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1,701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35,556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147</Words>
  <Application>Microsoft Office PowerPoint</Application>
  <PresentationFormat>화면 슬라이드 쇼(4:3)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Status Report</vt:lpstr>
      <vt:lpstr>Action Item</vt:lpstr>
      <vt:lpstr>Normalization Factor</vt:lpstr>
      <vt:lpstr>THStack p_T</vt:lpstr>
      <vt:lpstr>THStack η</vt:lpstr>
      <vt:lpstr>THStack p_T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55</cp:revision>
  <dcterms:created xsi:type="dcterms:W3CDTF">2015-11-11T05:38:34Z</dcterms:created>
  <dcterms:modified xsi:type="dcterms:W3CDTF">2015-12-09T10:44:31Z</dcterms:modified>
</cp:coreProperties>
</file>