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81" r:id="rId4"/>
    <p:sldId id="282" r:id="rId5"/>
    <p:sldId id="28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97FC-0915-4D1D-A755-059565BDE4C6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4B39D-7AED-40DC-9B5A-F1E936047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Status Report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2015. 11. </a:t>
            </a:r>
            <a:r>
              <a:rPr lang="en-US" altLang="ko-KR" dirty="0" smtClean="0"/>
              <a:t>25</a:t>
            </a:r>
            <a:endParaRPr lang="en-US" altLang="ko-KR" dirty="0" smtClean="0"/>
          </a:p>
          <a:p>
            <a:r>
              <a:rPr lang="en-US" altLang="ko-KR" dirty="0" smtClean="0"/>
              <a:t>Nam Jong 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 Item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Dimuon plots </a:t>
                </a:r>
              </a:p>
              <a:p>
                <a:pPr lvl="1"/>
                <a:r>
                  <a:rPr lang="en-US" altLang="ko-KR" dirty="0" err="1" smtClean="0"/>
                  <a:t>pT</a:t>
                </a:r>
                <a:r>
                  <a:rPr lang="en-US" altLang="ko-KR" dirty="0" smtClean="0"/>
                  <a:t> &gt; 25GeV, |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dirty="0" smtClean="0"/>
                  <a:t>| &lt; 2.4</a:t>
                </a:r>
              </a:p>
              <a:p>
                <a:pPr lvl="1"/>
                <a:r>
                  <a:rPr lang="en-US" altLang="ko-KR" dirty="0" err="1" smtClean="0"/>
                  <a:t>Dimuon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pT</a:t>
                </a:r>
                <a:r>
                  <a:rPr lang="en-US" altLang="ko-KR" dirty="0" smtClean="0"/>
                  <a:t>, eta, invariant mass</a:t>
                </a:r>
              </a:p>
              <a:p>
                <a:pPr lvl="1"/>
                <a:r>
                  <a:rPr lang="en-US" altLang="ko-KR" dirty="0" smtClean="0"/>
                  <a:t>Include Ratio plot (data/DY)</a:t>
                </a:r>
              </a:p>
              <a:p>
                <a:pPr lvl="1"/>
                <a:r>
                  <a:rPr lang="en-US" altLang="ko-KR" dirty="0" smtClean="0"/>
                  <a:t>M60to120</a:t>
                </a:r>
              </a:p>
              <a:p>
                <a:pPr lvl="1"/>
                <a:r>
                  <a:rPr lang="en-US" altLang="ko-KR" dirty="0" smtClean="0"/>
                  <a:t>Log scale</a:t>
                </a:r>
              </a:p>
              <a:p>
                <a:r>
                  <a:rPr lang="en-US" altLang="ko-KR" dirty="0" smtClean="0"/>
                  <a:t>Calculate Z→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dirty="0" smtClean="0"/>
                  <a:t> Cross Section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 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350665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×(1−0.03)</m:t>
                    </m:r>
                  </m:oMath>
                </a14:m>
                <a:r>
                  <a:rPr lang="en-US" altLang="ko-KR" dirty="0" smtClean="0"/>
                  <a:t> (exclude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 smtClean="0"/>
                  <a:t> 3%)</a:t>
                </a:r>
              </a:p>
              <a:p>
                <a:pPr lvl="1"/>
                <a:r>
                  <a:rPr lang="en-US" altLang="ko-KR" dirty="0"/>
                  <a:t>L = </a:t>
                </a:r>
                <a:r>
                  <a:rPr lang="en-US" altLang="ko-KR" dirty="0" smtClean="0"/>
                  <a:t>569.017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:r>
                  <a:rPr lang="en-US" altLang="ko-KR" dirty="0" smtClean="0"/>
                  <a:t>A,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r>
                  <a:rPr lang="en-US" altLang="ko-KR" dirty="0" smtClean="0"/>
                  <a:t>Error propagation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Acceptance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Fraction of muon events with 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𝑮𝒆𝑽</m:t>
                    </m:r>
                  </m:oMath>
                </a14:m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&lt;2.4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60&lt;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&lt;120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altLang="ko-KR" b="0" dirty="0" smtClean="0"/>
              </a:p>
              <a:p>
                <a:pPr marL="342900" lvl="1" indent="0" algn="ctr">
                  <a:buNone/>
                </a:pPr>
                <a:r>
                  <a:rPr lang="en-US" altLang="ko-KR" dirty="0" smtClean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trike="sngStrike" dirty="0" smtClean="0"/>
                  <a:t>14,326,358</a:t>
                </a:r>
                <a:r>
                  <a:rPr lang="en-US" altLang="ko-KR" dirty="0" smtClean="0"/>
                  <a:t> → 3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267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666</a:t>
                </a:r>
                <a:endParaRPr lang="en-US" altLang="ko-KR" dirty="0" smtClean="0"/>
              </a:p>
              <a:p>
                <a:pPr marL="342900" lvl="1" indent="0" algn="ctr">
                  <a:buNone/>
                </a:pPr>
                <a:endParaRPr lang="en-US" altLang="ko-KR" dirty="0" smtClean="0"/>
              </a:p>
              <a:p>
                <a:r>
                  <a:rPr lang="en-US" altLang="ko-KR" dirty="0" smtClean="0"/>
                  <a:t>Total number of muon events in the same mass range.</a:t>
                </a:r>
              </a:p>
              <a:p>
                <a:pPr marL="342900" lvl="1" indent="0" algn="ctr">
                  <a:buNone/>
                </a:pPr>
                <a:r>
                  <a:rPr lang="en-US" altLang="ko-KR" dirty="0" smtClean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trike="sngStrike" dirty="0" smtClean="0"/>
                  <a:t>19,119,769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/>
                  <a:t>→ 9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101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413</a:t>
                </a:r>
                <a:endParaRPr lang="en-US" altLang="ko-KR" strike="sngStrike" dirty="0" smtClean="0"/>
              </a:p>
              <a:p>
                <a:pPr marL="0" indent="0" algn="just">
                  <a:buNone/>
                </a:pPr>
                <a:r>
                  <a:rPr lang="en-US" altLang="ko-KR" sz="1600" dirty="0" smtClean="0"/>
                  <a:t>    (Total MC events: 28,827,486)</a:t>
                </a:r>
                <a:endParaRPr lang="en-US" altLang="ko-KR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p>
                        </m:sSubSup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0.749</m:t>
                    </m:r>
                    <m:r>
                      <m:rPr>
                        <m:nor/>
                      </m:rPr>
                      <a:rPr lang="en-US" altLang="ko-KR" dirty="0"/>
                      <m:t>→</m:t>
                    </m:r>
                  </m:oMath>
                </a14:m>
                <a:r>
                  <a:rPr lang="en-US" altLang="ko-KR" dirty="0" smtClean="0"/>
                  <a:t>0.359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Efficiency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Fraction of selected events with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60&lt;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𝑟𝑒𝑐𝑜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&lt;120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altLang="ko-KR" dirty="0" smtClean="0"/>
              </a:p>
              <a:p>
                <a:pPr marL="0" lvl="1" indent="0" algn="ctr">
                  <a:spcBef>
                    <a:spcPts val="750"/>
                  </a:spcBef>
                  <a:buNone/>
                </a:pPr>
                <a:r>
                  <a:rPr lang="en-US" altLang="ko-KR" dirty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𝑟𝑒𝑐𝑜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trike="sngStrike" dirty="0" smtClean="0"/>
                  <a:t>2,504,640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→ 2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803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342</a:t>
                </a:r>
                <a:endParaRPr lang="en-US" altLang="ko-KR" strike="sngStrike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Divided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𝑎𝑐𝑐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3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267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666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𝑟𝑒𝑐𝑜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𝑠𝑒𝑙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𝑔𝑒𝑛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</m:sup>
                          </m:sSubSup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  <m:r>
                        <m:rPr>
                          <m:nor/>
                        </m:rPr>
                        <a:rPr lang="en-US" altLang="ko-KR" b="0" i="0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/>
                        <m:t>→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 0.858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Section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/>
                  <a:t>N =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665×(1−0.03)</m:t>
                    </m:r>
                  </m:oMath>
                </a14:m>
                <a:r>
                  <a:rPr lang="en-US" altLang="ko-KR" dirty="0"/>
                  <a:t> (exclude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3%)</a:t>
                </a:r>
              </a:p>
              <a:p>
                <a:pPr lvl="1"/>
                <a:r>
                  <a:rPr lang="en-US" altLang="ko-KR" dirty="0"/>
                  <a:t>L = 569.017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:r>
                  <a:rPr lang="en-US" altLang="ko-KR" dirty="0" smtClean="0"/>
                  <a:t>A =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359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=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858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=0.308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1936.062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𝑝𝑏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/>
                  <a:t>reference: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𝑇h𝑒𝑜𝑟𝑦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=1868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𝑝𝑏</m:t>
                    </m:r>
                  </m:oMath>
                </a14:m>
                <a:endParaRPr lang="en-US" altLang="ko-KR" dirty="0" smtClean="0"/>
              </a:p>
              <a:p>
                <a:pPr marL="342900" lvl="1" indent="0">
                  <a:buNone/>
                </a:pPr>
                <a:r>
                  <a:rPr lang="en-US" altLang="ko-KR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𝑝𝑏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5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80</Words>
  <Application>Microsoft Office PowerPoint</Application>
  <PresentationFormat>화면 슬라이드 쇼(4:3)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Status Report</vt:lpstr>
      <vt:lpstr>Action Item</vt:lpstr>
      <vt:lpstr>Acceptance</vt:lpstr>
      <vt:lpstr>Efficiency</vt:lpstr>
      <vt:lpstr>Cross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남종우</dc:creator>
  <cp:lastModifiedBy>남종우</cp:lastModifiedBy>
  <cp:revision>34</cp:revision>
  <dcterms:created xsi:type="dcterms:W3CDTF">2015-11-11T05:38:34Z</dcterms:created>
  <dcterms:modified xsi:type="dcterms:W3CDTF">2015-11-25T07:55:36Z</dcterms:modified>
</cp:coreProperties>
</file>