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097FC-0915-4D1D-A755-059565BDE4C6}" type="datetimeFigureOut">
              <a:rPr lang="ko-KR" altLang="en-US" smtClean="0"/>
              <a:t>2015-12-02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4B39D-7AED-40DC-9B5A-F1E936047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2015. 12. 2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8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2015. 12. 2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2015. 12. 2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2015. 12. 2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2015. 12. 2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2015. 12. 2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8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2015. 12. 2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2015. 12. 2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2015. 12. 2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Status Report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2015. </a:t>
            </a:r>
            <a:r>
              <a:rPr lang="en-US" altLang="ko-KR" dirty="0" smtClean="0"/>
              <a:t>12. 2</a:t>
            </a:r>
            <a:endParaRPr lang="en-US" altLang="ko-KR" dirty="0" smtClean="0"/>
          </a:p>
          <a:p>
            <a:r>
              <a:rPr lang="en-US" altLang="ko-KR" dirty="0" smtClean="0"/>
              <a:t>Nam Jong Woo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3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 Item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Background Estimation</a:t>
            </a:r>
          </a:p>
          <a:p>
            <a:pPr lvl="1"/>
            <a:r>
              <a:rPr lang="en-US" altLang="ko-KR" dirty="0" err="1" smtClean="0"/>
              <a:t>DYTauTau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ttbar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WJets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WW</a:t>
            </a:r>
          </a:p>
          <a:p>
            <a:pPr lvl="1"/>
            <a:r>
              <a:rPr lang="en-US" altLang="ko-KR" dirty="0" smtClean="0"/>
              <a:t>WZ</a:t>
            </a:r>
          </a:p>
          <a:p>
            <a:pPr lvl="1"/>
            <a:r>
              <a:rPr lang="en-US" altLang="ko-KR" dirty="0" smtClean="0"/>
              <a:t>ZZ</a:t>
            </a:r>
          </a:p>
          <a:p>
            <a:r>
              <a:rPr lang="en-US" altLang="ko-KR" dirty="0" err="1" smtClean="0"/>
              <a:t>THStack</a:t>
            </a:r>
            <a:r>
              <a:rPr lang="en-US" altLang="ko-KR" dirty="0" smtClean="0"/>
              <a:t> Not yet…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2015. 12. 2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DYTauTau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MC simulation </a:t>
                </a:r>
                <a:r>
                  <a:rPr lang="en-US" altLang="ko-KR" dirty="0" err="1" smtClean="0"/>
                  <a:t>ntuples</a:t>
                </a:r>
                <a:r>
                  <a:rPr lang="en-US" altLang="ko-KR" dirty="0" smtClean="0"/>
                  <a:t> included </a:t>
                </a:r>
                <a:r>
                  <a:rPr lang="en-US" altLang="ko-KR" dirty="0" err="1" smtClean="0"/>
                  <a:t>DYTauTau</a:t>
                </a:r>
                <a:r>
                  <a:rPr lang="en-US" altLang="ko-KR" dirty="0" smtClean="0"/>
                  <a:t> events (</a:t>
                </a:r>
                <a:r>
                  <a:rPr lang="en-US" altLang="ko-KR" dirty="0" err="1" smtClean="0"/>
                  <a:t>DYMuMu+DYTauTau</a:t>
                </a:r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smtClean="0"/>
                  <a:t>Total events: 28,827,426</a:t>
                </a:r>
              </a:p>
              <a:p>
                <a:pPr lvl="1"/>
                <a:r>
                  <a:rPr lang="en-US" altLang="ko-KR" dirty="0" smtClean="0"/>
                  <a:t>Selected events </a:t>
                </a:r>
                <a:r>
                  <a:rPr lang="en-US" altLang="ko-KR" dirty="0" err="1" smtClean="0"/>
                  <a:t>DYMuMu</a:t>
                </a:r>
                <a:r>
                  <a:rPr lang="en-US" altLang="ko-KR" dirty="0" smtClean="0"/>
                  <a:t>: 2,818,529</a:t>
                </a:r>
              </a:p>
              <a:p>
                <a:pPr lvl="1"/>
                <a:r>
                  <a:rPr lang="en-US" altLang="ko-KR" dirty="0"/>
                  <a:t>Normalization factor: </a:t>
                </a:r>
                <a:r>
                  <a:rPr lang="en-US" altLang="ko-KR" dirty="0" smtClean="0"/>
                  <a:t>7.572e-6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Selected </a:t>
                </a:r>
                <a:r>
                  <a:rPr lang="en-US" altLang="ko-KR" dirty="0"/>
                  <a:t>events from </a:t>
                </a:r>
                <a:r>
                  <a:rPr lang="en-US" altLang="ko-KR" dirty="0" err="1"/>
                  <a:t>DYTauTau</a:t>
                </a:r>
                <a:r>
                  <a:rPr lang="en-US" altLang="ko-KR" dirty="0"/>
                  <a:t> process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=1701</m:t>
                    </m:r>
                  </m:oMath>
                </a14:m>
                <a:endParaRPr lang="ko-KR" altLang="en-US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4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ttbar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Total events: 19,900,300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Normalize factor: </a:t>
                </a:r>
                <a:r>
                  <a:rPr lang="ko-KR" altLang="ko-KR" dirty="0"/>
                  <a:t>0.172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Selected </a:t>
                </a:r>
                <a:r>
                  <a:rPr lang="en-US" altLang="ko-KR" dirty="0"/>
                  <a:t>events from </a:t>
                </a:r>
                <a:r>
                  <a:rPr lang="en-US" altLang="ko-KR" dirty="0" err="1" smtClean="0"/>
                  <a:t>ttbar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process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41725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Diboson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WW: 994,416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Normalize factor: </a:t>
                </a:r>
                <a:r>
                  <a:rPr lang="en-US" altLang="ko-KR" dirty="0" smtClean="0"/>
                  <a:t>3.45</a:t>
                </a:r>
                <a:endParaRPr lang="en-US" altLang="ko-KR" dirty="0"/>
              </a:p>
              <a:p>
                <a:r>
                  <a:rPr lang="en-US" altLang="ko-KR" dirty="0" smtClean="0"/>
                  <a:t>WZ: 999,248</a:t>
                </a:r>
              </a:p>
              <a:p>
                <a:pPr lvl="1"/>
                <a:r>
                  <a:rPr lang="en-US" altLang="ko-KR" dirty="0" smtClean="0"/>
                  <a:t>Normalize </a:t>
                </a:r>
                <a:r>
                  <a:rPr lang="en-US" altLang="ko-KR" dirty="0"/>
                  <a:t>factor: </a:t>
                </a:r>
                <a:r>
                  <a:rPr lang="en-US" altLang="ko-KR" dirty="0" smtClean="0"/>
                  <a:t>3.43</a:t>
                </a:r>
                <a:endParaRPr lang="en-US" altLang="ko-KR" dirty="0"/>
              </a:p>
              <a:p>
                <a:r>
                  <a:rPr lang="en-US" altLang="ko-KR" dirty="0" smtClean="0"/>
                  <a:t>ZZ: 996,944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Normalize factor: </a:t>
                </a:r>
                <a:r>
                  <a:rPr lang="en-US" altLang="ko-KR" dirty="0" smtClean="0"/>
                  <a:t>3.44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Selected </a:t>
                </a:r>
                <a:r>
                  <a:rPr lang="en-US" altLang="ko-KR" dirty="0"/>
                  <a:t>events from </a:t>
                </a:r>
                <a:r>
                  <a:rPr lang="en-US" altLang="ko-KR" dirty="0" err="1" smtClean="0"/>
                  <a:t>ttbar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process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𝑊𝑊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1738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1492</m:t>
                    </m:r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𝑍𝑍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23326</m:t>
                    </m:r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2015. 12. 2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0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113</Words>
  <Application>Microsoft Office PowerPoint</Application>
  <PresentationFormat>화면 슬라이드 쇼(4:3)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Status Report</vt:lpstr>
      <vt:lpstr>Action Item</vt:lpstr>
      <vt:lpstr>DYTauTau</vt:lpstr>
      <vt:lpstr>ttbar</vt:lpstr>
      <vt:lpstr>Diboson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남종우</dc:creator>
  <cp:lastModifiedBy>남종우</cp:lastModifiedBy>
  <cp:revision>41</cp:revision>
  <dcterms:created xsi:type="dcterms:W3CDTF">2015-11-11T05:38:34Z</dcterms:created>
  <dcterms:modified xsi:type="dcterms:W3CDTF">2015-12-02T07:54:21Z</dcterms:modified>
</cp:coreProperties>
</file>