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80" r:id="rId4"/>
    <p:sldId id="279" r:id="rId5"/>
    <p:sldId id="27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smtClean="0"/>
              <a:t>18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Dimuon plots (</a:t>
                </a:r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&gt;25GeV, 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 smtClean="0"/>
                  <a:t>|&lt;2.4)</a:t>
                </a:r>
              </a:p>
              <a:p>
                <a:pPr lvl="1"/>
                <a:r>
                  <a:rPr lang="en-US" altLang="ko-KR" dirty="0" err="1" smtClean="0"/>
                  <a:t>Dimuon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, eta, invariant mass</a:t>
                </a:r>
              </a:p>
              <a:p>
                <a:pPr lvl="1"/>
                <a:r>
                  <a:rPr lang="en-US" altLang="ko-KR" dirty="0" smtClean="0"/>
                  <a:t>Include Ratio plot</a:t>
                </a:r>
              </a:p>
              <a:p>
                <a:pPr lvl="1"/>
                <a:r>
                  <a:rPr lang="en-US" altLang="ko-KR" dirty="0" smtClean="0"/>
                  <a:t>M60to120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399277"/>
            <a:ext cx="5596128" cy="5458723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4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Rapidity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399277"/>
            <a:ext cx="5596128" cy="5458723"/>
          </a:xfrm>
        </p:spPr>
      </p:pic>
    </p:spTree>
    <p:extLst>
      <p:ext uri="{BB962C8B-B14F-4D97-AF65-F5344CB8AC3E}">
        <p14:creationId xmlns:p14="http://schemas.microsoft.com/office/powerpoint/2010/main" val="34855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Invariant mass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2015. 11. 16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387386"/>
            <a:ext cx="5608319" cy="5470614"/>
          </a:xfrm>
        </p:spPr>
      </p:pic>
    </p:spTree>
    <p:extLst>
      <p:ext uri="{BB962C8B-B14F-4D97-AF65-F5344CB8AC3E}">
        <p14:creationId xmlns:p14="http://schemas.microsoft.com/office/powerpoint/2010/main" val="964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60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Status Report</vt:lpstr>
      <vt:lpstr>Action Item</vt:lpstr>
      <vt:lpstr>Dimuon pT</vt:lpstr>
      <vt:lpstr>Dimuon Rapidity</vt:lpstr>
      <vt:lpstr>Dimuon Invariant mass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17</cp:revision>
  <dcterms:created xsi:type="dcterms:W3CDTF">2015-11-11T05:38:34Z</dcterms:created>
  <dcterms:modified xsi:type="dcterms:W3CDTF">2015-11-18T06:24:40Z</dcterms:modified>
</cp:coreProperties>
</file>