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097FC-0915-4D1D-A755-059565BDE4C6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4B39D-7AED-40DC-9B5A-F1E936047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2015. 11. 11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8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8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2015. 11. 11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Status Report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2015. 11. 11</a:t>
            </a:r>
          </a:p>
          <a:p>
            <a:r>
              <a:rPr lang="en-US" altLang="ko-KR" dirty="0" smtClean="0"/>
              <a:t>Nam Jong Woo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3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 Item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Muon plots without each cut</a:t>
            </a:r>
          </a:p>
          <a:p>
            <a:pPr lvl="1"/>
            <a:r>
              <a:rPr lang="en-US" altLang="ko-KR" dirty="0" smtClean="0"/>
              <a:t>Include Ratio plot</a:t>
            </a:r>
          </a:p>
          <a:p>
            <a:pPr lvl="1"/>
            <a:r>
              <a:rPr lang="en-US" altLang="ko-KR" dirty="0" smtClean="0"/>
              <a:t>M60to120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Exclude </a:t>
            </a:r>
            <a:r>
              <a:rPr lang="en-US" altLang="ko-KR" dirty="0"/>
              <a:t>E</a:t>
            </a:r>
            <a:r>
              <a:rPr lang="en-US" altLang="ko-KR" dirty="0" smtClean="0"/>
              <a:t>ach Cut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640334"/>
              </p:ext>
            </p:extLst>
          </p:nvPr>
        </p:nvGraphicFramePr>
        <p:xfrm>
          <a:off x="1228024" y="1473226"/>
          <a:ext cx="6687951" cy="4807017"/>
        </p:xfrm>
        <a:graphic>
          <a:graphicData uri="http://schemas.openxmlformats.org/drawingml/2006/table">
            <a:tbl>
              <a:tblPr/>
              <a:tblGrid>
                <a:gridCol w="1859617">
                  <a:extLst>
                    <a:ext uri="{9D8B030D-6E8A-4147-A177-3AD203B41FA5}">
                      <a16:colId xmlns:a16="http://schemas.microsoft.com/office/drawing/2014/main" val="4239135470"/>
                    </a:ext>
                  </a:extLst>
                </a:gridCol>
                <a:gridCol w="4828334">
                  <a:extLst>
                    <a:ext uri="{9D8B030D-6E8A-4147-A177-3AD203B41FA5}">
                      <a16:colId xmlns:a16="http://schemas.microsoft.com/office/drawing/2014/main" val="1743875594"/>
                    </a:ext>
                  </a:extLst>
                </a:gridCol>
              </a:tblGrid>
              <a:tr h="4586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isGLB == 1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Reconstructed as a Global Muon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222654"/>
                  </a:ext>
                </a:extLst>
              </a:tr>
              <a:tr h="5270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isPF == 1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Particle Flow Muon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exclusive effect of this requirement is very small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261225"/>
                  </a:ext>
                </a:extLst>
              </a:tr>
              <a:tr h="4586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chi2dof &lt; 10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χ2/ndof of the global-muon track fit &lt; 10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46576"/>
                  </a:ext>
                </a:extLst>
              </a:tr>
              <a:tr h="4586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muonHits</a:t>
                      </a:r>
                      <a:r>
                        <a:rPr 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one muon chamber hit included in the global-muon track fit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88935"/>
                  </a:ext>
                </a:extLst>
              </a:tr>
              <a:tr h="5270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nMatches &gt; 1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Muon segments in at least two muon stations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implies that the muon is also an arbitrated tracker muon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720828"/>
                  </a:ext>
                </a:extLst>
              </a:tr>
              <a:tr h="5270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abs(dxyVTX) &lt; 0.2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 tracker track has transverse impact parameter dxy &lt; 2 mm w.r.t. the primary vertex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39982"/>
                  </a:ext>
                </a:extLst>
              </a:tr>
              <a:tr h="5270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abs(dzVTX) &lt; 0.5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longitudinal distance of the tracker track wrt. the primary vertex is dz &lt; 5 mm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82016"/>
                  </a:ext>
                </a:extLst>
              </a:tr>
              <a:tr h="4336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pixelHits</a:t>
                      </a:r>
                      <a:r>
                        <a:rPr 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pixel hits &gt; 0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816922"/>
                  </a:ext>
                </a:extLst>
              </a:tr>
              <a:tr h="4336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trackerLayers</a:t>
                      </a:r>
                      <a:r>
                        <a:rPr 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Cut on number of tracker layers with hits &gt;5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279501"/>
                  </a:ext>
                </a:extLst>
              </a:tr>
              <a:tr h="4336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 err="1" smtClean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trkiso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0.10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(∑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(TRK))/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0.10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92642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isGLB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90" y="1825625"/>
            <a:ext cx="4475019" cy="4351338"/>
          </a:xfrm>
        </p:spPr>
      </p:pic>
      <p:sp>
        <p:nvSpPr>
          <p:cNvPr id="4" name="직사각형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isPF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90" y="1825625"/>
            <a:ext cx="4475019" cy="4351338"/>
          </a:xfrm>
        </p:spPr>
      </p:pic>
    </p:spTree>
    <p:extLst>
      <p:ext uri="{BB962C8B-B14F-4D97-AF65-F5344CB8AC3E}">
        <p14:creationId xmlns:p14="http://schemas.microsoft.com/office/powerpoint/2010/main" val="15106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muonHits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90" y="1825625"/>
            <a:ext cx="4475019" cy="4351338"/>
          </a:xfrm>
        </p:spPr>
      </p:pic>
    </p:spTree>
    <p:extLst>
      <p:ext uri="{BB962C8B-B14F-4D97-AF65-F5344CB8AC3E}">
        <p14:creationId xmlns:p14="http://schemas.microsoft.com/office/powerpoint/2010/main" val="1455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Without chi2dof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90" y="1825625"/>
            <a:ext cx="4475019" cy="4351338"/>
          </a:xfrm>
        </p:spPr>
      </p:pic>
    </p:spTree>
    <p:extLst>
      <p:ext uri="{BB962C8B-B14F-4D97-AF65-F5344CB8AC3E}">
        <p14:creationId xmlns:p14="http://schemas.microsoft.com/office/powerpoint/2010/main" val="37319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nMatches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90" y="1825625"/>
            <a:ext cx="4475019" cy="4351338"/>
          </a:xfrm>
        </p:spPr>
      </p:pic>
    </p:spTree>
    <p:extLst>
      <p:ext uri="{BB962C8B-B14F-4D97-AF65-F5344CB8AC3E}">
        <p14:creationId xmlns:p14="http://schemas.microsoft.com/office/powerpoint/2010/main" val="399828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dxyVTX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90" y="1825625"/>
            <a:ext cx="4475019" cy="4351338"/>
          </a:xfrm>
        </p:spPr>
      </p:pic>
    </p:spTree>
    <p:extLst>
      <p:ext uri="{BB962C8B-B14F-4D97-AF65-F5344CB8AC3E}">
        <p14:creationId xmlns:p14="http://schemas.microsoft.com/office/powerpoint/2010/main" val="88275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228</Words>
  <Application>Microsoft Office PowerPoint</Application>
  <PresentationFormat>화면 슬라이드 쇼(4:3)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Status Report</vt:lpstr>
      <vt:lpstr>Action Item</vt:lpstr>
      <vt:lpstr>Exclude Each Cut</vt:lpstr>
      <vt:lpstr>Without isGLB</vt:lpstr>
      <vt:lpstr>Without isPF</vt:lpstr>
      <vt:lpstr>Without muonHits</vt:lpstr>
      <vt:lpstr>Without chi2dof</vt:lpstr>
      <vt:lpstr>Without nMatches</vt:lpstr>
      <vt:lpstr>Without dxyVTX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남종우</dc:creator>
  <cp:lastModifiedBy>남종우</cp:lastModifiedBy>
  <cp:revision>7</cp:revision>
  <dcterms:created xsi:type="dcterms:W3CDTF">2015-11-11T05:38:34Z</dcterms:created>
  <dcterms:modified xsi:type="dcterms:W3CDTF">2015-11-11T07:31:47Z</dcterms:modified>
</cp:coreProperties>
</file>