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35"/>
  </p:notesMasterIdLst>
  <p:sldIdLst>
    <p:sldId id="379" r:id="rId2"/>
    <p:sldId id="408" r:id="rId3"/>
    <p:sldId id="396" r:id="rId4"/>
    <p:sldId id="397" r:id="rId5"/>
    <p:sldId id="399" r:id="rId6"/>
    <p:sldId id="400" r:id="rId7"/>
    <p:sldId id="401" r:id="rId8"/>
    <p:sldId id="402" r:id="rId9"/>
    <p:sldId id="403" r:id="rId10"/>
    <p:sldId id="404" r:id="rId11"/>
    <p:sldId id="405" r:id="rId12"/>
    <p:sldId id="406" r:id="rId13"/>
    <p:sldId id="407" r:id="rId14"/>
    <p:sldId id="409" r:id="rId15"/>
    <p:sldId id="380" r:id="rId16"/>
    <p:sldId id="387" r:id="rId17"/>
    <p:sldId id="316" r:id="rId18"/>
    <p:sldId id="388" r:id="rId19"/>
    <p:sldId id="321" r:id="rId20"/>
    <p:sldId id="319" r:id="rId21"/>
    <p:sldId id="323" r:id="rId22"/>
    <p:sldId id="389" r:id="rId23"/>
    <p:sldId id="312" r:id="rId24"/>
    <p:sldId id="313" r:id="rId25"/>
    <p:sldId id="341" r:id="rId26"/>
    <p:sldId id="342" r:id="rId27"/>
    <p:sldId id="343" r:id="rId28"/>
    <p:sldId id="344" r:id="rId29"/>
    <p:sldId id="345" r:id="rId30"/>
    <p:sldId id="346" r:id="rId31"/>
    <p:sldId id="393" r:id="rId32"/>
    <p:sldId id="394" r:id="rId33"/>
    <p:sldId id="390"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w Cen MT Condensed Extra Bold" pitchFamily="34" charset="0"/>
        <a:ea typeface="+mn-ea"/>
        <a:cs typeface="Arial" charset="0"/>
      </a:defRPr>
    </a:lvl1pPr>
    <a:lvl2pPr marL="457200" algn="l" rtl="0" fontAlgn="base">
      <a:spcBef>
        <a:spcPct val="0"/>
      </a:spcBef>
      <a:spcAft>
        <a:spcPct val="0"/>
      </a:spcAft>
      <a:defRPr kern="1200">
        <a:solidFill>
          <a:schemeClr val="tx1"/>
        </a:solidFill>
        <a:latin typeface="Tw Cen MT Condensed Extra Bold" pitchFamily="34" charset="0"/>
        <a:ea typeface="+mn-ea"/>
        <a:cs typeface="Arial" charset="0"/>
      </a:defRPr>
    </a:lvl2pPr>
    <a:lvl3pPr marL="914400" algn="l" rtl="0" fontAlgn="base">
      <a:spcBef>
        <a:spcPct val="0"/>
      </a:spcBef>
      <a:spcAft>
        <a:spcPct val="0"/>
      </a:spcAft>
      <a:defRPr kern="1200">
        <a:solidFill>
          <a:schemeClr val="tx1"/>
        </a:solidFill>
        <a:latin typeface="Tw Cen MT Condensed Extra Bold" pitchFamily="34" charset="0"/>
        <a:ea typeface="+mn-ea"/>
        <a:cs typeface="Arial" charset="0"/>
      </a:defRPr>
    </a:lvl3pPr>
    <a:lvl4pPr marL="1371600" algn="l" rtl="0" fontAlgn="base">
      <a:spcBef>
        <a:spcPct val="0"/>
      </a:spcBef>
      <a:spcAft>
        <a:spcPct val="0"/>
      </a:spcAft>
      <a:defRPr kern="1200">
        <a:solidFill>
          <a:schemeClr val="tx1"/>
        </a:solidFill>
        <a:latin typeface="Tw Cen MT Condensed Extra Bold" pitchFamily="34" charset="0"/>
        <a:ea typeface="+mn-ea"/>
        <a:cs typeface="Arial" charset="0"/>
      </a:defRPr>
    </a:lvl4pPr>
    <a:lvl5pPr marL="1828800" algn="l" rtl="0" fontAlgn="base">
      <a:spcBef>
        <a:spcPct val="0"/>
      </a:spcBef>
      <a:spcAft>
        <a:spcPct val="0"/>
      </a:spcAft>
      <a:defRPr kern="1200">
        <a:solidFill>
          <a:schemeClr val="tx1"/>
        </a:solidFill>
        <a:latin typeface="Tw Cen MT Condensed Extra Bold" pitchFamily="34" charset="0"/>
        <a:ea typeface="+mn-ea"/>
        <a:cs typeface="Arial" charset="0"/>
      </a:defRPr>
    </a:lvl5pPr>
    <a:lvl6pPr marL="2286000" algn="l" defTabSz="914400" rtl="0" eaLnBrk="1" latinLnBrk="0" hangingPunct="1">
      <a:defRPr kern="1200">
        <a:solidFill>
          <a:schemeClr val="tx1"/>
        </a:solidFill>
        <a:latin typeface="Tw Cen MT Condensed Extra Bold" pitchFamily="34" charset="0"/>
        <a:ea typeface="+mn-ea"/>
        <a:cs typeface="Arial" charset="0"/>
      </a:defRPr>
    </a:lvl6pPr>
    <a:lvl7pPr marL="2743200" algn="l" defTabSz="914400" rtl="0" eaLnBrk="1" latinLnBrk="0" hangingPunct="1">
      <a:defRPr kern="1200">
        <a:solidFill>
          <a:schemeClr val="tx1"/>
        </a:solidFill>
        <a:latin typeface="Tw Cen MT Condensed Extra Bold" pitchFamily="34" charset="0"/>
        <a:ea typeface="+mn-ea"/>
        <a:cs typeface="Arial" charset="0"/>
      </a:defRPr>
    </a:lvl7pPr>
    <a:lvl8pPr marL="3200400" algn="l" defTabSz="914400" rtl="0" eaLnBrk="1" latinLnBrk="0" hangingPunct="1">
      <a:defRPr kern="1200">
        <a:solidFill>
          <a:schemeClr val="tx1"/>
        </a:solidFill>
        <a:latin typeface="Tw Cen MT Condensed Extra Bold" pitchFamily="34" charset="0"/>
        <a:ea typeface="+mn-ea"/>
        <a:cs typeface="Arial" charset="0"/>
      </a:defRPr>
    </a:lvl8pPr>
    <a:lvl9pPr marL="3657600" algn="l" defTabSz="914400" rtl="0" eaLnBrk="1" latinLnBrk="0" hangingPunct="1">
      <a:defRPr kern="1200">
        <a:solidFill>
          <a:schemeClr val="tx1"/>
        </a:solidFill>
        <a:latin typeface="Tw Cen MT Condensed Extra Bold"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FF0000"/>
    <a:srgbClr val="CC6600"/>
    <a:srgbClr val="969696"/>
    <a:srgbClr val="DDDDDD"/>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243" autoAdjust="0"/>
    <p:restoredTop sz="94599" autoAdjust="0"/>
  </p:normalViewPr>
  <p:slideViewPr>
    <p:cSldViewPr>
      <p:cViewPr varScale="1">
        <p:scale>
          <a:sx n="108" d="100"/>
          <a:sy n="108" d="100"/>
        </p:scale>
        <p:origin x="322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19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1699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99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99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1699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F2872A7F-C390-42EC-8923-696A8C1D6275}" type="slidenum">
              <a:rPr lang="en-US"/>
              <a:pPr>
                <a:defRPr/>
              </a:pPr>
              <a:t>‹#›</a:t>
            </a:fld>
            <a:endParaRPr lang="en-US"/>
          </a:p>
        </p:txBody>
      </p:sp>
    </p:spTree>
    <p:extLst>
      <p:ext uri="{BB962C8B-B14F-4D97-AF65-F5344CB8AC3E}">
        <p14:creationId xmlns:p14="http://schemas.microsoft.com/office/powerpoint/2010/main" val="32070412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5F1AE257-9503-412F-9F36-D31C7D592A1A}" type="slidenum">
              <a:rPr lang="en-US" smtClean="0"/>
              <a:pPr/>
              <a:t>3</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123177CE-2F44-4E3B-87D9-C3BC6045C855}" type="slidenum">
              <a:rPr lang="en-US" smtClean="0"/>
              <a:pPr/>
              <a:t>12</a:t>
            </a:fld>
            <a:endParaRPr lang="en-US"/>
          </a:p>
        </p:txBody>
      </p:sp>
      <p:sp>
        <p:nvSpPr>
          <p:cNvPr id="6246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a:fld id="{3F990131-6511-46DE-A3B0-73B86BCCC40C}" type="slidenum">
              <a:rPr lang="en-US" sz="1200">
                <a:latin typeface="Tahoma" pitchFamily="34" charset="0"/>
              </a:rPr>
              <a:pPr algn="r"/>
              <a:t>12</a:t>
            </a:fld>
            <a:endParaRPr lang="en-US" sz="1200">
              <a:latin typeface="Tahoma" pitchFamily="34" charset="0"/>
            </a:endParaRPr>
          </a:p>
        </p:txBody>
      </p:sp>
      <p:sp>
        <p:nvSpPr>
          <p:cNvPr id="62468" name="Rectangle 2"/>
          <p:cNvSpPr>
            <a:spLocks noGrp="1" noRot="1" noChangeAspect="1" noChangeArrowheads="1" noTextEdit="1"/>
          </p:cNvSpPr>
          <p:nvPr>
            <p:ph type="sldImg"/>
          </p:nvPr>
        </p:nvSpPr>
        <p:spPr>
          <a:xfrm>
            <a:off x="1144588" y="685800"/>
            <a:ext cx="4572000" cy="3429000"/>
          </a:xfrm>
          <a:ln/>
        </p:spPr>
      </p:sp>
      <p:sp>
        <p:nvSpPr>
          <p:cNvPr id="62469" name="Rectangle 3"/>
          <p:cNvSpPr>
            <a:spLocks noGrp="1" noChangeArrowheads="1"/>
          </p:cNvSpPr>
          <p:nvPr>
            <p:ph type="body" idx="1"/>
          </p:nvPr>
        </p:nvSpPr>
        <p:spPr>
          <a:xfrm>
            <a:off x="914400" y="4343400"/>
            <a:ext cx="5029200" cy="4114800"/>
          </a:xfrm>
          <a:noFill/>
          <a:ln/>
        </p:spPr>
        <p:txBody>
          <a:bodyPr lIns="91432" tIns="45716" rIns="91432" bIns="45716"/>
          <a:lstStyle/>
          <a:p>
            <a:pPr eaLnBrk="1" hangingPunct="1"/>
            <a:r>
              <a:rPr lang="en-US" dirty="0"/>
              <a:t>So on one hand, the answer is that yes,</a:t>
            </a:r>
            <a:r>
              <a:rPr lang="en-US" baseline="0" dirty="0"/>
              <a:t> machines can act intelligently. But each time we achieve some success in AI, people seem to end up saying that we’ll know intelligence when we see it and we haven’t seen it yet. </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123177CE-2F44-4E3B-87D9-C3BC6045C855}" type="slidenum">
              <a:rPr lang="en-US" smtClean="0"/>
              <a:pPr/>
              <a:t>13</a:t>
            </a:fld>
            <a:endParaRPr lang="en-US"/>
          </a:p>
        </p:txBody>
      </p:sp>
      <p:sp>
        <p:nvSpPr>
          <p:cNvPr id="6246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a:fld id="{3F990131-6511-46DE-A3B0-73B86BCCC40C}" type="slidenum">
              <a:rPr lang="en-US" sz="1200">
                <a:latin typeface="Tahoma" pitchFamily="34" charset="0"/>
              </a:rPr>
              <a:pPr algn="r"/>
              <a:t>13</a:t>
            </a:fld>
            <a:endParaRPr lang="en-US" sz="1200">
              <a:latin typeface="Tahoma" pitchFamily="34" charset="0"/>
            </a:endParaRPr>
          </a:p>
        </p:txBody>
      </p:sp>
      <p:sp>
        <p:nvSpPr>
          <p:cNvPr id="62468" name="Rectangle 2"/>
          <p:cNvSpPr>
            <a:spLocks noGrp="1" noRot="1" noChangeAspect="1" noChangeArrowheads="1" noTextEdit="1"/>
          </p:cNvSpPr>
          <p:nvPr>
            <p:ph type="sldImg"/>
          </p:nvPr>
        </p:nvSpPr>
        <p:spPr>
          <a:xfrm>
            <a:off x="1144588" y="685800"/>
            <a:ext cx="4572000" cy="3429000"/>
          </a:xfrm>
          <a:ln/>
        </p:spPr>
      </p:sp>
      <p:sp>
        <p:nvSpPr>
          <p:cNvPr id="62469" name="Rectangle 3"/>
          <p:cNvSpPr>
            <a:spLocks noGrp="1" noChangeArrowheads="1"/>
          </p:cNvSpPr>
          <p:nvPr>
            <p:ph type="body" idx="1"/>
          </p:nvPr>
        </p:nvSpPr>
        <p:spPr>
          <a:xfrm>
            <a:off x="914400" y="4343400"/>
            <a:ext cx="5029200" cy="4114800"/>
          </a:xfrm>
          <a:noFill/>
          <a:ln/>
        </p:spPr>
        <p:txBody>
          <a:bodyPr lIns="91432" tIns="45716" rIns="91432" bIns="45716"/>
          <a:lstStyle/>
          <a:p>
            <a:pPr eaLnBrk="1" hangingPunct="1"/>
            <a:r>
              <a:rPr lang="en-US" dirty="0"/>
              <a:t>This gets into the</a:t>
            </a:r>
            <a:r>
              <a:rPr lang="en-US" baseline="0" dirty="0"/>
              <a:t> idea of strong versus weak AI. In Weak AI, the machines are acting intelligently, whereas Strong AI is where they are actually experiencing thought in the same way that humans do. How close are we to strong AI? Is it even possible?</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might seem like a silly place to start a CS course, but puzzles</a:t>
            </a:r>
            <a:r>
              <a:rPr lang="en-US" baseline="0" dirty="0"/>
              <a:t> and games have always been a way for humans to exercise and show off their intelligence, so it makes sense for us to think about artificial intelligence in terms of these problems also. </a:t>
            </a:r>
            <a:endParaRPr lang="en-US" dirty="0"/>
          </a:p>
        </p:txBody>
      </p:sp>
      <p:sp>
        <p:nvSpPr>
          <p:cNvPr id="4" name="Slide Number Placeholder 3"/>
          <p:cNvSpPr>
            <a:spLocks noGrp="1"/>
          </p:cNvSpPr>
          <p:nvPr>
            <p:ph type="sldNum" sz="quarter" idx="10"/>
          </p:nvPr>
        </p:nvSpPr>
        <p:spPr/>
        <p:txBody>
          <a:bodyPr/>
          <a:lstStyle/>
          <a:p>
            <a:pPr>
              <a:defRPr/>
            </a:pPr>
            <a:fld id="{F2872A7F-C390-42EC-8923-696A8C1D6275}" type="slidenum">
              <a:rPr lang="en-US" smtClean="0"/>
              <a:pPr>
                <a:defRPr/>
              </a:pPr>
              <a:t>16</a:t>
            </a:fld>
            <a:endParaRPr lang="en-US"/>
          </a:p>
        </p:txBody>
      </p:sp>
    </p:spTree>
    <p:extLst>
      <p:ext uri="{BB962C8B-B14F-4D97-AF65-F5344CB8AC3E}">
        <p14:creationId xmlns:p14="http://schemas.microsoft.com/office/powerpoint/2010/main" val="1519734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new problem comes along, we</a:t>
            </a:r>
            <a:r>
              <a:rPr lang="en-US" baseline="0" dirty="0"/>
              <a:t> can use the search abstraction by defining 5 key parts. First, we need a set of states, which we’ll call S. We need to define an initial state s_0. We’ll need a function called SUCC that records the possible </a:t>
            </a:r>
            <a:r>
              <a:rPr lang="en-US" baseline="0" dirty="0" err="1"/>
              <a:t>transisions</a:t>
            </a:r>
            <a:r>
              <a:rPr lang="en-US" baseline="0" dirty="0"/>
              <a:t> of the system. We’re using set notation here, and this means that SUCC is a function that takes an element of S and returns a set of states of S – 2^S here is what is known as the power set of S, the set of all possible subsets of S. We’ll need to define one or more goal states. And finally, we’ll usually have some measure of the cost of a particular solution. In the example we just saw, the man might measure cost in terms of number of river crossings since he </a:t>
            </a:r>
            <a:r>
              <a:rPr lang="en-US" baseline="0" dirty="0" err="1"/>
              <a:t>probalby</a:t>
            </a:r>
            <a:r>
              <a:rPr lang="en-US" baseline="0" dirty="0"/>
              <a:t> wants to get everyone across as quickly as possible.</a:t>
            </a:r>
            <a:endParaRPr lang="en-US" dirty="0"/>
          </a:p>
        </p:txBody>
      </p:sp>
      <p:sp>
        <p:nvSpPr>
          <p:cNvPr id="4" name="Slide Number Placeholder 3"/>
          <p:cNvSpPr>
            <a:spLocks noGrp="1"/>
          </p:cNvSpPr>
          <p:nvPr>
            <p:ph type="sldNum" sz="quarter" idx="10"/>
          </p:nvPr>
        </p:nvSpPr>
        <p:spPr/>
        <p:txBody>
          <a:bodyPr/>
          <a:lstStyle/>
          <a:p>
            <a:pPr>
              <a:defRPr/>
            </a:pPr>
            <a:fld id="{F2872A7F-C390-42EC-8923-696A8C1D6275}" type="slidenum">
              <a:rPr lang="en-US" smtClean="0"/>
              <a:pPr>
                <a:defRPr/>
              </a:pPr>
              <a:t>18</a:t>
            </a:fld>
            <a:endParaRPr lang="en-US"/>
          </a:p>
        </p:txBody>
      </p:sp>
    </p:spTree>
    <p:extLst>
      <p:ext uri="{BB962C8B-B14F-4D97-AF65-F5344CB8AC3E}">
        <p14:creationId xmlns:p14="http://schemas.microsoft.com/office/powerpoint/2010/main" val="3437170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51AE4847-D22A-4F38-AF97-0D56CC04610A}" type="slidenum">
              <a:rPr lang="en-US" smtClean="0"/>
              <a:pPr/>
              <a:t>21</a:t>
            </a:fld>
            <a:endParaRPr lang="en-US"/>
          </a:p>
        </p:txBody>
      </p:sp>
      <p:sp>
        <p:nvSpPr>
          <p:cNvPr id="52227" name="Rectangle 2"/>
          <p:cNvSpPr>
            <a:spLocks noGrp="1" noRot="1" noChangeAspect="1" noChangeArrowheads="1" noTextEdit="1"/>
          </p:cNvSpPr>
          <p:nvPr>
            <p:ph type="sldImg"/>
          </p:nvPr>
        </p:nvSpPr>
        <p:spPr>
          <a:xfrm>
            <a:off x="1144588" y="685800"/>
            <a:ext cx="4572000" cy="3429000"/>
          </a:xfrm>
          <a:ln/>
        </p:spPr>
      </p:sp>
      <p:sp>
        <p:nvSpPr>
          <p:cNvPr id="52228"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6AA53AF-9ADE-4C68-B613-7A2956310232}" type="slidenum">
              <a:rPr lang="en-US" smtClean="0"/>
              <a:pPr/>
              <a:t>25</a:t>
            </a:fld>
            <a:endParaRPr lang="en-US"/>
          </a:p>
        </p:txBody>
      </p:sp>
      <p:sp>
        <p:nvSpPr>
          <p:cNvPr id="54275" name="Rectangle 2"/>
          <p:cNvSpPr>
            <a:spLocks noGrp="1" noRot="1" noChangeAspect="1" noChangeArrowheads="1" noTextEdit="1"/>
          </p:cNvSpPr>
          <p:nvPr>
            <p:ph type="sldImg"/>
          </p:nvPr>
        </p:nvSpPr>
        <p:spPr>
          <a:xfrm>
            <a:off x="1144588" y="685800"/>
            <a:ext cx="4572000" cy="3429000"/>
          </a:xfrm>
          <a:ln/>
        </p:spPr>
      </p:sp>
      <p:sp>
        <p:nvSpPr>
          <p:cNvPr id="54276"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E96DD300-AFED-447D-B4B9-347AA53D2DDD}" type="slidenum">
              <a:rPr lang="en-US" smtClean="0"/>
              <a:pPr/>
              <a:t>26</a:t>
            </a:fld>
            <a:endParaRPr lang="en-US"/>
          </a:p>
        </p:txBody>
      </p:sp>
      <p:sp>
        <p:nvSpPr>
          <p:cNvPr id="55299" name="Rectangle 2"/>
          <p:cNvSpPr>
            <a:spLocks noGrp="1" noRot="1" noChangeAspect="1" noChangeArrowheads="1" noTextEdit="1"/>
          </p:cNvSpPr>
          <p:nvPr>
            <p:ph type="sldImg"/>
          </p:nvPr>
        </p:nvSpPr>
        <p:spPr>
          <a:xfrm>
            <a:off x="1144588" y="685800"/>
            <a:ext cx="4572000" cy="3429000"/>
          </a:xfrm>
          <a:ln/>
        </p:spPr>
      </p:sp>
      <p:sp>
        <p:nvSpPr>
          <p:cNvPr id="55300"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B8B390-732E-4AF0-88A3-76B9D43B8BA9}" type="slidenum">
              <a:rPr lang="en-US" smtClean="0"/>
              <a:pPr/>
              <a:t>27</a:t>
            </a:fld>
            <a:endParaRPr lang="en-US"/>
          </a:p>
        </p:txBody>
      </p:sp>
      <p:sp>
        <p:nvSpPr>
          <p:cNvPr id="56323" name="Rectangle 2"/>
          <p:cNvSpPr>
            <a:spLocks noGrp="1" noRot="1" noChangeAspect="1" noChangeArrowheads="1" noTextEdit="1"/>
          </p:cNvSpPr>
          <p:nvPr>
            <p:ph type="sldImg"/>
          </p:nvPr>
        </p:nvSpPr>
        <p:spPr>
          <a:xfrm>
            <a:off x="1144588" y="685800"/>
            <a:ext cx="4572000" cy="3429000"/>
          </a:xfrm>
          <a:ln/>
        </p:spPr>
      </p:sp>
      <p:sp>
        <p:nvSpPr>
          <p:cNvPr id="56324"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DDE1E9F4-C948-4EB3-B3F2-D8C2F8B1CD63}" type="slidenum">
              <a:rPr lang="en-US" smtClean="0"/>
              <a:pPr/>
              <a:t>28</a:t>
            </a:fld>
            <a:endParaRPr lang="en-US"/>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FB59177-3343-4D53-970A-CB06C7012278}" type="slidenum">
              <a:rPr lang="en-US" smtClean="0"/>
              <a:pPr/>
              <a:t>29</a:t>
            </a:fld>
            <a:endParaRPr lang="en-US"/>
          </a:p>
        </p:txBody>
      </p:sp>
      <p:sp>
        <p:nvSpPr>
          <p:cNvPr id="58371" name="Rectangle 2"/>
          <p:cNvSpPr>
            <a:spLocks noGrp="1" noRot="1" noChangeAspect="1" noChangeArrowheads="1" noTextEdit="1"/>
          </p:cNvSpPr>
          <p:nvPr>
            <p:ph type="sldImg"/>
          </p:nvPr>
        </p:nvSpPr>
        <p:spPr>
          <a:xfrm>
            <a:off x="1144588" y="685800"/>
            <a:ext cx="4572000" cy="3429000"/>
          </a:xfrm>
          <a:ln/>
        </p:spPr>
      </p:sp>
      <p:sp>
        <p:nvSpPr>
          <p:cNvPr id="58372"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C629EB4A-FEDA-404B-8E00-94E829FE11BB}" type="slidenum">
              <a:rPr lang="en-US" smtClean="0"/>
              <a:pPr/>
              <a:t>4</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E699EFF1-17A9-4C50-9E0F-28EDF89C9113}" type="slidenum">
              <a:rPr lang="en-US" smtClean="0"/>
              <a:pPr/>
              <a:t>30</a:t>
            </a:fld>
            <a:endParaRPr lang="en-US"/>
          </a:p>
        </p:txBody>
      </p:sp>
      <p:sp>
        <p:nvSpPr>
          <p:cNvPr id="59395" name="Rectangle 2"/>
          <p:cNvSpPr>
            <a:spLocks noGrp="1" noRot="1" noChangeAspect="1" noChangeArrowheads="1" noTextEdit="1"/>
          </p:cNvSpPr>
          <p:nvPr>
            <p:ph type="sldImg"/>
          </p:nvPr>
        </p:nvSpPr>
        <p:spPr>
          <a:xfrm>
            <a:off x="1144588" y="685800"/>
            <a:ext cx="4572000" cy="3429000"/>
          </a:xfrm>
          <a:ln/>
        </p:spPr>
      </p:sp>
      <p:sp>
        <p:nvSpPr>
          <p:cNvPr id="59396"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D3347688-D795-4117-B14D-0D6082A45BC9}" type="slidenum">
              <a:rPr lang="en-US" smtClean="0"/>
              <a:pPr/>
              <a:t>5</a:t>
            </a:fld>
            <a:endParaRPr lang="en-US"/>
          </a:p>
        </p:txBody>
      </p:sp>
      <p:sp>
        <p:nvSpPr>
          <p:cNvPr id="6041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a:fld id="{91E9DA2B-3A1B-424C-9B8B-0D181AA906CF}" type="slidenum">
              <a:rPr lang="en-US" sz="1200">
                <a:latin typeface="Tahoma" pitchFamily="34" charset="0"/>
              </a:rPr>
              <a:pPr algn="r"/>
              <a:t>5</a:t>
            </a:fld>
            <a:endParaRPr lang="en-US" sz="1200">
              <a:latin typeface="Tahoma" pitchFamily="34" charset="0"/>
            </a:endParaRPr>
          </a:p>
        </p:txBody>
      </p:sp>
      <p:sp>
        <p:nvSpPr>
          <p:cNvPr id="60420" name="Rectangle 2"/>
          <p:cNvSpPr>
            <a:spLocks noGrp="1" noRot="1" noChangeAspect="1" noChangeArrowheads="1" noTextEdit="1"/>
          </p:cNvSpPr>
          <p:nvPr>
            <p:ph type="sldImg"/>
          </p:nvPr>
        </p:nvSpPr>
        <p:spPr>
          <a:xfrm>
            <a:off x="1144588" y="685800"/>
            <a:ext cx="4572000" cy="3429000"/>
          </a:xfrm>
          <a:ln/>
        </p:spPr>
      </p:sp>
      <p:sp>
        <p:nvSpPr>
          <p:cNvPr id="60421" name="Rectangle 3"/>
          <p:cNvSpPr>
            <a:spLocks noGrp="1" noChangeArrowheads="1"/>
          </p:cNvSpPr>
          <p:nvPr>
            <p:ph type="body" idx="1"/>
          </p:nvPr>
        </p:nvSpPr>
        <p:spPr>
          <a:xfrm>
            <a:off x="914400" y="4343400"/>
            <a:ext cx="5029200" cy="4114800"/>
          </a:xfrm>
          <a:noFill/>
          <a:ln/>
        </p:spPr>
        <p:txBody>
          <a:bodyPr lIns="91432" tIns="45716" rIns="91432" bIns="45716"/>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E9538E23-9C1C-4628-AF51-F54242DA9444}" type="slidenum">
              <a:rPr lang="en-US" smtClean="0"/>
              <a:pPr/>
              <a:t>6</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123177CE-2F44-4E3B-87D9-C3BC6045C855}" type="slidenum">
              <a:rPr lang="en-US" smtClean="0"/>
              <a:pPr/>
              <a:t>7</a:t>
            </a:fld>
            <a:endParaRPr lang="en-US"/>
          </a:p>
        </p:txBody>
      </p:sp>
      <p:sp>
        <p:nvSpPr>
          <p:cNvPr id="6246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a:fld id="{3F990131-6511-46DE-A3B0-73B86BCCC40C}" type="slidenum">
              <a:rPr lang="en-US" sz="1200">
                <a:latin typeface="Tahoma" pitchFamily="34" charset="0"/>
              </a:rPr>
              <a:pPr algn="r"/>
              <a:t>7</a:t>
            </a:fld>
            <a:endParaRPr lang="en-US" sz="1200">
              <a:latin typeface="Tahoma" pitchFamily="34" charset="0"/>
            </a:endParaRPr>
          </a:p>
        </p:txBody>
      </p:sp>
      <p:sp>
        <p:nvSpPr>
          <p:cNvPr id="62468" name="Rectangle 2"/>
          <p:cNvSpPr>
            <a:spLocks noGrp="1" noRot="1" noChangeAspect="1" noChangeArrowheads="1" noTextEdit="1"/>
          </p:cNvSpPr>
          <p:nvPr>
            <p:ph type="sldImg"/>
          </p:nvPr>
        </p:nvSpPr>
        <p:spPr>
          <a:xfrm>
            <a:off x="1144588" y="685800"/>
            <a:ext cx="4572000" cy="3429000"/>
          </a:xfrm>
          <a:ln/>
        </p:spPr>
      </p:sp>
      <p:sp>
        <p:nvSpPr>
          <p:cNvPr id="62469" name="Rectangle 3"/>
          <p:cNvSpPr>
            <a:spLocks noGrp="1" noChangeArrowheads="1"/>
          </p:cNvSpPr>
          <p:nvPr>
            <p:ph type="body" idx="1"/>
          </p:nvPr>
        </p:nvSpPr>
        <p:spPr>
          <a:xfrm>
            <a:off x="914400" y="4343400"/>
            <a:ext cx="5029200" cy="4114800"/>
          </a:xfrm>
          <a:noFill/>
          <a:ln/>
        </p:spPr>
        <p:txBody>
          <a:bodyPr lIns="91432" tIns="45716" rIns="91432" bIns="45716"/>
          <a:lstStyle/>
          <a:p>
            <a:pPr eaLnBrk="1" hangingPunct="1"/>
            <a:r>
              <a:rPr lang="en-US" dirty="0"/>
              <a:t>Well on one hand, it’s hard to argue with all the progress we’ve made over the last few years. On the other hand, there have been many problems that people thought were the</a:t>
            </a:r>
            <a:r>
              <a:rPr lang="en-US" baseline="0" dirty="0"/>
              <a:t> key milestones that would finally let us say that machines are intelligent. Each time we surpass one, it seems like we still really haven’t convinced ourselves that the machines are actually demonstrating intelligence. </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instance, after 40 years of research, in 1997 a computer beat</a:t>
            </a:r>
            <a:r>
              <a:rPr lang="en-US" baseline="0" dirty="0"/>
              <a:t> a chess </a:t>
            </a:r>
            <a:r>
              <a:rPr lang="en-US" baseline="0" dirty="0" err="1"/>
              <a:t>grandchapmpion</a:t>
            </a:r>
            <a:r>
              <a:rPr lang="en-US" baseline="0" dirty="0"/>
              <a:t>. But the computer just used brute force and algorithmic approximations to search through huge libraries of possible moves, which seems more like fast information processing versus real human intelligence.</a:t>
            </a:r>
            <a:endParaRPr lang="en-US" dirty="0"/>
          </a:p>
        </p:txBody>
      </p:sp>
      <p:sp>
        <p:nvSpPr>
          <p:cNvPr id="4" name="Slide Number Placeholder 3"/>
          <p:cNvSpPr>
            <a:spLocks noGrp="1"/>
          </p:cNvSpPr>
          <p:nvPr>
            <p:ph type="sldNum" sz="quarter" idx="10"/>
          </p:nvPr>
        </p:nvSpPr>
        <p:spPr/>
        <p:txBody>
          <a:bodyPr/>
          <a:lstStyle/>
          <a:p>
            <a:fld id="{D75B7BB7-F0E6-084C-B9CA-A2431C071165}" type="slidenum">
              <a:rPr lang="en-US" smtClean="0"/>
              <a:pPr/>
              <a:t>8</a:t>
            </a:fld>
            <a:endParaRPr lang="en-US"/>
          </a:p>
        </p:txBody>
      </p:sp>
    </p:spTree>
    <p:extLst>
      <p:ext uri="{BB962C8B-B14F-4D97-AF65-F5344CB8AC3E}">
        <p14:creationId xmlns:p14="http://schemas.microsoft.com/office/powerpoint/2010/main" val="832893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2005, people</a:t>
            </a:r>
            <a:r>
              <a:rPr lang="en-US" baseline="0" dirty="0"/>
              <a:t> started really seriously investigating self driving cars, and today we have the Google car and even commercial products that can drive themselves autonomously. But again, they don’t really seem to be showing off </a:t>
            </a:r>
            <a:r>
              <a:rPr lang="en-US" baseline="0" dirty="0" err="1"/>
              <a:t>intelligenve</a:t>
            </a:r>
            <a:r>
              <a:rPr lang="en-US" baseline="0" dirty="0"/>
              <a:t>, just using lots of sensors to avoid hitting </a:t>
            </a:r>
            <a:r>
              <a:rPr lang="en-US" baseline="0" dirty="0" err="1"/>
              <a:t>obstactles</a:t>
            </a:r>
            <a:r>
              <a:rPr lang="en-US" baseline="0" dirty="0"/>
              <a:t> for example.</a:t>
            </a:r>
            <a:endParaRPr lang="en-US" dirty="0"/>
          </a:p>
        </p:txBody>
      </p:sp>
      <p:sp>
        <p:nvSpPr>
          <p:cNvPr id="4" name="Slide Number Placeholder 3"/>
          <p:cNvSpPr>
            <a:spLocks noGrp="1"/>
          </p:cNvSpPr>
          <p:nvPr>
            <p:ph type="sldNum" sz="quarter" idx="10"/>
          </p:nvPr>
        </p:nvSpPr>
        <p:spPr/>
        <p:txBody>
          <a:bodyPr/>
          <a:lstStyle/>
          <a:p>
            <a:fld id="{D75B7BB7-F0E6-084C-B9CA-A2431C071165}" type="slidenum">
              <a:rPr lang="en-US" smtClean="0"/>
              <a:pPr/>
              <a:t>9</a:t>
            </a:fld>
            <a:endParaRPr lang="en-US"/>
          </a:p>
        </p:txBody>
      </p:sp>
    </p:spTree>
    <p:extLst>
      <p:ext uri="{BB962C8B-B14F-4D97-AF65-F5344CB8AC3E}">
        <p14:creationId xmlns:p14="http://schemas.microsoft.com/office/powerpoint/2010/main" val="3633707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2010, a computer named</a:t>
            </a:r>
            <a:r>
              <a:rPr lang="en-US" baseline="0" dirty="0"/>
              <a:t> Watson won Jeopardy. This was an amazing feat for natural language understanding and information retrieval. But did Watson know all those facts or just look them up in its gigantic memory banks?</a:t>
            </a:r>
            <a:endParaRPr lang="en-US" dirty="0"/>
          </a:p>
        </p:txBody>
      </p:sp>
      <p:sp>
        <p:nvSpPr>
          <p:cNvPr id="4" name="Slide Number Placeholder 3"/>
          <p:cNvSpPr>
            <a:spLocks noGrp="1"/>
          </p:cNvSpPr>
          <p:nvPr>
            <p:ph type="sldNum" sz="quarter" idx="10"/>
          </p:nvPr>
        </p:nvSpPr>
        <p:spPr/>
        <p:txBody>
          <a:bodyPr/>
          <a:lstStyle/>
          <a:p>
            <a:fld id="{D75B7BB7-F0E6-084C-B9CA-A2431C071165}" type="slidenum">
              <a:rPr lang="en-US" smtClean="0"/>
              <a:pPr/>
              <a:t>10</a:t>
            </a:fld>
            <a:endParaRPr lang="en-US"/>
          </a:p>
        </p:txBody>
      </p:sp>
    </p:spTree>
    <p:extLst>
      <p:ext uri="{BB962C8B-B14F-4D97-AF65-F5344CB8AC3E}">
        <p14:creationId xmlns:p14="http://schemas.microsoft.com/office/powerpoint/2010/main" val="451735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recently,</a:t>
            </a:r>
            <a:r>
              <a:rPr lang="en-US" baseline="0" dirty="0"/>
              <a:t> a computer beat a top player in the game of Go, which has long been thought to be a key milestone that might be years or even decades off, because Go is so hard to model computationally. And yet, once again, the solution was more about using sheer memory and processing power than about really modeling human intelligence. It did use an artificial neural network, however, which at least in theory replicates what humans have in their brains. We still don’t know much about how the neural networks in either computers or the brains work, though, but it’s a really intriguing result. </a:t>
            </a:r>
            <a:endParaRPr lang="en-US" dirty="0"/>
          </a:p>
        </p:txBody>
      </p:sp>
      <p:sp>
        <p:nvSpPr>
          <p:cNvPr id="4" name="Slide Number Placeholder 3"/>
          <p:cNvSpPr>
            <a:spLocks noGrp="1"/>
          </p:cNvSpPr>
          <p:nvPr>
            <p:ph type="sldNum" sz="quarter" idx="10"/>
          </p:nvPr>
        </p:nvSpPr>
        <p:spPr/>
        <p:txBody>
          <a:bodyPr/>
          <a:lstStyle/>
          <a:p>
            <a:fld id="{D75B7BB7-F0E6-084C-B9CA-A2431C071165}" type="slidenum">
              <a:rPr lang="en-US" smtClean="0"/>
              <a:pPr/>
              <a:t>11</a:t>
            </a:fld>
            <a:endParaRPr lang="en-US"/>
          </a:p>
        </p:txBody>
      </p:sp>
    </p:spTree>
    <p:extLst>
      <p:ext uri="{BB962C8B-B14F-4D97-AF65-F5344CB8AC3E}">
        <p14:creationId xmlns:p14="http://schemas.microsoft.com/office/powerpoint/2010/main" val="2107746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7A270CC-3314-E546-AC5A-4F63854A8775}"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2F0B2-C6EE-A041-B320-25A9FD1AFD20}" type="slidenum">
              <a:rPr lang="en-US" smtClean="0"/>
              <a:t>‹#›</a:t>
            </a:fld>
            <a:endParaRPr lang="en-US"/>
          </a:p>
        </p:txBody>
      </p:sp>
    </p:spTree>
    <p:extLst>
      <p:ext uri="{BB962C8B-B14F-4D97-AF65-F5344CB8AC3E}">
        <p14:creationId xmlns:p14="http://schemas.microsoft.com/office/powerpoint/2010/main" val="351379425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A270CC-3314-E546-AC5A-4F63854A8775}"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2F0B2-C6EE-A041-B320-25A9FD1AFD20}" type="slidenum">
              <a:rPr lang="en-US" smtClean="0"/>
              <a:t>‹#›</a:t>
            </a:fld>
            <a:endParaRPr lang="en-US"/>
          </a:p>
        </p:txBody>
      </p:sp>
    </p:spTree>
    <p:extLst>
      <p:ext uri="{BB962C8B-B14F-4D97-AF65-F5344CB8AC3E}">
        <p14:creationId xmlns:p14="http://schemas.microsoft.com/office/powerpoint/2010/main" val="124732539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A270CC-3314-E546-AC5A-4F63854A8775}"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2F0B2-C6EE-A041-B320-25A9FD1AFD20}" type="slidenum">
              <a:rPr lang="en-US" smtClean="0"/>
              <a:t>‹#›</a:t>
            </a:fld>
            <a:endParaRPr lang="en-US"/>
          </a:p>
        </p:txBody>
      </p:sp>
    </p:spTree>
    <p:extLst>
      <p:ext uri="{BB962C8B-B14F-4D97-AF65-F5344CB8AC3E}">
        <p14:creationId xmlns:p14="http://schemas.microsoft.com/office/powerpoint/2010/main" val="415937944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A270CC-3314-E546-AC5A-4F63854A8775}"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2F0B2-C6EE-A041-B320-25A9FD1AFD20}" type="slidenum">
              <a:rPr lang="en-US" smtClean="0"/>
              <a:t>‹#›</a:t>
            </a:fld>
            <a:endParaRPr lang="en-US"/>
          </a:p>
        </p:txBody>
      </p:sp>
    </p:spTree>
    <p:extLst>
      <p:ext uri="{BB962C8B-B14F-4D97-AF65-F5344CB8AC3E}">
        <p14:creationId xmlns:p14="http://schemas.microsoft.com/office/powerpoint/2010/main" val="2032031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A270CC-3314-E546-AC5A-4F63854A8775}"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2F0B2-C6EE-A041-B320-25A9FD1AFD20}" type="slidenum">
              <a:rPr lang="en-US" smtClean="0"/>
              <a:t>‹#›</a:t>
            </a:fld>
            <a:endParaRPr lang="en-US"/>
          </a:p>
        </p:txBody>
      </p:sp>
    </p:spTree>
    <p:extLst>
      <p:ext uri="{BB962C8B-B14F-4D97-AF65-F5344CB8AC3E}">
        <p14:creationId xmlns:p14="http://schemas.microsoft.com/office/powerpoint/2010/main" val="50715808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A270CC-3314-E546-AC5A-4F63854A8775}"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2F0B2-C6EE-A041-B320-25A9FD1AFD20}" type="slidenum">
              <a:rPr lang="en-US" smtClean="0"/>
              <a:t>‹#›</a:t>
            </a:fld>
            <a:endParaRPr lang="en-US"/>
          </a:p>
        </p:txBody>
      </p:sp>
    </p:spTree>
    <p:extLst>
      <p:ext uri="{BB962C8B-B14F-4D97-AF65-F5344CB8AC3E}">
        <p14:creationId xmlns:p14="http://schemas.microsoft.com/office/powerpoint/2010/main" val="374606661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A270CC-3314-E546-AC5A-4F63854A8775}" type="datetimeFigureOut">
              <a:rPr lang="en-US" smtClean="0"/>
              <a:t>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42F0B2-C6EE-A041-B320-25A9FD1AFD20}" type="slidenum">
              <a:rPr lang="en-US" smtClean="0"/>
              <a:t>‹#›</a:t>
            </a:fld>
            <a:endParaRPr lang="en-US"/>
          </a:p>
        </p:txBody>
      </p:sp>
    </p:spTree>
    <p:extLst>
      <p:ext uri="{BB962C8B-B14F-4D97-AF65-F5344CB8AC3E}">
        <p14:creationId xmlns:p14="http://schemas.microsoft.com/office/powerpoint/2010/main" val="318640236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105F817E-4963-4428-814A-5DC3C12F6E49}" type="slidenum">
              <a:rPr lang="en-US" smtClean="0"/>
              <a:pPr>
                <a:defRPr/>
              </a:pPr>
              <a:t>‹#›</a:t>
            </a:fld>
            <a:endParaRPr lang="en-US"/>
          </a:p>
        </p:txBody>
      </p:sp>
    </p:spTree>
    <p:extLst>
      <p:ext uri="{BB962C8B-B14F-4D97-AF65-F5344CB8AC3E}">
        <p14:creationId xmlns:p14="http://schemas.microsoft.com/office/powerpoint/2010/main" val="3560031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00C6FCA-F056-4294-8D8B-D9A8CFE08B8B}" type="slidenum">
              <a:rPr lang="en-US" smtClean="0"/>
              <a:pPr>
                <a:defRPr/>
              </a:pPr>
              <a:t>‹#›</a:t>
            </a:fld>
            <a:endParaRPr lang="en-US"/>
          </a:p>
        </p:txBody>
      </p:sp>
    </p:spTree>
    <p:extLst>
      <p:ext uri="{BB962C8B-B14F-4D97-AF65-F5344CB8AC3E}">
        <p14:creationId xmlns:p14="http://schemas.microsoft.com/office/powerpoint/2010/main" val="6055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A270CC-3314-E546-AC5A-4F63854A8775}"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2F0B2-C6EE-A041-B320-25A9FD1AFD20}" type="slidenum">
              <a:rPr lang="en-US" smtClean="0"/>
              <a:t>‹#›</a:t>
            </a:fld>
            <a:endParaRPr lang="en-US"/>
          </a:p>
        </p:txBody>
      </p:sp>
    </p:spTree>
    <p:extLst>
      <p:ext uri="{BB962C8B-B14F-4D97-AF65-F5344CB8AC3E}">
        <p14:creationId xmlns:p14="http://schemas.microsoft.com/office/powerpoint/2010/main" val="169579265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A270CC-3314-E546-AC5A-4F63854A8775}"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2F0B2-C6EE-A041-B320-25A9FD1AFD20}" type="slidenum">
              <a:rPr lang="en-US" smtClean="0"/>
              <a:t>‹#›</a:t>
            </a:fld>
            <a:endParaRPr lang="en-US"/>
          </a:p>
        </p:txBody>
      </p:sp>
    </p:spTree>
    <p:extLst>
      <p:ext uri="{BB962C8B-B14F-4D97-AF65-F5344CB8AC3E}">
        <p14:creationId xmlns:p14="http://schemas.microsoft.com/office/powerpoint/2010/main" val="150556018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270CC-3314-E546-AC5A-4F63854A8775}" type="datetimeFigureOut">
              <a:rPr lang="en-US" smtClean="0"/>
              <a:t>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2F0B2-C6EE-A041-B320-25A9FD1AFD20}" type="slidenum">
              <a:rPr lang="en-US" smtClean="0"/>
              <a:t>‹#›</a:t>
            </a:fld>
            <a:endParaRPr lang="en-US"/>
          </a:p>
        </p:txBody>
      </p:sp>
    </p:spTree>
    <p:extLst>
      <p:ext uri="{BB962C8B-B14F-4D97-AF65-F5344CB8AC3E}">
        <p14:creationId xmlns:p14="http://schemas.microsoft.com/office/powerpoint/2010/main" val="3635258101"/>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738211"/>
            <a:ext cx="9144000" cy="2990451"/>
          </a:xfrm>
        </p:spPr>
        <p:txBody>
          <a:bodyPr>
            <a:noAutofit/>
          </a:bodyPr>
          <a:lstStyle/>
          <a:p>
            <a:r>
              <a:rPr lang="en-US" sz="4800" dirty="0">
                <a:solidFill>
                  <a:schemeClr val="tx1"/>
                </a:solidFill>
              </a:rPr>
              <a:t>AI as Search</a:t>
            </a:r>
            <a:br>
              <a:rPr lang="en-US" sz="4800" dirty="0">
                <a:solidFill>
                  <a:schemeClr val="tx1"/>
                </a:solidFill>
              </a:rPr>
            </a:br>
            <a:br>
              <a:rPr lang="en-US" sz="4800" dirty="0">
                <a:solidFill>
                  <a:schemeClr val="tx1"/>
                </a:solidFill>
              </a:rPr>
            </a:br>
            <a:br>
              <a:rPr lang="en-US" sz="4800" dirty="0">
                <a:solidFill>
                  <a:schemeClr val="tx1"/>
                </a:solidFill>
              </a:rPr>
            </a:br>
            <a:r>
              <a:rPr lang="en-US" sz="3200" dirty="0">
                <a:solidFill>
                  <a:srgbClr val="0000FF"/>
                </a:solidFill>
              </a:rPr>
              <a:t>CS B551</a:t>
            </a:r>
            <a:br>
              <a:rPr lang="en-US" sz="3200" dirty="0">
                <a:solidFill>
                  <a:srgbClr val="0000FF"/>
                </a:solidFill>
              </a:rPr>
            </a:br>
            <a:r>
              <a:rPr lang="en-US" sz="3200" dirty="0">
                <a:solidFill>
                  <a:srgbClr val="0000FF"/>
                </a:solidFill>
              </a:rPr>
              <a:t>Fall 2016</a:t>
            </a:r>
          </a:p>
        </p:txBody>
      </p:sp>
    </p:spTree>
    <p:extLst>
      <p:ext uri="{BB962C8B-B14F-4D97-AF65-F5344CB8AC3E}">
        <p14:creationId xmlns:p14="http://schemas.microsoft.com/office/powerpoint/2010/main" val="1826567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08000" y="1143000"/>
            <a:ext cx="8128000" cy="4572000"/>
          </a:xfrm>
          <a:prstGeom prst="rect">
            <a:avLst/>
          </a:prstGeom>
        </p:spPr>
      </p:pic>
      <p:sp>
        <p:nvSpPr>
          <p:cNvPr id="5" name="Rectangle 4"/>
          <p:cNvSpPr/>
          <p:nvPr/>
        </p:nvSpPr>
        <p:spPr>
          <a:xfrm>
            <a:off x="4191000" y="5867400"/>
            <a:ext cx="4423394" cy="369332"/>
          </a:xfrm>
          <a:prstGeom prst="rect">
            <a:avLst/>
          </a:prstGeom>
        </p:spPr>
        <p:txBody>
          <a:bodyPr wrap="none">
            <a:spAutoFit/>
          </a:bodyPr>
          <a:lstStyle/>
          <a:p>
            <a:r>
              <a:rPr lang="en-US" dirty="0"/>
              <a:t>Watson beats Jeopardy champions, 2010</a:t>
            </a:r>
          </a:p>
        </p:txBody>
      </p:sp>
      <p:sp>
        <p:nvSpPr>
          <p:cNvPr id="6" name="Title 1"/>
          <p:cNvSpPr>
            <a:spLocks noGrp="1"/>
          </p:cNvSpPr>
          <p:nvPr>
            <p:ph type="title"/>
          </p:nvPr>
        </p:nvSpPr>
        <p:spPr>
          <a:xfrm>
            <a:off x="457200" y="0"/>
            <a:ext cx="8229600" cy="1143000"/>
          </a:xfrm>
        </p:spPr>
        <p:txBody>
          <a:bodyPr/>
          <a:lstStyle/>
          <a:p>
            <a:r>
              <a:rPr lang="en-US" dirty="0"/>
              <a:t>Milestone: Jeopardy (2010)</a:t>
            </a:r>
          </a:p>
        </p:txBody>
      </p:sp>
    </p:spTree>
    <p:extLst>
      <p:ext uri="{BB962C8B-B14F-4D97-AF65-F5344CB8AC3E}">
        <p14:creationId xmlns:p14="http://schemas.microsoft.com/office/powerpoint/2010/main" val="1456011546"/>
      </p:ext>
    </p:extLst>
  </p:cSld>
  <p:clrMapOvr>
    <a:masterClrMapping/>
  </p:clrMapOvr>
  <mc:AlternateContent xmlns:mc="http://schemas.openxmlformats.org/markup-compatibility/2006" xmlns:p14="http://schemas.microsoft.com/office/powerpoint/2010/main">
    <mc:Choice Requires="p14">
      <p:transition spd="slow" p14:dur="2000" advTm="21569"/>
    </mc:Choice>
    <mc:Fallback xmlns="">
      <p:transition spd="slow" advTm="2156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Milestone: Go (2016)</a:t>
            </a:r>
          </a:p>
        </p:txBody>
      </p:sp>
      <p:pic>
        <p:nvPicPr>
          <p:cNvPr id="4" name="Picture 3"/>
          <p:cNvPicPr>
            <a:picLocks noChangeAspect="1"/>
          </p:cNvPicPr>
          <p:nvPr/>
        </p:nvPicPr>
        <p:blipFill>
          <a:blip r:embed="rId3"/>
          <a:stretch>
            <a:fillRect/>
          </a:stretch>
        </p:blipFill>
        <p:spPr>
          <a:xfrm>
            <a:off x="457200" y="1417638"/>
            <a:ext cx="8159750" cy="4586639"/>
          </a:xfrm>
          <a:prstGeom prst="rect">
            <a:avLst/>
          </a:prstGeom>
        </p:spPr>
      </p:pic>
      <p:sp>
        <p:nvSpPr>
          <p:cNvPr id="5" name="Rectangle 4"/>
          <p:cNvSpPr/>
          <p:nvPr/>
        </p:nvSpPr>
        <p:spPr>
          <a:xfrm>
            <a:off x="2683452" y="6240095"/>
            <a:ext cx="5933498" cy="369332"/>
          </a:xfrm>
          <a:prstGeom prst="rect">
            <a:avLst/>
          </a:prstGeom>
        </p:spPr>
        <p:txBody>
          <a:bodyPr wrap="none">
            <a:spAutoFit/>
          </a:bodyPr>
          <a:lstStyle/>
          <a:p>
            <a:r>
              <a:rPr lang="en-US" dirty="0"/>
              <a:t>Google’s </a:t>
            </a:r>
            <a:r>
              <a:rPr lang="en-US" dirty="0" err="1"/>
              <a:t>AlphaGo</a:t>
            </a:r>
            <a:r>
              <a:rPr lang="en-US" dirty="0"/>
              <a:t> beats Lee </a:t>
            </a:r>
            <a:r>
              <a:rPr lang="en-US" dirty="0" err="1"/>
              <a:t>Sodol</a:t>
            </a:r>
            <a:r>
              <a:rPr lang="en-US" dirty="0"/>
              <a:t> (9-dan player), March 2016</a:t>
            </a:r>
          </a:p>
        </p:txBody>
      </p:sp>
    </p:spTree>
    <p:extLst>
      <p:ext uri="{BB962C8B-B14F-4D97-AF65-F5344CB8AC3E}">
        <p14:creationId xmlns:p14="http://schemas.microsoft.com/office/powerpoint/2010/main" val="4161199860"/>
      </p:ext>
    </p:extLst>
  </p:cSld>
  <p:clrMapOvr>
    <a:masterClrMapping/>
  </p:clrMapOvr>
  <mc:AlternateContent xmlns:mc="http://schemas.openxmlformats.org/markup-compatibility/2006" xmlns:p14="http://schemas.microsoft.com/office/powerpoint/2010/main">
    <mc:Choice Requires="p14">
      <p:transition spd="slow" p14:dur="2000" advTm="51498"/>
    </mc:Choice>
    <mc:Fallback xmlns="">
      <p:transition spd="slow" advTm="5149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2"/>
          <p:cNvSpPr>
            <a:spLocks noGrp="1" noChangeArrowheads="1"/>
          </p:cNvSpPr>
          <p:nvPr>
            <p:ph type="title"/>
          </p:nvPr>
        </p:nvSpPr>
        <p:spPr/>
        <p:txBody>
          <a:bodyPr>
            <a:normAutofit fontScale="90000"/>
          </a:bodyPr>
          <a:lstStyle/>
          <a:p>
            <a:r>
              <a:rPr lang="en-US"/>
              <a:t>Can Machines Act/Think Intelligently?</a:t>
            </a:r>
            <a:endParaRPr lang="en-US" dirty="0"/>
          </a:p>
        </p:txBody>
      </p:sp>
      <p:sp>
        <p:nvSpPr>
          <p:cNvPr id="230403" name="Rectangle 3"/>
          <p:cNvSpPr>
            <a:spLocks noGrp="1" noChangeArrowheads="1"/>
          </p:cNvSpPr>
          <p:nvPr>
            <p:ph idx="1"/>
          </p:nvPr>
        </p:nvSpPr>
        <p:spPr/>
        <p:txBody>
          <a:bodyPr/>
          <a:lstStyle/>
          <a:p>
            <a:r>
              <a:rPr lang="en-US" b="1" dirty="0"/>
              <a:t>A1: </a:t>
            </a:r>
            <a:r>
              <a:rPr lang="en-US" dirty="0"/>
              <a:t>Yes, if intelligence is narrowly defined as “information processing” </a:t>
            </a:r>
          </a:p>
          <a:p>
            <a:pPr lvl="1"/>
            <a:r>
              <a:rPr lang="en-US" dirty="0"/>
              <a:t>Many tasks initially assumed to require intelligence can be automated.</a:t>
            </a:r>
          </a:p>
          <a:p>
            <a:pPr lvl="1"/>
            <a:r>
              <a:rPr lang="en-US" dirty="0"/>
              <a:t>Each success of AI seems to push further the limits of what we consider “intelligence”</a:t>
            </a:r>
          </a:p>
        </p:txBody>
      </p:sp>
    </p:spTree>
    <p:extLst>
      <p:ext uri="{BB962C8B-B14F-4D97-AF65-F5344CB8AC3E}">
        <p14:creationId xmlns:p14="http://schemas.microsoft.com/office/powerpoint/2010/main" val="2076253413"/>
      </p:ext>
    </p:extLst>
  </p:cSld>
  <p:clrMapOvr>
    <a:masterClrMapping/>
  </p:clrMapOvr>
  <mc:AlternateContent xmlns:mc="http://schemas.openxmlformats.org/markup-compatibility/2006" xmlns:p14="http://schemas.microsoft.com/office/powerpoint/2010/main">
    <mc:Choice Requires="p14">
      <p:transition spd="slow" p14:dur="2000" advTm="26144"/>
    </mc:Choice>
    <mc:Fallback xmlns="">
      <p:transition spd="slow" advTm="2614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2"/>
          <p:cNvSpPr>
            <a:spLocks noGrp="1" noChangeArrowheads="1"/>
          </p:cNvSpPr>
          <p:nvPr>
            <p:ph type="title"/>
          </p:nvPr>
        </p:nvSpPr>
        <p:spPr/>
        <p:txBody>
          <a:bodyPr>
            <a:normAutofit fontScale="90000"/>
          </a:bodyPr>
          <a:lstStyle/>
          <a:p>
            <a:r>
              <a:rPr lang="en-US"/>
              <a:t>Can Machines Act/Think Intelligently?</a:t>
            </a:r>
            <a:endParaRPr lang="en-US" dirty="0"/>
          </a:p>
        </p:txBody>
      </p:sp>
      <p:sp>
        <p:nvSpPr>
          <p:cNvPr id="230403" name="Rectangle 3"/>
          <p:cNvSpPr>
            <a:spLocks noGrp="1" noChangeArrowheads="1"/>
          </p:cNvSpPr>
          <p:nvPr>
            <p:ph idx="1"/>
          </p:nvPr>
        </p:nvSpPr>
        <p:spPr>
          <a:xfrm>
            <a:off x="457200" y="1600200"/>
            <a:ext cx="8229600" cy="5257800"/>
          </a:xfrm>
        </p:spPr>
        <p:txBody>
          <a:bodyPr>
            <a:normAutofit/>
          </a:bodyPr>
          <a:lstStyle/>
          <a:p>
            <a:r>
              <a:rPr lang="en-US" b="1" dirty="0"/>
              <a:t>A1: </a:t>
            </a:r>
            <a:r>
              <a:rPr lang="en-US" dirty="0"/>
              <a:t>Yes, if intelligence is narrowly defined as “information processing” </a:t>
            </a:r>
          </a:p>
          <a:p>
            <a:pPr lvl="1"/>
            <a:r>
              <a:rPr lang="en-US" dirty="0"/>
              <a:t>Many tasks initially assumed to require intelligence can be automated.</a:t>
            </a:r>
          </a:p>
          <a:p>
            <a:pPr lvl="1"/>
            <a:r>
              <a:rPr lang="en-US" dirty="0"/>
              <a:t>Each success of AI seems to push further the limits of what we consider “intelligence”</a:t>
            </a:r>
          </a:p>
          <a:p>
            <a:pPr>
              <a:buClr>
                <a:srgbClr val="3333CC"/>
              </a:buClr>
              <a:buFont typeface="Wingdings" pitchFamily="2" charset="2"/>
              <a:buChar char="§"/>
            </a:pPr>
            <a:r>
              <a:rPr lang="en-US" b="1" dirty="0"/>
              <a:t>A2: </a:t>
            </a:r>
            <a:r>
              <a:rPr lang="en-US" dirty="0"/>
              <a:t>Maybe yes, maybe not, if intelligence cannot be separated from consciousness</a:t>
            </a:r>
          </a:p>
          <a:p>
            <a:pPr lvl="1">
              <a:buClr>
                <a:srgbClr val="3333CC"/>
              </a:buClr>
              <a:buFont typeface="Wingdings" pitchFamily="2" charset="2"/>
              <a:buChar char="§"/>
            </a:pPr>
            <a:r>
              <a:rPr lang="en-US" dirty="0"/>
              <a:t>Is the machine </a:t>
            </a:r>
            <a:r>
              <a:rPr lang="en-US" i="1" dirty="0"/>
              <a:t>experiencing</a:t>
            </a:r>
            <a:r>
              <a:rPr lang="en-US" dirty="0"/>
              <a:t> thought?</a:t>
            </a:r>
          </a:p>
          <a:p>
            <a:pPr lvl="1">
              <a:buClr>
                <a:srgbClr val="3333CC"/>
              </a:buClr>
              <a:buFont typeface="Wingdings" pitchFamily="2" charset="2"/>
              <a:buChar char="§"/>
            </a:pPr>
            <a:r>
              <a:rPr lang="en-US" dirty="0"/>
              <a:t>Strong vs. Weak AI</a:t>
            </a:r>
          </a:p>
          <a:p>
            <a:endParaRPr lang="en-US" dirty="0"/>
          </a:p>
        </p:txBody>
      </p:sp>
    </p:spTree>
    <p:extLst>
      <p:ext uri="{BB962C8B-B14F-4D97-AF65-F5344CB8AC3E}">
        <p14:creationId xmlns:p14="http://schemas.microsoft.com/office/powerpoint/2010/main" val="217085035"/>
      </p:ext>
    </p:extLst>
  </p:cSld>
  <p:clrMapOvr>
    <a:masterClrMapping/>
  </p:clrMapOvr>
  <mc:AlternateContent xmlns:mc="http://schemas.openxmlformats.org/markup-compatibility/2006" xmlns:p14="http://schemas.microsoft.com/office/powerpoint/2010/main">
    <mc:Choice Requires="p14">
      <p:transition spd="slow" p14:dur="2000" advClick="0" advTm="23507"/>
    </mc:Choice>
    <mc:Fallback xmlns="">
      <p:transition spd="slow" advClick="0" advTm="2350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738211"/>
            <a:ext cx="9144000" cy="2990451"/>
          </a:xfrm>
        </p:spPr>
        <p:txBody>
          <a:bodyPr>
            <a:noAutofit/>
          </a:bodyPr>
          <a:lstStyle/>
          <a:p>
            <a:r>
              <a:rPr lang="en-US" sz="4800" dirty="0">
                <a:solidFill>
                  <a:schemeClr val="tx1"/>
                </a:solidFill>
              </a:rPr>
              <a:t>AI as Search</a:t>
            </a:r>
            <a:br>
              <a:rPr lang="en-US" sz="4800" dirty="0">
                <a:solidFill>
                  <a:schemeClr val="tx1"/>
                </a:solidFill>
              </a:rPr>
            </a:br>
            <a:br>
              <a:rPr lang="en-US" sz="4800" dirty="0">
                <a:solidFill>
                  <a:schemeClr val="tx1"/>
                </a:solidFill>
              </a:rPr>
            </a:br>
            <a:br>
              <a:rPr lang="en-US" sz="4800" dirty="0">
                <a:solidFill>
                  <a:schemeClr val="tx1"/>
                </a:solidFill>
              </a:rPr>
            </a:br>
            <a:r>
              <a:rPr lang="en-US" sz="3200" dirty="0">
                <a:solidFill>
                  <a:srgbClr val="0000FF"/>
                </a:solidFill>
              </a:rPr>
              <a:t>CS B551</a:t>
            </a:r>
            <a:br>
              <a:rPr lang="en-US" sz="3200" dirty="0">
                <a:solidFill>
                  <a:srgbClr val="0000FF"/>
                </a:solidFill>
              </a:rPr>
            </a:br>
            <a:r>
              <a:rPr lang="en-US" sz="3200" dirty="0">
                <a:solidFill>
                  <a:srgbClr val="0000FF"/>
                </a:solidFill>
              </a:rPr>
              <a:t>Fall 2016</a:t>
            </a:r>
          </a:p>
        </p:txBody>
      </p:sp>
    </p:spTree>
    <p:extLst>
      <p:ext uri="{BB962C8B-B14F-4D97-AF65-F5344CB8AC3E}">
        <p14:creationId xmlns:p14="http://schemas.microsoft.com/office/powerpoint/2010/main" val="3706048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old puzzle…</a:t>
            </a:r>
          </a:p>
        </p:txBody>
      </p:sp>
      <p:pic>
        <p:nvPicPr>
          <p:cNvPr id="5" name="Content Placeholder 4"/>
          <p:cNvPicPr>
            <a:picLocks noGrp="1" noChangeAspect="1"/>
          </p:cNvPicPr>
          <p:nvPr>
            <p:ph idx="1"/>
          </p:nvPr>
        </p:nvPicPr>
        <p:blipFill>
          <a:blip r:embed="rId2"/>
          <a:srcRect l="2041" r="2041"/>
          <a:stretch>
            <a:fillRect/>
          </a:stretch>
        </p:blipFill>
        <p:spPr/>
      </p:pic>
      <p:sp>
        <p:nvSpPr>
          <p:cNvPr id="4" name="Slide Number Placeholder 3"/>
          <p:cNvSpPr>
            <a:spLocks noGrp="1"/>
          </p:cNvSpPr>
          <p:nvPr>
            <p:ph type="sldNum" sz="quarter" idx="12"/>
          </p:nvPr>
        </p:nvSpPr>
        <p:spPr/>
        <p:txBody>
          <a:bodyPr/>
          <a:lstStyle/>
          <a:p>
            <a:fld id="{BE42F0B2-C6EE-A041-B320-25A9FD1AFD20}" type="slidenum">
              <a:rPr lang="en-US" smtClean="0"/>
              <a:t>15</a:t>
            </a:fld>
            <a:endParaRPr lang="en-US"/>
          </a:p>
        </p:txBody>
      </p:sp>
    </p:spTree>
    <p:extLst>
      <p:ext uri="{BB962C8B-B14F-4D97-AF65-F5344CB8AC3E}">
        <p14:creationId xmlns:p14="http://schemas.microsoft.com/office/powerpoint/2010/main" val="537140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bwMode="auto">
          <a:xfrm>
            <a:off x="8534400" y="5734050"/>
            <a:ext cx="609600" cy="520700"/>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79DC404A-AAF8-4C0B-A1C4-F82E89ECCCA6}" type="slidenum">
              <a:rPr lang="en-US" smtClean="0">
                <a:latin typeface="+mj-lt"/>
              </a:rPr>
              <a:pPr>
                <a:defRPr/>
              </a:pPr>
              <a:t>16</a:t>
            </a:fld>
            <a:endParaRPr lang="en-US">
              <a:latin typeface="+mj-lt"/>
            </a:endParaRPr>
          </a:p>
        </p:txBody>
      </p:sp>
      <p:sp>
        <p:nvSpPr>
          <p:cNvPr id="242692" name="Rectangle 4"/>
          <p:cNvSpPr>
            <a:spLocks noChangeArrowheads="1"/>
          </p:cNvSpPr>
          <p:nvPr/>
        </p:nvSpPr>
        <p:spPr bwMode="auto">
          <a:xfrm>
            <a:off x="381000" y="990600"/>
            <a:ext cx="8229600" cy="5410200"/>
          </a:xfrm>
          <a:prstGeom prst="rect">
            <a:avLst/>
          </a:prstGeom>
          <a:noFill/>
          <a:ln w="9525">
            <a:noFill/>
            <a:miter lim="800000"/>
            <a:headEnd/>
            <a:tailEnd/>
          </a:ln>
          <a:effectLst/>
        </p:spPr>
        <p:txBody>
          <a:bodyPr/>
          <a:lstStyle/>
          <a:p>
            <a:pPr>
              <a:spcBef>
                <a:spcPct val="20000"/>
              </a:spcBef>
              <a:buClr>
                <a:schemeClr val="tx2"/>
              </a:buClr>
              <a:buSzPct val="60000"/>
              <a:buFont typeface="Wingdings" pitchFamily="2" charset="2"/>
              <a:buNone/>
              <a:defRPr/>
            </a:pPr>
            <a:r>
              <a:rPr lang="en-US" sz="3200" dirty="0">
                <a:latin typeface="+mj-lt"/>
              </a:rPr>
              <a:t>Puzzles and games have long been considered a challenge for human intelligence:</a:t>
            </a:r>
            <a:br>
              <a:rPr lang="en-US" sz="3200" dirty="0">
                <a:latin typeface="+mj-lt"/>
              </a:rPr>
            </a:br>
            <a:endParaRPr lang="en-US" sz="800" dirty="0">
              <a:latin typeface="+mj-lt"/>
            </a:endParaRPr>
          </a:p>
          <a:p>
            <a:pPr marL="465138" lvl="1" indent="-350838">
              <a:spcBef>
                <a:spcPct val="20000"/>
              </a:spcBef>
              <a:buClr>
                <a:srgbClr val="0000FF"/>
              </a:buClr>
              <a:buFont typeface="Wingdings" pitchFamily="2" charset="2"/>
              <a:buChar char="§"/>
              <a:defRPr/>
            </a:pPr>
            <a:r>
              <a:rPr lang="en-US" sz="3200" dirty="0">
                <a:solidFill>
                  <a:srgbClr val="990033"/>
                </a:solidFill>
                <a:latin typeface="+mj-lt"/>
              </a:rPr>
              <a:t>Chess</a:t>
            </a:r>
            <a:r>
              <a:rPr lang="en-US" sz="3200" dirty="0">
                <a:solidFill>
                  <a:srgbClr val="4D4D4D"/>
                </a:solidFill>
                <a:latin typeface="+mj-lt"/>
              </a:rPr>
              <a:t> </a:t>
            </a:r>
            <a:r>
              <a:rPr lang="en-US" sz="3200" dirty="0">
                <a:latin typeface="+mj-lt"/>
              </a:rPr>
              <a:t>in Persia and India ~4000 years ago </a:t>
            </a:r>
            <a:endParaRPr lang="en-US" sz="1200" dirty="0">
              <a:latin typeface="+mj-lt"/>
            </a:endParaRPr>
          </a:p>
          <a:p>
            <a:pPr marL="465138" lvl="1" indent="-350838">
              <a:spcBef>
                <a:spcPct val="20000"/>
              </a:spcBef>
              <a:buClr>
                <a:srgbClr val="0000FF"/>
              </a:buClr>
              <a:buFont typeface="Wingdings" pitchFamily="2" charset="2"/>
              <a:buChar char="§"/>
              <a:defRPr/>
            </a:pPr>
            <a:r>
              <a:rPr lang="en-US" sz="3200" dirty="0">
                <a:solidFill>
                  <a:srgbClr val="990033"/>
                </a:solidFill>
                <a:latin typeface="+mj-lt"/>
              </a:rPr>
              <a:t>Checkers</a:t>
            </a:r>
            <a:r>
              <a:rPr lang="en-US" sz="3200" dirty="0">
                <a:latin typeface="+mj-lt"/>
              </a:rPr>
              <a:t> in 3600-year-old Egyptian paintings</a:t>
            </a:r>
            <a:r>
              <a:rPr lang="en-US" sz="2800" dirty="0">
                <a:latin typeface="+mj-lt"/>
              </a:rPr>
              <a:t> </a:t>
            </a:r>
          </a:p>
          <a:p>
            <a:pPr marL="465138" lvl="1" indent="-350838">
              <a:spcBef>
                <a:spcPct val="20000"/>
              </a:spcBef>
              <a:buClr>
                <a:srgbClr val="0000FF"/>
              </a:buClr>
              <a:buFont typeface="Wingdings" pitchFamily="2" charset="2"/>
              <a:buChar char="§"/>
              <a:defRPr/>
            </a:pPr>
            <a:r>
              <a:rPr lang="en-US" sz="3200" dirty="0">
                <a:solidFill>
                  <a:srgbClr val="990033"/>
                </a:solidFill>
                <a:latin typeface="+mj-lt"/>
              </a:rPr>
              <a:t>Go</a:t>
            </a:r>
            <a:r>
              <a:rPr lang="en-US" sz="3200" dirty="0">
                <a:latin typeface="+mj-lt"/>
              </a:rPr>
              <a:t> in China over 3000 years ago</a:t>
            </a:r>
          </a:p>
          <a:p>
            <a:pPr marL="465138" lvl="1" indent="-350838">
              <a:spcBef>
                <a:spcPct val="20000"/>
              </a:spcBef>
              <a:buClr>
                <a:srgbClr val="0000FF"/>
              </a:buClr>
              <a:buFont typeface="Wingdings" pitchFamily="2" charset="2"/>
              <a:buNone/>
              <a:defRPr/>
            </a:pPr>
            <a:endParaRPr lang="en-US" sz="3200" dirty="0">
              <a:latin typeface="+mj-lt"/>
            </a:endParaRPr>
          </a:p>
        </p:txBody>
      </p:sp>
    </p:spTree>
    <p:extLst>
      <p:ext uri="{BB962C8B-B14F-4D97-AF65-F5344CB8AC3E}">
        <p14:creationId xmlns:p14="http://schemas.microsoft.com/office/powerpoint/2010/main" val="2677238779"/>
      </p:ext>
    </p:extLst>
  </p:cSld>
  <p:clrMapOvr>
    <a:masterClrMapping/>
  </p:clrMapOvr>
  <mc:AlternateContent xmlns:mc="http://schemas.openxmlformats.org/markup-compatibility/2006" xmlns:p14="http://schemas.microsoft.com/office/powerpoint/2010/main">
    <mc:Choice Requires="p14">
      <p:transition spd="slow" p14:dur="2000" advTm="33062"/>
    </mc:Choice>
    <mc:Fallback xmlns="">
      <p:transition spd="slow" advTm="3306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pPr eaLnBrk="1" fontAlgn="auto" hangingPunct="1">
              <a:spcAft>
                <a:spcPts val="0"/>
              </a:spcAft>
              <a:defRPr/>
            </a:pPr>
            <a:r>
              <a:rPr lang="en-US" dirty="0"/>
              <a:t>Exploring Choices</a:t>
            </a:r>
          </a:p>
        </p:txBody>
      </p:sp>
      <p:sp>
        <p:nvSpPr>
          <p:cNvPr id="15363" name="Rectangle 3"/>
          <p:cNvSpPr>
            <a:spLocks noGrp="1" noChangeArrowheads="1"/>
          </p:cNvSpPr>
          <p:nvPr>
            <p:ph idx="1"/>
          </p:nvPr>
        </p:nvSpPr>
        <p:spPr/>
        <p:txBody>
          <a:bodyPr/>
          <a:lstStyle/>
          <a:p>
            <a:pPr eaLnBrk="1" hangingPunct="1"/>
            <a:r>
              <a:rPr lang="en-US" dirty="0"/>
              <a:t>Problems that seem to require intelligence usually require exploring multiple choices.</a:t>
            </a:r>
          </a:p>
          <a:p>
            <a:pPr eaLnBrk="1" hangingPunct="1"/>
            <a:r>
              <a:rPr lang="en-US" dirty="0"/>
              <a:t>Search: a systematic way of exploring choices.</a:t>
            </a:r>
          </a:p>
        </p:txBody>
      </p:sp>
      <p:sp>
        <p:nvSpPr>
          <p:cNvPr id="15364" name="Slide Number Placeholder 5"/>
          <p:cNvSpPr>
            <a:spLocks noGrp="1"/>
          </p:cNvSpPr>
          <p:nvPr>
            <p:ph type="sldNum" sz="quarter" idx="12"/>
          </p:nvPr>
        </p:nvSpPr>
        <p:spPr bwMode="auto">
          <a:xfrm>
            <a:off x="8534400" y="5734050"/>
            <a:ext cx="609600" cy="520700"/>
          </a:xfrm>
          <a:prstGeom prst="rect">
            <a:avLst/>
          </a:prstGeom>
          <a:noFill/>
          <a:ln>
            <a:miter lim="800000"/>
            <a:headEnd/>
            <a:tailEnd/>
          </a:ln>
        </p:spPr>
        <p:txBody>
          <a:bodyPr wrap="square" lIns="91440" tIns="45720" rIns="91440" bIns="45720" numCol="1" anchorCtr="0" compatLnSpc="1">
            <a:prstTxWarp prst="textNoShape">
              <a:avLst/>
            </a:prstTxWarp>
          </a:bodyPr>
          <a:lstStyle/>
          <a:p>
            <a:fld id="{8CBD6A24-11CA-4ADD-8B58-11B2CE34585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These abstractions have 5 parts: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Set of states S</a:t>
            </a:r>
          </a:p>
          <a:p>
            <a:pPr marL="514350" indent="-514350">
              <a:buFont typeface="+mj-lt"/>
              <a:buAutoNum type="arabicPeriod"/>
            </a:pPr>
            <a:r>
              <a:rPr lang="en-US" dirty="0"/>
              <a:t>Initial state s</a:t>
            </a:r>
            <a:r>
              <a:rPr lang="en-US" baseline="-25000" dirty="0"/>
              <a:t>0</a:t>
            </a:r>
          </a:p>
          <a:p>
            <a:pPr marL="514350" indent="-514350">
              <a:buFont typeface="+mj-lt"/>
              <a:buAutoNum type="arabicPeriod"/>
            </a:pPr>
            <a:r>
              <a:rPr lang="en-US" dirty="0"/>
              <a:t>A function SUCC: S </a:t>
            </a:r>
            <a:r>
              <a:rPr lang="en-US" dirty="0">
                <a:sym typeface="Wingdings"/>
              </a:rPr>
              <a:t> 2</a:t>
            </a:r>
            <a:r>
              <a:rPr lang="en-US" baseline="30000" dirty="0">
                <a:sym typeface="Wingdings"/>
              </a:rPr>
              <a:t>S</a:t>
            </a:r>
            <a:r>
              <a:rPr lang="en-US" dirty="0">
                <a:sym typeface="Wingdings"/>
              </a:rPr>
              <a:t> that encodes possible transitions of the system </a:t>
            </a:r>
          </a:p>
          <a:p>
            <a:pPr marL="514350" indent="-514350">
              <a:buFont typeface="+mj-lt"/>
              <a:buAutoNum type="arabicPeriod"/>
            </a:pPr>
            <a:r>
              <a:rPr lang="en-US" dirty="0">
                <a:sym typeface="Wingdings"/>
              </a:rPr>
              <a:t>Set of goal states</a:t>
            </a:r>
          </a:p>
          <a:p>
            <a:pPr marL="514350" indent="-514350">
              <a:buFont typeface="+mj-lt"/>
              <a:buAutoNum type="arabicPeriod"/>
            </a:pPr>
            <a:r>
              <a:rPr lang="en-US" dirty="0">
                <a:sym typeface="Wingdings"/>
              </a:rPr>
              <a:t>A cost function that calculates how “expensive” a given set of moves is</a:t>
            </a:r>
          </a:p>
          <a:p>
            <a:pPr lvl="1"/>
            <a:endParaRPr lang="en-US" dirty="0"/>
          </a:p>
        </p:txBody>
      </p:sp>
      <p:sp>
        <p:nvSpPr>
          <p:cNvPr id="4" name="Slide Number Placeholder 3"/>
          <p:cNvSpPr>
            <a:spLocks noGrp="1"/>
          </p:cNvSpPr>
          <p:nvPr>
            <p:ph type="sldNum" sz="quarter" idx="12"/>
          </p:nvPr>
        </p:nvSpPr>
        <p:spPr/>
        <p:txBody>
          <a:bodyPr/>
          <a:lstStyle/>
          <a:p>
            <a:fld id="{BE42F0B2-C6EE-A041-B320-25A9FD1AFD20}" type="slidenum">
              <a:rPr lang="en-US" smtClean="0"/>
              <a:pPr/>
              <a:t>18</a:t>
            </a:fld>
            <a:endParaRPr lang="en-US"/>
          </a:p>
        </p:txBody>
      </p:sp>
    </p:spTree>
    <p:extLst>
      <p:ext uri="{BB962C8B-B14F-4D97-AF65-F5344CB8AC3E}">
        <p14:creationId xmlns:p14="http://schemas.microsoft.com/office/powerpoint/2010/main" val="3543990366"/>
      </p:ext>
    </p:extLst>
  </p:cSld>
  <p:clrMapOvr>
    <a:masterClrMapping/>
  </p:clrMapOvr>
  <mc:AlternateContent xmlns:mc="http://schemas.openxmlformats.org/markup-compatibility/2006" xmlns:p14="http://schemas.microsoft.com/office/powerpoint/2010/main">
    <mc:Choice Requires="p14">
      <p:transition spd="slow" p14:dur="2000" advTm="123544"/>
    </mc:Choice>
    <mc:Fallback xmlns="">
      <p:transition spd="slow" advTm="12354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eaLnBrk="1" fontAlgn="auto" hangingPunct="1">
              <a:spcAft>
                <a:spcPts val="0"/>
              </a:spcAft>
              <a:defRPr/>
            </a:pPr>
            <a:r>
              <a:rPr lang="en-US" dirty="0"/>
              <a:t>Defining a Search Problem</a:t>
            </a:r>
          </a:p>
        </p:txBody>
      </p:sp>
      <p:sp>
        <p:nvSpPr>
          <p:cNvPr id="16387" name="Slide Number Placeholder 5"/>
          <p:cNvSpPr>
            <a:spLocks noGrp="1"/>
          </p:cNvSpPr>
          <p:nvPr>
            <p:ph type="sldNum" sz="quarter" idx="12"/>
          </p:nvPr>
        </p:nvSpPr>
        <p:spPr bwMode="auto">
          <a:xfrm>
            <a:off x="8534400" y="5734050"/>
            <a:ext cx="609600" cy="520700"/>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6C8A0C7A-590B-4A43-8D7E-080496D5E32E}" type="slidenum">
              <a:rPr lang="en-US" smtClean="0">
                <a:latin typeface="+mj-lt"/>
              </a:rPr>
              <a:pPr>
                <a:defRPr/>
              </a:pPr>
              <a:t>19</a:t>
            </a:fld>
            <a:endParaRPr lang="en-US">
              <a:latin typeface="+mj-lt"/>
            </a:endParaRPr>
          </a:p>
        </p:txBody>
      </p:sp>
      <p:sp>
        <p:nvSpPr>
          <p:cNvPr id="248910" name="Text Box 78"/>
          <p:cNvSpPr txBox="1">
            <a:spLocks noChangeArrowheads="1"/>
          </p:cNvSpPr>
          <p:nvPr/>
        </p:nvSpPr>
        <p:spPr bwMode="auto">
          <a:xfrm>
            <a:off x="3810000" y="2209800"/>
            <a:ext cx="3730396" cy="3539431"/>
          </a:xfrm>
          <a:prstGeom prst="rect">
            <a:avLst/>
          </a:prstGeom>
          <a:noFill/>
          <a:ln w="38100">
            <a:noFill/>
            <a:miter lim="800000"/>
            <a:headEnd/>
            <a:tailEnd/>
          </a:ln>
        </p:spPr>
        <p:txBody>
          <a:bodyPr wrap="none">
            <a:spAutoFit/>
          </a:bodyPr>
          <a:lstStyle/>
          <a:p>
            <a:pPr>
              <a:buClr>
                <a:srgbClr val="0033CC"/>
              </a:buClr>
              <a:buFont typeface="Wingdings" pitchFamily="2" charset="2"/>
              <a:buChar char="§"/>
              <a:defRPr/>
            </a:pPr>
            <a:r>
              <a:rPr lang="en-US" sz="2800" dirty="0">
                <a:latin typeface="+mj-lt"/>
              </a:rPr>
              <a:t> State space S</a:t>
            </a:r>
          </a:p>
          <a:p>
            <a:pPr>
              <a:buClr>
                <a:srgbClr val="0033CC"/>
              </a:buClr>
              <a:buFont typeface="Wingdings" pitchFamily="2" charset="2"/>
              <a:buChar char="§"/>
              <a:defRPr/>
            </a:pPr>
            <a:r>
              <a:rPr lang="en-US" sz="2800" dirty="0">
                <a:latin typeface="+mj-lt"/>
              </a:rPr>
              <a:t> </a:t>
            </a:r>
            <a:r>
              <a:rPr lang="en-US" sz="2800" dirty="0">
                <a:solidFill>
                  <a:schemeClr val="hlink"/>
                </a:solidFill>
                <a:latin typeface="+mj-lt"/>
              </a:rPr>
              <a:t>Successor function:</a:t>
            </a:r>
            <a:br>
              <a:rPr lang="en-US" sz="2800" dirty="0">
                <a:solidFill>
                  <a:schemeClr val="hlink"/>
                </a:solidFill>
                <a:latin typeface="+mj-lt"/>
              </a:rPr>
            </a:br>
            <a:r>
              <a:rPr lang="en-US" sz="2800" dirty="0">
                <a:solidFill>
                  <a:schemeClr val="hlink"/>
                </a:solidFill>
                <a:latin typeface="+mj-lt"/>
              </a:rPr>
              <a:t>    x </a:t>
            </a:r>
            <a:r>
              <a:rPr lang="en-US" sz="2800" dirty="0">
                <a:solidFill>
                  <a:schemeClr val="hlink"/>
                </a:solidFill>
                <a:latin typeface="+mj-lt"/>
                <a:sym typeface="Symbol" pitchFamily="18" charset="2"/>
              </a:rPr>
              <a:t> S  </a:t>
            </a:r>
            <a:r>
              <a:rPr lang="en-US" sz="2000" dirty="0">
                <a:solidFill>
                  <a:schemeClr val="hlink"/>
                </a:solidFill>
                <a:latin typeface="+mj-lt"/>
                <a:sym typeface="Symbol" pitchFamily="18" charset="2"/>
              </a:rPr>
              <a:t>SUCC</a:t>
            </a:r>
            <a:r>
              <a:rPr lang="en-US" sz="2800" dirty="0">
                <a:solidFill>
                  <a:schemeClr val="hlink"/>
                </a:solidFill>
                <a:latin typeface="+mj-lt"/>
                <a:sym typeface="Symbol" pitchFamily="18" charset="2"/>
              </a:rPr>
              <a:t>(x)  2</a:t>
            </a:r>
            <a:r>
              <a:rPr lang="en-US" sz="2800" baseline="30000" dirty="0">
                <a:solidFill>
                  <a:schemeClr val="hlink"/>
                </a:solidFill>
                <a:latin typeface="+mj-lt"/>
                <a:sym typeface="Symbol" pitchFamily="18" charset="2"/>
              </a:rPr>
              <a:t>S</a:t>
            </a:r>
          </a:p>
          <a:p>
            <a:pPr>
              <a:buClr>
                <a:srgbClr val="0033CC"/>
              </a:buClr>
              <a:buFont typeface="Wingdings" pitchFamily="2" charset="2"/>
              <a:buChar char="§"/>
              <a:defRPr/>
            </a:pPr>
            <a:r>
              <a:rPr lang="en-US" sz="2800" dirty="0">
                <a:solidFill>
                  <a:srgbClr val="FF0000"/>
                </a:solidFill>
                <a:latin typeface="+mj-lt"/>
              </a:rPr>
              <a:t> Initial state s</a:t>
            </a:r>
            <a:r>
              <a:rPr lang="en-US" sz="2800" baseline="-25000" dirty="0">
                <a:solidFill>
                  <a:srgbClr val="FF0000"/>
                </a:solidFill>
                <a:latin typeface="+mj-lt"/>
              </a:rPr>
              <a:t>0</a:t>
            </a:r>
          </a:p>
          <a:p>
            <a:pPr>
              <a:buClr>
                <a:srgbClr val="0033CC"/>
              </a:buClr>
              <a:buFont typeface="Wingdings" pitchFamily="2" charset="2"/>
              <a:buChar char="§"/>
              <a:defRPr/>
            </a:pPr>
            <a:r>
              <a:rPr lang="en-US" sz="2800" dirty="0">
                <a:latin typeface="+mj-lt"/>
              </a:rPr>
              <a:t> </a:t>
            </a:r>
            <a:r>
              <a:rPr lang="en-US" sz="2800" dirty="0">
                <a:solidFill>
                  <a:srgbClr val="009900"/>
                </a:solidFill>
                <a:latin typeface="+mj-lt"/>
              </a:rPr>
              <a:t>Goal test: </a:t>
            </a:r>
          </a:p>
          <a:p>
            <a:pPr>
              <a:buClr>
                <a:srgbClr val="0033CC"/>
              </a:buClr>
              <a:buFont typeface="Wingdings" pitchFamily="2" charset="2"/>
              <a:buNone/>
              <a:defRPr/>
            </a:pPr>
            <a:r>
              <a:rPr lang="en-US" sz="2800" dirty="0">
                <a:solidFill>
                  <a:srgbClr val="009900"/>
                </a:solidFill>
                <a:latin typeface="+mj-lt"/>
              </a:rPr>
              <a:t>    </a:t>
            </a:r>
            <a:r>
              <a:rPr lang="en-US" sz="2800" dirty="0" err="1">
                <a:solidFill>
                  <a:srgbClr val="009900"/>
                </a:solidFill>
                <a:latin typeface="+mj-lt"/>
              </a:rPr>
              <a:t>x</a:t>
            </a:r>
            <a:r>
              <a:rPr lang="en-US" sz="2800" dirty="0" err="1">
                <a:solidFill>
                  <a:srgbClr val="009900"/>
                </a:solidFill>
                <a:latin typeface="+mj-lt"/>
                <a:sym typeface="Symbol" pitchFamily="18" charset="2"/>
              </a:rPr>
              <a:t>S</a:t>
            </a:r>
            <a:r>
              <a:rPr lang="en-US" sz="2800" dirty="0">
                <a:solidFill>
                  <a:srgbClr val="009900"/>
                </a:solidFill>
                <a:latin typeface="+mj-lt"/>
                <a:sym typeface="Symbol" pitchFamily="18" charset="2"/>
              </a:rPr>
              <a:t> </a:t>
            </a:r>
            <a:r>
              <a:rPr lang="en-US" dirty="0">
                <a:solidFill>
                  <a:srgbClr val="009900"/>
                </a:solidFill>
                <a:latin typeface="+mj-lt"/>
                <a:sym typeface="Symbol" pitchFamily="18" charset="2"/>
              </a:rPr>
              <a:t> </a:t>
            </a:r>
            <a:r>
              <a:rPr lang="en-US" sz="2000" dirty="0">
                <a:solidFill>
                  <a:srgbClr val="009900"/>
                </a:solidFill>
                <a:latin typeface="+mj-lt"/>
                <a:sym typeface="Symbol" pitchFamily="18" charset="2"/>
              </a:rPr>
              <a:t>GOAL?</a:t>
            </a:r>
            <a:r>
              <a:rPr lang="en-US" sz="2800" dirty="0">
                <a:solidFill>
                  <a:srgbClr val="009900"/>
                </a:solidFill>
                <a:latin typeface="+mj-lt"/>
                <a:sym typeface="Symbol" pitchFamily="18" charset="2"/>
              </a:rPr>
              <a:t>(x) =</a:t>
            </a:r>
            <a:r>
              <a:rPr lang="en-US" sz="2800" dirty="0">
                <a:solidFill>
                  <a:srgbClr val="009900"/>
                </a:solidFill>
                <a:latin typeface="+mj-lt"/>
              </a:rPr>
              <a:t>T or F</a:t>
            </a:r>
            <a:r>
              <a:rPr lang="en-US" sz="2800" dirty="0">
                <a:solidFill>
                  <a:srgbClr val="CC6600"/>
                </a:solidFill>
                <a:latin typeface="+mj-lt"/>
                <a:sym typeface="Symbol" pitchFamily="18" charset="2"/>
              </a:rPr>
              <a:t> </a:t>
            </a:r>
          </a:p>
          <a:p>
            <a:pPr>
              <a:buClr>
                <a:srgbClr val="0033CC"/>
              </a:buClr>
              <a:buFont typeface="Wingdings" pitchFamily="2" charset="2"/>
              <a:buChar char="§"/>
              <a:defRPr/>
            </a:pPr>
            <a:r>
              <a:rPr lang="en-US" sz="2800" dirty="0">
                <a:solidFill>
                  <a:schemeClr val="tx2"/>
                </a:solidFill>
                <a:latin typeface="+mj-lt"/>
                <a:sym typeface="Symbol" pitchFamily="18" charset="2"/>
              </a:rPr>
              <a:t> Cost</a:t>
            </a:r>
            <a:endParaRPr lang="en-US" sz="2800" dirty="0">
              <a:solidFill>
                <a:schemeClr val="tx2"/>
              </a:solidFill>
              <a:latin typeface="+mj-lt"/>
            </a:endParaRPr>
          </a:p>
          <a:p>
            <a:pPr>
              <a:buClr>
                <a:srgbClr val="0033CC"/>
              </a:buClr>
              <a:buFont typeface="Wingdings" pitchFamily="2" charset="2"/>
              <a:buNone/>
              <a:defRPr/>
            </a:pPr>
            <a:endParaRPr lang="en-US" sz="2800" dirty="0">
              <a:solidFill>
                <a:srgbClr val="0000FF"/>
              </a:solidFill>
              <a:latin typeface="+mj-lt"/>
            </a:endParaRPr>
          </a:p>
        </p:txBody>
      </p:sp>
      <p:sp>
        <p:nvSpPr>
          <p:cNvPr id="16389" name="Oval 79"/>
          <p:cNvSpPr>
            <a:spLocks noChangeArrowheads="1"/>
          </p:cNvSpPr>
          <p:nvPr/>
        </p:nvSpPr>
        <p:spPr bwMode="auto">
          <a:xfrm>
            <a:off x="990600" y="3048000"/>
            <a:ext cx="152400" cy="152400"/>
          </a:xfrm>
          <a:prstGeom prst="ellipse">
            <a:avLst/>
          </a:prstGeom>
          <a:solidFill>
            <a:schemeClr val="tx1"/>
          </a:solidFill>
          <a:ln w="9525">
            <a:solidFill>
              <a:schemeClr val="tx1"/>
            </a:solidFill>
            <a:round/>
            <a:headEnd/>
            <a:tailEnd/>
          </a:ln>
        </p:spPr>
        <p:txBody>
          <a:bodyPr wrap="none" anchor="ctr"/>
          <a:lstStyle/>
          <a:p>
            <a:pPr>
              <a:defRPr/>
            </a:pPr>
            <a:endParaRPr lang="en-US">
              <a:latin typeface="+mj-lt"/>
            </a:endParaRPr>
          </a:p>
        </p:txBody>
      </p:sp>
      <p:sp>
        <p:nvSpPr>
          <p:cNvPr id="16390" name="Oval 80"/>
          <p:cNvSpPr>
            <a:spLocks noChangeArrowheads="1"/>
          </p:cNvSpPr>
          <p:nvPr/>
        </p:nvSpPr>
        <p:spPr bwMode="auto">
          <a:xfrm>
            <a:off x="2514600" y="2743200"/>
            <a:ext cx="152400" cy="152400"/>
          </a:xfrm>
          <a:prstGeom prst="ellipse">
            <a:avLst/>
          </a:prstGeom>
          <a:solidFill>
            <a:schemeClr val="tx1"/>
          </a:solidFill>
          <a:ln w="9525">
            <a:solidFill>
              <a:schemeClr val="tx1"/>
            </a:solidFill>
            <a:round/>
            <a:headEnd/>
            <a:tailEnd/>
          </a:ln>
        </p:spPr>
        <p:txBody>
          <a:bodyPr wrap="none" anchor="ctr"/>
          <a:lstStyle/>
          <a:p>
            <a:pPr>
              <a:defRPr/>
            </a:pPr>
            <a:endParaRPr lang="en-US">
              <a:latin typeface="+mj-lt"/>
            </a:endParaRPr>
          </a:p>
        </p:txBody>
      </p:sp>
      <p:sp>
        <p:nvSpPr>
          <p:cNvPr id="16391" name="Oval 81"/>
          <p:cNvSpPr>
            <a:spLocks noChangeArrowheads="1"/>
          </p:cNvSpPr>
          <p:nvPr/>
        </p:nvSpPr>
        <p:spPr bwMode="auto">
          <a:xfrm>
            <a:off x="1676400" y="3352800"/>
            <a:ext cx="152400" cy="152400"/>
          </a:xfrm>
          <a:prstGeom prst="ellipse">
            <a:avLst/>
          </a:prstGeom>
          <a:solidFill>
            <a:schemeClr val="tx1"/>
          </a:solidFill>
          <a:ln w="9525">
            <a:solidFill>
              <a:schemeClr val="tx1"/>
            </a:solidFill>
            <a:round/>
            <a:headEnd/>
            <a:tailEnd/>
          </a:ln>
        </p:spPr>
        <p:txBody>
          <a:bodyPr wrap="none" anchor="ctr"/>
          <a:lstStyle/>
          <a:p>
            <a:pPr>
              <a:defRPr/>
            </a:pPr>
            <a:endParaRPr lang="en-US">
              <a:latin typeface="+mj-lt"/>
            </a:endParaRPr>
          </a:p>
        </p:txBody>
      </p:sp>
      <p:sp>
        <p:nvSpPr>
          <p:cNvPr id="248914" name="Oval 82"/>
          <p:cNvSpPr>
            <a:spLocks noChangeArrowheads="1"/>
          </p:cNvSpPr>
          <p:nvPr/>
        </p:nvSpPr>
        <p:spPr bwMode="auto">
          <a:xfrm>
            <a:off x="685800" y="3810000"/>
            <a:ext cx="152400" cy="152400"/>
          </a:xfrm>
          <a:prstGeom prst="ellipse">
            <a:avLst/>
          </a:prstGeom>
          <a:solidFill>
            <a:schemeClr val="tx1"/>
          </a:solidFill>
          <a:ln w="9525">
            <a:solidFill>
              <a:schemeClr val="tx1"/>
            </a:solidFill>
            <a:round/>
            <a:headEnd/>
            <a:tailEnd/>
          </a:ln>
        </p:spPr>
        <p:txBody>
          <a:bodyPr wrap="none" anchor="ctr"/>
          <a:lstStyle/>
          <a:p>
            <a:pPr>
              <a:defRPr/>
            </a:pPr>
            <a:endParaRPr lang="en-US">
              <a:latin typeface="+mj-lt"/>
            </a:endParaRPr>
          </a:p>
        </p:txBody>
      </p:sp>
      <p:sp>
        <p:nvSpPr>
          <p:cNvPr id="16393" name="Oval 83"/>
          <p:cNvSpPr>
            <a:spLocks noChangeArrowheads="1"/>
          </p:cNvSpPr>
          <p:nvPr/>
        </p:nvSpPr>
        <p:spPr bwMode="auto">
          <a:xfrm>
            <a:off x="2438400" y="4419600"/>
            <a:ext cx="152400" cy="152400"/>
          </a:xfrm>
          <a:prstGeom prst="ellipse">
            <a:avLst/>
          </a:prstGeom>
          <a:solidFill>
            <a:schemeClr val="tx1"/>
          </a:solidFill>
          <a:ln w="9525">
            <a:solidFill>
              <a:schemeClr val="tx1"/>
            </a:solidFill>
            <a:round/>
            <a:headEnd/>
            <a:tailEnd/>
          </a:ln>
        </p:spPr>
        <p:txBody>
          <a:bodyPr wrap="none" anchor="ctr"/>
          <a:lstStyle/>
          <a:p>
            <a:pPr>
              <a:defRPr/>
            </a:pPr>
            <a:endParaRPr lang="en-US">
              <a:latin typeface="+mj-lt"/>
            </a:endParaRPr>
          </a:p>
        </p:txBody>
      </p:sp>
      <p:sp>
        <p:nvSpPr>
          <p:cNvPr id="16394" name="Oval 84"/>
          <p:cNvSpPr>
            <a:spLocks noChangeArrowheads="1"/>
          </p:cNvSpPr>
          <p:nvPr/>
        </p:nvSpPr>
        <p:spPr bwMode="auto">
          <a:xfrm>
            <a:off x="3200400" y="3810000"/>
            <a:ext cx="152400" cy="152400"/>
          </a:xfrm>
          <a:prstGeom prst="ellipse">
            <a:avLst/>
          </a:prstGeom>
          <a:solidFill>
            <a:schemeClr val="tx1"/>
          </a:solidFill>
          <a:ln w="9525">
            <a:solidFill>
              <a:schemeClr val="tx1"/>
            </a:solidFill>
            <a:round/>
            <a:headEnd/>
            <a:tailEnd/>
          </a:ln>
        </p:spPr>
        <p:txBody>
          <a:bodyPr wrap="none" anchor="ctr"/>
          <a:lstStyle/>
          <a:p>
            <a:pPr>
              <a:defRPr/>
            </a:pPr>
            <a:endParaRPr lang="en-US">
              <a:latin typeface="+mj-lt"/>
            </a:endParaRPr>
          </a:p>
        </p:txBody>
      </p:sp>
      <p:sp>
        <p:nvSpPr>
          <p:cNvPr id="248917" name="Oval 85"/>
          <p:cNvSpPr>
            <a:spLocks noChangeArrowheads="1"/>
          </p:cNvSpPr>
          <p:nvPr/>
        </p:nvSpPr>
        <p:spPr bwMode="auto">
          <a:xfrm>
            <a:off x="1600200" y="4495800"/>
            <a:ext cx="152400" cy="152400"/>
          </a:xfrm>
          <a:prstGeom prst="ellipse">
            <a:avLst/>
          </a:prstGeom>
          <a:solidFill>
            <a:schemeClr val="tx1"/>
          </a:solidFill>
          <a:ln w="9525">
            <a:solidFill>
              <a:schemeClr val="tx1"/>
            </a:solidFill>
            <a:round/>
            <a:headEnd/>
            <a:tailEnd/>
          </a:ln>
        </p:spPr>
        <p:txBody>
          <a:bodyPr wrap="none" anchor="ctr"/>
          <a:lstStyle/>
          <a:p>
            <a:pPr>
              <a:defRPr/>
            </a:pPr>
            <a:endParaRPr lang="en-US">
              <a:latin typeface="+mj-lt"/>
            </a:endParaRPr>
          </a:p>
        </p:txBody>
      </p:sp>
      <p:sp>
        <p:nvSpPr>
          <p:cNvPr id="248918" name="Oval 86"/>
          <p:cNvSpPr>
            <a:spLocks noChangeArrowheads="1"/>
          </p:cNvSpPr>
          <p:nvPr/>
        </p:nvSpPr>
        <p:spPr bwMode="auto">
          <a:xfrm>
            <a:off x="762000" y="4800600"/>
            <a:ext cx="152400" cy="152400"/>
          </a:xfrm>
          <a:prstGeom prst="ellipse">
            <a:avLst/>
          </a:prstGeom>
          <a:solidFill>
            <a:schemeClr val="tx1"/>
          </a:solidFill>
          <a:ln w="9525">
            <a:solidFill>
              <a:schemeClr val="tx1"/>
            </a:solidFill>
            <a:round/>
            <a:headEnd/>
            <a:tailEnd/>
          </a:ln>
        </p:spPr>
        <p:txBody>
          <a:bodyPr wrap="none" anchor="ctr"/>
          <a:lstStyle/>
          <a:p>
            <a:pPr>
              <a:defRPr/>
            </a:pPr>
            <a:endParaRPr lang="en-US">
              <a:latin typeface="+mj-lt"/>
            </a:endParaRPr>
          </a:p>
        </p:txBody>
      </p:sp>
      <p:sp>
        <p:nvSpPr>
          <p:cNvPr id="16397" name="Oval 87"/>
          <p:cNvSpPr>
            <a:spLocks noChangeArrowheads="1"/>
          </p:cNvSpPr>
          <p:nvPr/>
        </p:nvSpPr>
        <p:spPr bwMode="auto">
          <a:xfrm>
            <a:off x="2438400" y="5105400"/>
            <a:ext cx="152400" cy="152400"/>
          </a:xfrm>
          <a:prstGeom prst="ellipse">
            <a:avLst/>
          </a:prstGeom>
          <a:solidFill>
            <a:schemeClr val="tx1"/>
          </a:solidFill>
          <a:ln w="9525">
            <a:solidFill>
              <a:schemeClr val="tx1"/>
            </a:solidFill>
            <a:round/>
            <a:headEnd/>
            <a:tailEnd/>
          </a:ln>
        </p:spPr>
        <p:txBody>
          <a:bodyPr wrap="none" anchor="ctr"/>
          <a:lstStyle/>
          <a:p>
            <a:pPr>
              <a:defRPr/>
            </a:pPr>
            <a:endParaRPr lang="en-US">
              <a:latin typeface="+mj-lt"/>
            </a:endParaRPr>
          </a:p>
        </p:txBody>
      </p:sp>
      <p:sp>
        <p:nvSpPr>
          <p:cNvPr id="16398" name="Oval 88"/>
          <p:cNvSpPr>
            <a:spLocks noChangeArrowheads="1"/>
          </p:cNvSpPr>
          <p:nvPr/>
        </p:nvSpPr>
        <p:spPr bwMode="auto">
          <a:xfrm>
            <a:off x="3200400" y="4572000"/>
            <a:ext cx="152400" cy="152400"/>
          </a:xfrm>
          <a:prstGeom prst="ellipse">
            <a:avLst/>
          </a:prstGeom>
          <a:solidFill>
            <a:schemeClr val="tx1"/>
          </a:solidFill>
          <a:ln w="9525">
            <a:solidFill>
              <a:schemeClr val="tx1"/>
            </a:solidFill>
            <a:round/>
            <a:headEnd/>
            <a:tailEnd/>
          </a:ln>
        </p:spPr>
        <p:txBody>
          <a:bodyPr wrap="none" anchor="ctr"/>
          <a:lstStyle/>
          <a:p>
            <a:pPr>
              <a:defRPr/>
            </a:pPr>
            <a:endParaRPr lang="en-US">
              <a:latin typeface="+mj-lt"/>
            </a:endParaRPr>
          </a:p>
        </p:txBody>
      </p:sp>
      <p:sp>
        <p:nvSpPr>
          <p:cNvPr id="16399" name="Oval 89"/>
          <p:cNvSpPr>
            <a:spLocks noChangeArrowheads="1"/>
          </p:cNvSpPr>
          <p:nvPr/>
        </p:nvSpPr>
        <p:spPr bwMode="auto">
          <a:xfrm>
            <a:off x="2286000" y="3657600"/>
            <a:ext cx="152400" cy="152400"/>
          </a:xfrm>
          <a:prstGeom prst="ellipse">
            <a:avLst/>
          </a:prstGeom>
          <a:solidFill>
            <a:schemeClr val="tx1"/>
          </a:solidFill>
          <a:ln w="9525">
            <a:solidFill>
              <a:schemeClr val="tx1"/>
            </a:solidFill>
            <a:round/>
            <a:headEnd/>
            <a:tailEnd/>
          </a:ln>
        </p:spPr>
        <p:txBody>
          <a:bodyPr wrap="none" anchor="ctr"/>
          <a:lstStyle/>
          <a:p>
            <a:pPr>
              <a:defRPr/>
            </a:pPr>
            <a:endParaRPr lang="en-US">
              <a:latin typeface="+mj-lt"/>
            </a:endParaRPr>
          </a:p>
        </p:txBody>
      </p:sp>
      <p:sp>
        <p:nvSpPr>
          <p:cNvPr id="16400" name="Oval 90"/>
          <p:cNvSpPr>
            <a:spLocks noChangeArrowheads="1"/>
          </p:cNvSpPr>
          <p:nvPr/>
        </p:nvSpPr>
        <p:spPr bwMode="auto">
          <a:xfrm>
            <a:off x="1524000" y="2286000"/>
            <a:ext cx="152400" cy="152400"/>
          </a:xfrm>
          <a:prstGeom prst="ellipse">
            <a:avLst/>
          </a:prstGeom>
          <a:solidFill>
            <a:schemeClr val="tx1"/>
          </a:solidFill>
          <a:ln w="9525">
            <a:solidFill>
              <a:schemeClr val="tx1"/>
            </a:solidFill>
            <a:round/>
            <a:headEnd/>
            <a:tailEnd/>
          </a:ln>
        </p:spPr>
        <p:txBody>
          <a:bodyPr wrap="none" anchor="ctr"/>
          <a:lstStyle/>
          <a:p>
            <a:pPr>
              <a:defRPr/>
            </a:pPr>
            <a:endParaRPr lang="en-US">
              <a:latin typeface="+mj-lt"/>
            </a:endParaRPr>
          </a:p>
        </p:txBody>
      </p:sp>
      <p:sp>
        <p:nvSpPr>
          <p:cNvPr id="16401" name="Freeform 91"/>
          <p:cNvSpPr>
            <a:spLocks/>
          </p:cNvSpPr>
          <p:nvPr/>
        </p:nvSpPr>
        <p:spPr bwMode="auto">
          <a:xfrm>
            <a:off x="228600" y="1943100"/>
            <a:ext cx="3517900" cy="3708400"/>
          </a:xfrm>
          <a:custGeom>
            <a:avLst/>
            <a:gdLst>
              <a:gd name="T0" fmla="*/ 240 w 2216"/>
              <a:gd name="T1" fmla="*/ 840 h 2336"/>
              <a:gd name="T2" fmla="*/ 144 w 2216"/>
              <a:gd name="T3" fmla="*/ 1368 h 2336"/>
              <a:gd name="T4" fmla="*/ 240 w 2216"/>
              <a:gd name="T5" fmla="*/ 2040 h 2336"/>
              <a:gd name="T6" fmla="*/ 1584 w 2216"/>
              <a:gd name="T7" fmla="*/ 2232 h 2336"/>
              <a:gd name="T8" fmla="*/ 2208 w 2216"/>
              <a:gd name="T9" fmla="*/ 1416 h 2336"/>
              <a:gd name="T10" fmla="*/ 1632 w 2216"/>
              <a:gd name="T11" fmla="*/ 408 h 2336"/>
              <a:gd name="T12" fmla="*/ 768 w 2216"/>
              <a:gd name="T13" fmla="*/ 72 h 2336"/>
              <a:gd name="T14" fmla="*/ 240 w 2216"/>
              <a:gd name="T15" fmla="*/ 840 h 2336"/>
              <a:gd name="T16" fmla="*/ 0 60000 65536"/>
              <a:gd name="T17" fmla="*/ 0 60000 65536"/>
              <a:gd name="T18" fmla="*/ 0 60000 65536"/>
              <a:gd name="T19" fmla="*/ 0 60000 65536"/>
              <a:gd name="T20" fmla="*/ 0 60000 65536"/>
              <a:gd name="T21" fmla="*/ 0 60000 65536"/>
              <a:gd name="T22" fmla="*/ 0 60000 65536"/>
              <a:gd name="T23" fmla="*/ 0 60000 65536"/>
              <a:gd name="T24" fmla="*/ 0 w 2216"/>
              <a:gd name="T25" fmla="*/ 0 h 2336"/>
              <a:gd name="T26" fmla="*/ 2216 w 2216"/>
              <a:gd name="T27" fmla="*/ 2336 h 2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16" h="2336">
                <a:moveTo>
                  <a:pt x="240" y="840"/>
                </a:moveTo>
                <a:cubicBezTo>
                  <a:pt x="136" y="1056"/>
                  <a:pt x="144" y="1168"/>
                  <a:pt x="144" y="1368"/>
                </a:cubicBezTo>
                <a:cubicBezTo>
                  <a:pt x="144" y="1568"/>
                  <a:pt x="0" y="1896"/>
                  <a:pt x="240" y="2040"/>
                </a:cubicBezTo>
                <a:cubicBezTo>
                  <a:pt x="480" y="2184"/>
                  <a:pt x="1256" y="2336"/>
                  <a:pt x="1584" y="2232"/>
                </a:cubicBezTo>
                <a:cubicBezTo>
                  <a:pt x="1912" y="2128"/>
                  <a:pt x="2200" y="1720"/>
                  <a:pt x="2208" y="1416"/>
                </a:cubicBezTo>
                <a:cubicBezTo>
                  <a:pt x="2216" y="1112"/>
                  <a:pt x="1872" y="632"/>
                  <a:pt x="1632" y="408"/>
                </a:cubicBezTo>
                <a:cubicBezTo>
                  <a:pt x="1392" y="184"/>
                  <a:pt x="1000" y="0"/>
                  <a:pt x="768" y="72"/>
                </a:cubicBezTo>
                <a:cubicBezTo>
                  <a:pt x="536" y="144"/>
                  <a:pt x="344" y="624"/>
                  <a:pt x="240" y="840"/>
                </a:cubicBezTo>
                <a:close/>
              </a:path>
            </a:pathLst>
          </a:custGeom>
          <a:noFill/>
          <a:ln w="9525">
            <a:solidFill>
              <a:schemeClr val="tx1"/>
            </a:solidFill>
            <a:round/>
            <a:headEnd/>
            <a:tailEnd/>
          </a:ln>
        </p:spPr>
        <p:txBody>
          <a:bodyPr wrap="none"/>
          <a:lstStyle/>
          <a:p>
            <a:pPr>
              <a:defRPr/>
            </a:pPr>
            <a:endParaRPr lang="en-US">
              <a:latin typeface="+mj-lt"/>
            </a:endParaRPr>
          </a:p>
        </p:txBody>
      </p:sp>
      <p:grpSp>
        <p:nvGrpSpPr>
          <p:cNvPr id="2" name="Group 92"/>
          <p:cNvGrpSpPr>
            <a:grpSpLocks/>
          </p:cNvGrpSpPr>
          <p:nvPr/>
        </p:nvGrpSpPr>
        <p:grpSpPr bwMode="auto">
          <a:xfrm>
            <a:off x="1828800" y="2844800"/>
            <a:ext cx="1412875" cy="990600"/>
            <a:chOff x="1152" y="1792"/>
            <a:chExt cx="890" cy="624"/>
          </a:xfrm>
        </p:grpSpPr>
        <p:sp>
          <p:nvSpPr>
            <p:cNvPr id="16407" name="Line 93"/>
            <p:cNvSpPr>
              <a:spLocks noChangeShapeType="1"/>
            </p:cNvSpPr>
            <p:nvPr/>
          </p:nvSpPr>
          <p:spPr bwMode="auto">
            <a:xfrm flipH="1">
              <a:off x="1152" y="1792"/>
              <a:ext cx="432" cy="336"/>
            </a:xfrm>
            <a:prstGeom prst="line">
              <a:avLst/>
            </a:prstGeom>
            <a:noFill/>
            <a:ln w="38100">
              <a:solidFill>
                <a:schemeClr val="hlink"/>
              </a:solidFill>
              <a:round/>
              <a:headEnd/>
              <a:tailEnd type="triangle" w="med" len="med"/>
            </a:ln>
          </p:spPr>
          <p:txBody>
            <a:bodyPr wrap="none"/>
            <a:lstStyle/>
            <a:p>
              <a:pPr>
                <a:defRPr/>
              </a:pPr>
              <a:endParaRPr lang="en-US">
                <a:latin typeface="+mj-lt"/>
              </a:endParaRPr>
            </a:p>
          </p:txBody>
        </p:sp>
        <p:sp>
          <p:nvSpPr>
            <p:cNvPr id="16408" name="Line 94"/>
            <p:cNvSpPr>
              <a:spLocks noChangeShapeType="1"/>
            </p:cNvSpPr>
            <p:nvPr/>
          </p:nvSpPr>
          <p:spPr bwMode="auto">
            <a:xfrm flipH="1">
              <a:off x="1488" y="1824"/>
              <a:ext cx="128" cy="488"/>
            </a:xfrm>
            <a:prstGeom prst="line">
              <a:avLst/>
            </a:prstGeom>
            <a:noFill/>
            <a:ln w="38100">
              <a:solidFill>
                <a:schemeClr val="hlink"/>
              </a:solidFill>
              <a:round/>
              <a:headEnd/>
              <a:tailEnd type="triangle" w="med" len="med"/>
            </a:ln>
          </p:spPr>
          <p:txBody>
            <a:bodyPr wrap="none"/>
            <a:lstStyle/>
            <a:p>
              <a:pPr>
                <a:defRPr/>
              </a:pPr>
              <a:endParaRPr lang="en-US">
                <a:latin typeface="+mj-lt"/>
              </a:endParaRPr>
            </a:p>
          </p:txBody>
        </p:sp>
        <p:sp>
          <p:nvSpPr>
            <p:cNvPr id="16409" name="Line 95"/>
            <p:cNvSpPr>
              <a:spLocks noChangeShapeType="1"/>
            </p:cNvSpPr>
            <p:nvPr/>
          </p:nvSpPr>
          <p:spPr bwMode="auto">
            <a:xfrm>
              <a:off x="1664" y="1816"/>
              <a:ext cx="378" cy="600"/>
            </a:xfrm>
            <a:prstGeom prst="line">
              <a:avLst/>
            </a:prstGeom>
            <a:noFill/>
            <a:ln w="38100">
              <a:solidFill>
                <a:schemeClr val="hlink"/>
              </a:solidFill>
              <a:round/>
              <a:headEnd/>
              <a:tailEnd type="triangle" w="med" len="med"/>
            </a:ln>
          </p:spPr>
          <p:txBody>
            <a:bodyPr wrap="none"/>
            <a:lstStyle/>
            <a:p>
              <a:pPr>
                <a:defRPr/>
              </a:pPr>
              <a:endParaRPr lang="en-US">
                <a:latin typeface="+mj-lt"/>
              </a:endParaRPr>
            </a:p>
          </p:txBody>
        </p:sp>
      </p:grpSp>
      <p:sp>
        <p:nvSpPr>
          <p:cNvPr id="16403" name="Text Box 96"/>
          <p:cNvSpPr txBox="1">
            <a:spLocks noChangeArrowheads="1"/>
          </p:cNvSpPr>
          <p:nvPr/>
        </p:nvSpPr>
        <p:spPr bwMode="auto">
          <a:xfrm>
            <a:off x="533400" y="2198688"/>
            <a:ext cx="442913" cy="584200"/>
          </a:xfrm>
          <a:prstGeom prst="rect">
            <a:avLst/>
          </a:prstGeom>
          <a:noFill/>
          <a:ln w="9525">
            <a:noFill/>
            <a:miter lim="800000"/>
            <a:headEnd/>
            <a:tailEnd/>
          </a:ln>
        </p:spPr>
        <p:txBody>
          <a:bodyPr wrap="none">
            <a:spAutoFit/>
          </a:bodyPr>
          <a:lstStyle/>
          <a:p>
            <a:pPr>
              <a:defRPr/>
            </a:pPr>
            <a:r>
              <a:rPr lang="en-US" sz="3200">
                <a:latin typeface="+mj-lt"/>
                <a:cs typeface="Times New Roman" pitchFamily="18" charset="0"/>
              </a:rPr>
              <a:t>S</a:t>
            </a:r>
          </a:p>
        </p:txBody>
      </p:sp>
      <p:sp>
        <p:nvSpPr>
          <p:cNvPr id="248929" name="Oval 97"/>
          <p:cNvSpPr>
            <a:spLocks noChangeArrowheads="1"/>
          </p:cNvSpPr>
          <p:nvPr/>
        </p:nvSpPr>
        <p:spPr bwMode="auto">
          <a:xfrm>
            <a:off x="1600200" y="4495800"/>
            <a:ext cx="152400" cy="152400"/>
          </a:xfrm>
          <a:prstGeom prst="ellipse">
            <a:avLst/>
          </a:prstGeom>
          <a:solidFill>
            <a:srgbClr val="FF0000"/>
          </a:solidFill>
          <a:ln w="9525">
            <a:solidFill>
              <a:srgbClr val="FF0000"/>
            </a:solidFill>
            <a:round/>
            <a:headEnd/>
            <a:tailEnd/>
          </a:ln>
        </p:spPr>
        <p:txBody>
          <a:bodyPr wrap="none" anchor="ctr"/>
          <a:lstStyle/>
          <a:p>
            <a:pPr>
              <a:defRPr/>
            </a:pPr>
            <a:endParaRPr lang="en-US">
              <a:latin typeface="+mj-lt"/>
            </a:endParaRPr>
          </a:p>
        </p:txBody>
      </p:sp>
      <p:sp>
        <p:nvSpPr>
          <p:cNvPr id="248930" name="Oval 98"/>
          <p:cNvSpPr>
            <a:spLocks noChangeArrowheads="1"/>
          </p:cNvSpPr>
          <p:nvPr/>
        </p:nvSpPr>
        <p:spPr bwMode="auto">
          <a:xfrm>
            <a:off x="685800" y="3810000"/>
            <a:ext cx="152400" cy="152400"/>
          </a:xfrm>
          <a:prstGeom prst="ellipse">
            <a:avLst/>
          </a:prstGeom>
          <a:solidFill>
            <a:srgbClr val="009900"/>
          </a:solidFill>
          <a:ln w="9525">
            <a:solidFill>
              <a:srgbClr val="009900"/>
            </a:solidFill>
            <a:round/>
            <a:headEnd/>
            <a:tailEnd/>
          </a:ln>
        </p:spPr>
        <p:txBody>
          <a:bodyPr wrap="none" anchor="ctr"/>
          <a:lstStyle/>
          <a:p>
            <a:pPr>
              <a:defRPr/>
            </a:pPr>
            <a:endParaRPr lang="en-US">
              <a:latin typeface="+mj-lt"/>
            </a:endParaRPr>
          </a:p>
        </p:txBody>
      </p:sp>
      <p:sp>
        <p:nvSpPr>
          <p:cNvPr id="248931" name="Oval 99"/>
          <p:cNvSpPr>
            <a:spLocks noChangeArrowheads="1"/>
          </p:cNvSpPr>
          <p:nvPr/>
        </p:nvSpPr>
        <p:spPr bwMode="auto">
          <a:xfrm>
            <a:off x="762000" y="4800600"/>
            <a:ext cx="152400" cy="152400"/>
          </a:xfrm>
          <a:prstGeom prst="ellipse">
            <a:avLst/>
          </a:prstGeom>
          <a:solidFill>
            <a:srgbClr val="009900"/>
          </a:solidFill>
          <a:ln w="9525">
            <a:solidFill>
              <a:srgbClr val="009900"/>
            </a:solidFill>
            <a:round/>
            <a:headEnd/>
            <a:tailEnd/>
          </a:ln>
        </p:spPr>
        <p:txBody>
          <a:bodyPr wrap="none" anchor="ctr"/>
          <a:lstStyle/>
          <a:p>
            <a:pPr>
              <a:defRPr/>
            </a:pPr>
            <a:endParaRPr 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89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248917"/>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24891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89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248918"/>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48914"/>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489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89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8910">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8910">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89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914" grpId="0" animBg="1"/>
      <p:bldP spid="248917" grpId="0" animBg="1"/>
      <p:bldP spid="248918" grpId="0" animBg="1"/>
      <p:bldP spid="248929" grpId="0" animBg="1"/>
      <p:bldP spid="248930" grpId="0" animBg="1"/>
      <p:bldP spid="24893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a:lstStyle/>
          <a:p>
            <a:r>
              <a:rPr lang="en-US" dirty="0"/>
              <a:t>Check Canvas for announcements, discussions, syllabus, etc.</a:t>
            </a:r>
          </a:p>
          <a:p>
            <a:r>
              <a:rPr lang="en-US" dirty="0"/>
              <a:t>Course details on Syllabus!</a:t>
            </a:r>
          </a:p>
          <a:p>
            <a:r>
              <a:rPr lang="en-US" dirty="0"/>
              <a:t>Reading assignment and brief activity due before next class (will be posted on Canvas)</a:t>
            </a:r>
          </a:p>
          <a:p>
            <a:r>
              <a:rPr lang="en-US" dirty="0"/>
              <a:t>Sven</a:t>
            </a:r>
          </a:p>
        </p:txBody>
      </p:sp>
      <p:sp>
        <p:nvSpPr>
          <p:cNvPr id="4" name="Slide Number Placeholder 3"/>
          <p:cNvSpPr>
            <a:spLocks noGrp="1"/>
          </p:cNvSpPr>
          <p:nvPr>
            <p:ph type="sldNum" sz="quarter" idx="12"/>
          </p:nvPr>
        </p:nvSpPr>
        <p:spPr/>
        <p:txBody>
          <a:bodyPr/>
          <a:lstStyle/>
          <a:p>
            <a:fld id="{BE42F0B2-C6EE-A041-B320-25A9FD1AFD20}" type="slidenum">
              <a:rPr lang="en-US" smtClean="0"/>
              <a:t>2</a:t>
            </a:fld>
            <a:endParaRPr lang="en-US"/>
          </a:p>
        </p:txBody>
      </p:sp>
    </p:spTree>
    <p:extLst>
      <p:ext uri="{BB962C8B-B14F-4D97-AF65-F5344CB8AC3E}">
        <p14:creationId xmlns:p14="http://schemas.microsoft.com/office/powerpoint/2010/main" val="115348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eaLnBrk="1" fontAlgn="auto" hangingPunct="1">
              <a:spcAft>
                <a:spcPts val="0"/>
              </a:spcAft>
              <a:defRPr/>
            </a:pPr>
            <a:r>
              <a:rPr lang="en-US" dirty="0"/>
              <a:t>State Graph</a:t>
            </a:r>
          </a:p>
        </p:txBody>
      </p:sp>
      <p:sp>
        <p:nvSpPr>
          <p:cNvPr id="20483" name="Slide Number Placeholder 5"/>
          <p:cNvSpPr>
            <a:spLocks noGrp="1"/>
          </p:cNvSpPr>
          <p:nvPr>
            <p:ph type="sldNum" sz="quarter" idx="12"/>
          </p:nvPr>
        </p:nvSpPr>
        <p:spPr bwMode="auto">
          <a:xfrm>
            <a:off x="8534400" y="5734050"/>
            <a:ext cx="609600" cy="520700"/>
          </a:xfrm>
          <a:prstGeom prst="rect">
            <a:avLst/>
          </a:prstGeom>
          <a:noFill/>
          <a:ln>
            <a:miter lim="800000"/>
            <a:headEnd/>
            <a:tailEnd/>
          </a:ln>
        </p:spPr>
        <p:txBody>
          <a:bodyPr wrap="square" lIns="91440" tIns="45720" rIns="91440" bIns="45720" numCol="1" anchorCtr="0" compatLnSpc="1">
            <a:prstTxWarp prst="textNoShape">
              <a:avLst/>
            </a:prstTxWarp>
          </a:bodyPr>
          <a:lstStyle/>
          <a:p>
            <a:fld id="{69C5740D-62C9-4996-833B-76702662C28D}" type="slidenum">
              <a:rPr lang="en-US" smtClean="0"/>
              <a:pPr/>
              <a:t>20</a:t>
            </a:fld>
            <a:endParaRPr lang="en-US"/>
          </a:p>
        </p:txBody>
      </p:sp>
      <p:grpSp>
        <p:nvGrpSpPr>
          <p:cNvPr id="20484" name="Group 78"/>
          <p:cNvGrpSpPr>
            <a:grpSpLocks/>
          </p:cNvGrpSpPr>
          <p:nvPr/>
        </p:nvGrpSpPr>
        <p:grpSpPr bwMode="auto">
          <a:xfrm>
            <a:off x="4495800" y="1981200"/>
            <a:ext cx="4235450" cy="3733800"/>
            <a:chOff x="548" y="288"/>
            <a:chExt cx="4588" cy="3552"/>
          </a:xfrm>
        </p:grpSpPr>
        <p:sp>
          <p:nvSpPr>
            <p:cNvPr id="20486" name="Oval 79"/>
            <p:cNvSpPr>
              <a:spLocks noChangeArrowheads="1"/>
            </p:cNvSpPr>
            <p:nvPr/>
          </p:nvSpPr>
          <p:spPr bwMode="auto">
            <a:xfrm>
              <a:off x="548" y="102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487" name="Oval 80"/>
            <p:cNvSpPr>
              <a:spLocks noChangeArrowheads="1"/>
            </p:cNvSpPr>
            <p:nvPr/>
          </p:nvSpPr>
          <p:spPr bwMode="auto">
            <a:xfrm>
              <a:off x="768" y="206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488" name="Oval 81"/>
            <p:cNvSpPr>
              <a:spLocks noChangeArrowheads="1"/>
            </p:cNvSpPr>
            <p:nvPr/>
          </p:nvSpPr>
          <p:spPr bwMode="auto">
            <a:xfrm>
              <a:off x="1104" y="672"/>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489" name="Oval 82"/>
            <p:cNvSpPr>
              <a:spLocks noChangeArrowheads="1"/>
            </p:cNvSpPr>
            <p:nvPr/>
          </p:nvSpPr>
          <p:spPr bwMode="auto">
            <a:xfrm>
              <a:off x="2160" y="168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490" name="Oval 83"/>
            <p:cNvSpPr>
              <a:spLocks noChangeArrowheads="1"/>
            </p:cNvSpPr>
            <p:nvPr/>
          </p:nvSpPr>
          <p:spPr bwMode="auto">
            <a:xfrm>
              <a:off x="4704" y="120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491" name="Oval 84"/>
            <p:cNvSpPr>
              <a:spLocks noChangeArrowheads="1"/>
            </p:cNvSpPr>
            <p:nvPr/>
          </p:nvSpPr>
          <p:spPr bwMode="auto">
            <a:xfrm>
              <a:off x="4800" y="86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492" name="Oval 85"/>
            <p:cNvSpPr>
              <a:spLocks noChangeArrowheads="1"/>
            </p:cNvSpPr>
            <p:nvPr/>
          </p:nvSpPr>
          <p:spPr bwMode="auto">
            <a:xfrm>
              <a:off x="4272" y="2448"/>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493" name="Oval 86"/>
            <p:cNvSpPr>
              <a:spLocks noChangeArrowheads="1"/>
            </p:cNvSpPr>
            <p:nvPr/>
          </p:nvSpPr>
          <p:spPr bwMode="auto">
            <a:xfrm>
              <a:off x="1536" y="2592"/>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494" name="Oval 87"/>
            <p:cNvSpPr>
              <a:spLocks noChangeArrowheads="1"/>
            </p:cNvSpPr>
            <p:nvPr/>
          </p:nvSpPr>
          <p:spPr bwMode="auto">
            <a:xfrm>
              <a:off x="2640" y="168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495" name="Oval 88"/>
            <p:cNvSpPr>
              <a:spLocks noChangeArrowheads="1"/>
            </p:cNvSpPr>
            <p:nvPr/>
          </p:nvSpPr>
          <p:spPr bwMode="auto">
            <a:xfrm>
              <a:off x="2016" y="2928"/>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496" name="Oval 89"/>
            <p:cNvSpPr>
              <a:spLocks noChangeArrowheads="1"/>
            </p:cNvSpPr>
            <p:nvPr/>
          </p:nvSpPr>
          <p:spPr bwMode="auto">
            <a:xfrm>
              <a:off x="2064" y="326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497" name="Oval 90"/>
            <p:cNvSpPr>
              <a:spLocks noChangeArrowheads="1"/>
            </p:cNvSpPr>
            <p:nvPr/>
          </p:nvSpPr>
          <p:spPr bwMode="auto">
            <a:xfrm>
              <a:off x="3552" y="2928"/>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498" name="Oval 91"/>
            <p:cNvSpPr>
              <a:spLocks noChangeArrowheads="1"/>
            </p:cNvSpPr>
            <p:nvPr/>
          </p:nvSpPr>
          <p:spPr bwMode="auto">
            <a:xfrm>
              <a:off x="1152" y="1392"/>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499" name="Oval 92"/>
            <p:cNvSpPr>
              <a:spLocks noChangeArrowheads="1"/>
            </p:cNvSpPr>
            <p:nvPr/>
          </p:nvSpPr>
          <p:spPr bwMode="auto">
            <a:xfrm>
              <a:off x="2688" y="1248"/>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00" name="Oval 93"/>
            <p:cNvSpPr>
              <a:spLocks noChangeArrowheads="1"/>
            </p:cNvSpPr>
            <p:nvPr/>
          </p:nvSpPr>
          <p:spPr bwMode="auto">
            <a:xfrm>
              <a:off x="672" y="2688"/>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01" name="Oval 94"/>
            <p:cNvSpPr>
              <a:spLocks noChangeArrowheads="1"/>
            </p:cNvSpPr>
            <p:nvPr/>
          </p:nvSpPr>
          <p:spPr bwMode="auto">
            <a:xfrm>
              <a:off x="1200" y="216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02" name="Oval 95"/>
            <p:cNvSpPr>
              <a:spLocks noChangeArrowheads="1"/>
            </p:cNvSpPr>
            <p:nvPr/>
          </p:nvSpPr>
          <p:spPr bwMode="auto">
            <a:xfrm>
              <a:off x="2784" y="72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03" name="Oval 96"/>
            <p:cNvSpPr>
              <a:spLocks noChangeArrowheads="1"/>
            </p:cNvSpPr>
            <p:nvPr/>
          </p:nvSpPr>
          <p:spPr bwMode="auto">
            <a:xfrm>
              <a:off x="4992" y="168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04" name="Oval 97"/>
            <p:cNvSpPr>
              <a:spLocks noChangeArrowheads="1"/>
            </p:cNvSpPr>
            <p:nvPr/>
          </p:nvSpPr>
          <p:spPr bwMode="auto">
            <a:xfrm>
              <a:off x="1440" y="278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05" name="Oval 98"/>
            <p:cNvSpPr>
              <a:spLocks noChangeArrowheads="1"/>
            </p:cNvSpPr>
            <p:nvPr/>
          </p:nvSpPr>
          <p:spPr bwMode="auto">
            <a:xfrm>
              <a:off x="3216" y="216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06" name="Oval 99"/>
            <p:cNvSpPr>
              <a:spLocks noChangeArrowheads="1"/>
            </p:cNvSpPr>
            <p:nvPr/>
          </p:nvSpPr>
          <p:spPr bwMode="auto">
            <a:xfrm>
              <a:off x="2928" y="2832"/>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07" name="Oval 100"/>
            <p:cNvSpPr>
              <a:spLocks noChangeArrowheads="1"/>
            </p:cNvSpPr>
            <p:nvPr/>
          </p:nvSpPr>
          <p:spPr bwMode="auto">
            <a:xfrm>
              <a:off x="1968" y="254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08" name="Oval 101"/>
            <p:cNvSpPr>
              <a:spLocks noChangeArrowheads="1"/>
            </p:cNvSpPr>
            <p:nvPr/>
          </p:nvSpPr>
          <p:spPr bwMode="auto">
            <a:xfrm>
              <a:off x="2736" y="326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09" name="Oval 102"/>
            <p:cNvSpPr>
              <a:spLocks noChangeArrowheads="1"/>
            </p:cNvSpPr>
            <p:nvPr/>
          </p:nvSpPr>
          <p:spPr bwMode="auto">
            <a:xfrm>
              <a:off x="2688" y="240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10" name="Oval 103"/>
            <p:cNvSpPr>
              <a:spLocks noChangeArrowheads="1"/>
            </p:cNvSpPr>
            <p:nvPr/>
          </p:nvSpPr>
          <p:spPr bwMode="auto">
            <a:xfrm>
              <a:off x="1584" y="1728"/>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11" name="Oval 104"/>
            <p:cNvSpPr>
              <a:spLocks noChangeArrowheads="1"/>
            </p:cNvSpPr>
            <p:nvPr/>
          </p:nvSpPr>
          <p:spPr bwMode="auto">
            <a:xfrm>
              <a:off x="1728" y="912"/>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12" name="Oval 105"/>
            <p:cNvSpPr>
              <a:spLocks noChangeArrowheads="1"/>
            </p:cNvSpPr>
            <p:nvPr/>
          </p:nvSpPr>
          <p:spPr bwMode="auto">
            <a:xfrm>
              <a:off x="2160" y="120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13" name="Oval 106"/>
            <p:cNvSpPr>
              <a:spLocks noChangeArrowheads="1"/>
            </p:cNvSpPr>
            <p:nvPr/>
          </p:nvSpPr>
          <p:spPr bwMode="auto">
            <a:xfrm>
              <a:off x="2352" y="86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14" name="Oval 107"/>
            <p:cNvSpPr>
              <a:spLocks noChangeArrowheads="1"/>
            </p:cNvSpPr>
            <p:nvPr/>
          </p:nvSpPr>
          <p:spPr bwMode="auto">
            <a:xfrm>
              <a:off x="4320" y="576"/>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15" name="Oval 108"/>
            <p:cNvSpPr>
              <a:spLocks noChangeArrowheads="1"/>
            </p:cNvSpPr>
            <p:nvPr/>
          </p:nvSpPr>
          <p:spPr bwMode="auto">
            <a:xfrm>
              <a:off x="2352" y="288"/>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16" name="Oval 109"/>
            <p:cNvSpPr>
              <a:spLocks noChangeArrowheads="1"/>
            </p:cNvSpPr>
            <p:nvPr/>
          </p:nvSpPr>
          <p:spPr bwMode="auto">
            <a:xfrm>
              <a:off x="1776" y="230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17" name="Oval 110"/>
            <p:cNvSpPr>
              <a:spLocks noChangeArrowheads="1"/>
            </p:cNvSpPr>
            <p:nvPr/>
          </p:nvSpPr>
          <p:spPr bwMode="auto">
            <a:xfrm>
              <a:off x="816" y="326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18" name="Oval 111"/>
            <p:cNvSpPr>
              <a:spLocks noChangeArrowheads="1"/>
            </p:cNvSpPr>
            <p:nvPr/>
          </p:nvSpPr>
          <p:spPr bwMode="auto">
            <a:xfrm>
              <a:off x="1440" y="3456"/>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19" name="Oval 112"/>
            <p:cNvSpPr>
              <a:spLocks noChangeArrowheads="1"/>
            </p:cNvSpPr>
            <p:nvPr/>
          </p:nvSpPr>
          <p:spPr bwMode="auto">
            <a:xfrm>
              <a:off x="3312" y="374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20" name="Oval 113"/>
            <p:cNvSpPr>
              <a:spLocks noChangeArrowheads="1"/>
            </p:cNvSpPr>
            <p:nvPr/>
          </p:nvSpPr>
          <p:spPr bwMode="auto">
            <a:xfrm>
              <a:off x="3120" y="336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21" name="Oval 114"/>
            <p:cNvSpPr>
              <a:spLocks noChangeArrowheads="1"/>
            </p:cNvSpPr>
            <p:nvPr/>
          </p:nvSpPr>
          <p:spPr bwMode="auto">
            <a:xfrm>
              <a:off x="4176" y="360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22" name="Oval 115"/>
            <p:cNvSpPr>
              <a:spLocks noChangeArrowheads="1"/>
            </p:cNvSpPr>
            <p:nvPr/>
          </p:nvSpPr>
          <p:spPr bwMode="auto">
            <a:xfrm>
              <a:off x="4704" y="312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23" name="Oval 116"/>
            <p:cNvSpPr>
              <a:spLocks noChangeArrowheads="1"/>
            </p:cNvSpPr>
            <p:nvPr/>
          </p:nvSpPr>
          <p:spPr bwMode="auto">
            <a:xfrm>
              <a:off x="4992" y="206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24" name="Oval 117"/>
            <p:cNvSpPr>
              <a:spLocks noChangeArrowheads="1"/>
            </p:cNvSpPr>
            <p:nvPr/>
          </p:nvSpPr>
          <p:spPr bwMode="auto">
            <a:xfrm>
              <a:off x="3984" y="62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25" name="Oval 118"/>
            <p:cNvSpPr>
              <a:spLocks noChangeArrowheads="1"/>
            </p:cNvSpPr>
            <p:nvPr/>
          </p:nvSpPr>
          <p:spPr bwMode="auto">
            <a:xfrm>
              <a:off x="3120" y="86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26" name="Oval 119"/>
            <p:cNvSpPr>
              <a:spLocks noChangeArrowheads="1"/>
            </p:cNvSpPr>
            <p:nvPr/>
          </p:nvSpPr>
          <p:spPr bwMode="auto">
            <a:xfrm>
              <a:off x="4608" y="230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27" name="Oval 120"/>
            <p:cNvSpPr>
              <a:spLocks noChangeArrowheads="1"/>
            </p:cNvSpPr>
            <p:nvPr/>
          </p:nvSpPr>
          <p:spPr bwMode="auto">
            <a:xfrm>
              <a:off x="3456" y="768"/>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28" name="Oval 121"/>
            <p:cNvSpPr>
              <a:spLocks noChangeArrowheads="1"/>
            </p:cNvSpPr>
            <p:nvPr/>
          </p:nvSpPr>
          <p:spPr bwMode="auto">
            <a:xfrm>
              <a:off x="3696" y="110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29" name="Oval 122"/>
            <p:cNvSpPr>
              <a:spLocks noChangeArrowheads="1"/>
            </p:cNvSpPr>
            <p:nvPr/>
          </p:nvSpPr>
          <p:spPr bwMode="auto">
            <a:xfrm>
              <a:off x="3732" y="216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30" name="Oval 123"/>
            <p:cNvSpPr>
              <a:spLocks noChangeArrowheads="1"/>
            </p:cNvSpPr>
            <p:nvPr/>
          </p:nvSpPr>
          <p:spPr bwMode="auto">
            <a:xfrm>
              <a:off x="3312" y="1488"/>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31" name="Oval 124"/>
            <p:cNvSpPr>
              <a:spLocks noChangeArrowheads="1"/>
            </p:cNvSpPr>
            <p:nvPr/>
          </p:nvSpPr>
          <p:spPr bwMode="auto">
            <a:xfrm>
              <a:off x="3984" y="144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32" name="Oval 125"/>
            <p:cNvSpPr>
              <a:spLocks noChangeArrowheads="1"/>
            </p:cNvSpPr>
            <p:nvPr/>
          </p:nvSpPr>
          <p:spPr bwMode="auto">
            <a:xfrm>
              <a:off x="3600" y="1536"/>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33" name="Oval 126"/>
            <p:cNvSpPr>
              <a:spLocks noChangeArrowheads="1"/>
            </p:cNvSpPr>
            <p:nvPr/>
          </p:nvSpPr>
          <p:spPr bwMode="auto">
            <a:xfrm>
              <a:off x="4272" y="96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34" name="Line 127"/>
            <p:cNvSpPr>
              <a:spLocks noChangeShapeType="1"/>
            </p:cNvSpPr>
            <p:nvPr/>
          </p:nvSpPr>
          <p:spPr bwMode="auto">
            <a:xfrm flipH="1" flipV="1">
              <a:off x="732" y="2780"/>
              <a:ext cx="112" cy="488"/>
            </a:xfrm>
            <a:prstGeom prst="line">
              <a:avLst/>
            </a:prstGeom>
            <a:noFill/>
            <a:ln w="9525">
              <a:solidFill>
                <a:schemeClr val="tx1"/>
              </a:solidFill>
              <a:round/>
              <a:headEnd/>
              <a:tailEnd type="triangle" w="med" len="med"/>
            </a:ln>
          </p:spPr>
          <p:txBody>
            <a:bodyPr wrap="none"/>
            <a:lstStyle/>
            <a:p>
              <a:endParaRPr lang="en-US"/>
            </a:p>
          </p:txBody>
        </p:sp>
        <p:sp>
          <p:nvSpPr>
            <p:cNvPr id="20535" name="Line 128"/>
            <p:cNvSpPr>
              <a:spLocks noChangeShapeType="1"/>
            </p:cNvSpPr>
            <p:nvPr/>
          </p:nvSpPr>
          <p:spPr bwMode="auto">
            <a:xfrm flipV="1">
              <a:off x="896" y="2860"/>
              <a:ext cx="552" cy="412"/>
            </a:xfrm>
            <a:prstGeom prst="line">
              <a:avLst/>
            </a:prstGeom>
            <a:noFill/>
            <a:ln w="9525">
              <a:solidFill>
                <a:schemeClr val="tx1"/>
              </a:solidFill>
              <a:round/>
              <a:headEnd type="triangle" w="med" len="med"/>
              <a:tailEnd type="triangle" w="med" len="med"/>
            </a:ln>
          </p:spPr>
          <p:txBody>
            <a:bodyPr wrap="none"/>
            <a:lstStyle/>
            <a:p>
              <a:endParaRPr lang="en-US"/>
            </a:p>
          </p:txBody>
        </p:sp>
        <p:sp>
          <p:nvSpPr>
            <p:cNvPr id="20536" name="Line 129"/>
            <p:cNvSpPr>
              <a:spLocks noChangeShapeType="1"/>
            </p:cNvSpPr>
            <p:nvPr/>
          </p:nvSpPr>
          <p:spPr bwMode="auto">
            <a:xfrm flipV="1">
              <a:off x="716" y="2156"/>
              <a:ext cx="92" cy="532"/>
            </a:xfrm>
            <a:prstGeom prst="line">
              <a:avLst/>
            </a:prstGeom>
            <a:noFill/>
            <a:ln w="9525">
              <a:solidFill>
                <a:schemeClr val="tx1"/>
              </a:solidFill>
              <a:round/>
              <a:headEnd/>
              <a:tailEnd type="triangle" w="med" len="med"/>
            </a:ln>
          </p:spPr>
          <p:txBody>
            <a:bodyPr wrap="none"/>
            <a:lstStyle/>
            <a:p>
              <a:endParaRPr lang="en-US"/>
            </a:p>
          </p:txBody>
        </p:sp>
        <p:sp>
          <p:nvSpPr>
            <p:cNvPr id="20537" name="Line 130"/>
            <p:cNvSpPr>
              <a:spLocks noChangeShapeType="1"/>
            </p:cNvSpPr>
            <p:nvPr/>
          </p:nvSpPr>
          <p:spPr bwMode="auto">
            <a:xfrm flipV="1">
              <a:off x="752" y="2248"/>
              <a:ext cx="468" cy="456"/>
            </a:xfrm>
            <a:prstGeom prst="line">
              <a:avLst/>
            </a:prstGeom>
            <a:noFill/>
            <a:ln w="9525">
              <a:solidFill>
                <a:schemeClr val="tx1"/>
              </a:solidFill>
              <a:round/>
              <a:headEnd/>
              <a:tailEnd type="triangle" w="med" len="med"/>
            </a:ln>
          </p:spPr>
          <p:txBody>
            <a:bodyPr wrap="none"/>
            <a:lstStyle/>
            <a:p>
              <a:endParaRPr lang="en-US"/>
            </a:p>
          </p:txBody>
        </p:sp>
        <p:sp>
          <p:nvSpPr>
            <p:cNvPr id="20538" name="Line 131"/>
            <p:cNvSpPr>
              <a:spLocks noChangeShapeType="1"/>
            </p:cNvSpPr>
            <p:nvPr/>
          </p:nvSpPr>
          <p:spPr bwMode="auto">
            <a:xfrm flipV="1">
              <a:off x="764" y="2372"/>
              <a:ext cx="1012" cy="364"/>
            </a:xfrm>
            <a:prstGeom prst="line">
              <a:avLst/>
            </a:prstGeom>
            <a:noFill/>
            <a:ln w="9525">
              <a:solidFill>
                <a:schemeClr val="tx1"/>
              </a:solidFill>
              <a:round/>
              <a:headEnd/>
              <a:tailEnd type="triangle" w="med" len="med"/>
            </a:ln>
          </p:spPr>
          <p:txBody>
            <a:bodyPr wrap="none"/>
            <a:lstStyle/>
            <a:p>
              <a:endParaRPr lang="en-US"/>
            </a:p>
          </p:txBody>
        </p:sp>
        <p:sp>
          <p:nvSpPr>
            <p:cNvPr id="20539" name="Line 132"/>
            <p:cNvSpPr>
              <a:spLocks noChangeShapeType="1"/>
            </p:cNvSpPr>
            <p:nvPr/>
          </p:nvSpPr>
          <p:spPr bwMode="auto">
            <a:xfrm flipH="1">
              <a:off x="1612" y="2392"/>
              <a:ext cx="180" cy="208"/>
            </a:xfrm>
            <a:prstGeom prst="line">
              <a:avLst/>
            </a:prstGeom>
            <a:noFill/>
            <a:ln w="9525">
              <a:solidFill>
                <a:schemeClr val="tx1"/>
              </a:solidFill>
              <a:round/>
              <a:headEnd/>
              <a:tailEnd type="triangle" w="med" len="med"/>
            </a:ln>
          </p:spPr>
          <p:txBody>
            <a:bodyPr wrap="none"/>
            <a:lstStyle/>
            <a:p>
              <a:endParaRPr lang="en-US"/>
            </a:p>
          </p:txBody>
        </p:sp>
        <p:sp>
          <p:nvSpPr>
            <p:cNvPr id="20540" name="Line 133"/>
            <p:cNvSpPr>
              <a:spLocks noChangeShapeType="1"/>
            </p:cNvSpPr>
            <p:nvPr/>
          </p:nvSpPr>
          <p:spPr bwMode="auto">
            <a:xfrm>
              <a:off x="1856" y="2384"/>
              <a:ext cx="136" cy="168"/>
            </a:xfrm>
            <a:prstGeom prst="line">
              <a:avLst/>
            </a:prstGeom>
            <a:noFill/>
            <a:ln w="9525">
              <a:solidFill>
                <a:schemeClr val="tx1"/>
              </a:solidFill>
              <a:round/>
              <a:headEnd/>
              <a:tailEnd type="triangle" w="med" len="med"/>
            </a:ln>
          </p:spPr>
          <p:txBody>
            <a:bodyPr wrap="none"/>
            <a:lstStyle/>
            <a:p>
              <a:endParaRPr lang="en-US"/>
            </a:p>
          </p:txBody>
        </p:sp>
        <p:sp>
          <p:nvSpPr>
            <p:cNvPr id="20541" name="Line 134"/>
            <p:cNvSpPr>
              <a:spLocks noChangeShapeType="1"/>
            </p:cNvSpPr>
            <p:nvPr/>
          </p:nvSpPr>
          <p:spPr bwMode="auto">
            <a:xfrm>
              <a:off x="1484" y="2880"/>
              <a:ext cx="0" cy="576"/>
            </a:xfrm>
            <a:prstGeom prst="line">
              <a:avLst/>
            </a:prstGeom>
            <a:noFill/>
            <a:ln w="9525">
              <a:solidFill>
                <a:schemeClr val="tx1"/>
              </a:solidFill>
              <a:round/>
              <a:headEnd/>
              <a:tailEnd type="triangle" w="med" len="med"/>
            </a:ln>
          </p:spPr>
          <p:txBody>
            <a:bodyPr wrap="none"/>
            <a:lstStyle/>
            <a:p>
              <a:endParaRPr lang="en-US"/>
            </a:p>
          </p:txBody>
        </p:sp>
        <p:sp>
          <p:nvSpPr>
            <p:cNvPr id="20542" name="Line 135"/>
            <p:cNvSpPr>
              <a:spLocks noChangeShapeType="1"/>
            </p:cNvSpPr>
            <p:nvPr/>
          </p:nvSpPr>
          <p:spPr bwMode="auto">
            <a:xfrm>
              <a:off x="1524" y="2856"/>
              <a:ext cx="552" cy="432"/>
            </a:xfrm>
            <a:prstGeom prst="line">
              <a:avLst/>
            </a:prstGeom>
            <a:noFill/>
            <a:ln w="9525">
              <a:solidFill>
                <a:schemeClr val="tx1"/>
              </a:solidFill>
              <a:round/>
              <a:headEnd/>
              <a:tailEnd type="triangle" w="med" len="med"/>
            </a:ln>
          </p:spPr>
          <p:txBody>
            <a:bodyPr wrap="none"/>
            <a:lstStyle/>
            <a:p>
              <a:endParaRPr lang="en-US"/>
            </a:p>
          </p:txBody>
        </p:sp>
        <p:sp>
          <p:nvSpPr>
            <p:cNvPr id="20543" name="Line 136"/>
            <p:cNvSpPr>
              <a:spLocks noChangeShapeType="1"/>
            </p:cNvSpPr>
            <p:nvPr/>
          </p:nvSpPr>
          <p:spPr bwMode="auto">
            <a:xfrm flipH="1" flipV="1">
              <a:off x="2072" y="3020"/>
              <a:ext cx="28" cy="248"/>
            </a:xfrm>
            <a:prstGeom prst="line">
              <a:avLst/>
            </a:prstGeom>
            <a:noFill/>
            <a:ln w="9525">
              <a:solidFill>
                <a:schemeClr val="tx1"/>
              </a:solidFill>
              <a:round/>
              <a:headEnd/>
              <a:tailEnd type="triangle" w="med" len="med"/>
            </a:ln>
          </p:spPr>
          <p:txBody>
            <a:bodyPr wrap="none"/>
            <a:lstStyle/>
            <a:p>
              <a:endParaRPr lang="en-US"/>
            </a:p>
          </p:txBody>
        </p:sp>
        <p:sp>
          <p:nvSpPr>
            <p:cNvPr id="20544" name="Line 137"/>
            <p:cNvSpPr>
              <a:spLocks noChangeShapeType="1"/>
            </p:cNvSpPr>
            <p:nvPr/>
          </p:nvSpPr>
          <p:spPr bwMode="auto">
            <a:xfrm flipH="1" flipV="1">
              <a:off x="2028" y="2640"/>
              <a:ext cx="24" cy="288"/>
            </a:xfrm>
            <a:prstGeom prst="line">
              <a:avLst/>
            </a:prstGeom>
            <a:noFill/>
            <a:ln w="9525">
              <a:solidFill>
                <a:schemeClr val="tx1"/>
              </a:solidFill>
              <a:round/>
              <a:headEnd/>
              <a:tailEnd type="triangle" w="med" len="med"/>
            </a:ln>
          </p:spPr>
          <p:txBody>
            <a:bodyPr wrap="none"/>
            <a:lstStyle/>
            <a:p>
              <a:endParaRPr lang="en-US"/>
            </a:p>
          </p:txBody>
        </p:sp>
        <p:sp>
          <p:nvSpPr>
            <p:cNvPr id="20545" name="Line 138"/>
            <p:cNvSpPr>
              <a:spLocks noChangeShapeType="1"/>
            </p:cNvSpPr>
            <p:nvPr/>
          </p:nvSpPr>
          <p:spPr bwMode="auto">
            <a:xfrm flipV="1">
              <a:off x="2056" y="2460"/>
              <a:ext cx="636" cy="116"/>
            </a:xfrm>
            <a:prstGeom prst="line">
              <a:avLst/>
            </a:prstGeom>
            <a:noFill/>
            <a:ln w="9525">
              <a:solidFill>
                <a:schemeClr val="tx1"/>
              </a:solidFill>
              <a:round/>
              <a:headEnd/>
              <a:tailEnd type="triangle" w="med" len="med"/>
            </a:ln>
          </p:spPr>
          <p:txBody>
            <a:bodyPr wrap="none"/>
            <a:lstStyle/>
            <a:p>
              <a:endParaRPr lang="en-US"/>
            </a:p>
          </p:txBody>
        </p:sp>
        <p:sp>
          <p:nvSpPr>
            <p:cNvPr id="20546" name="Line 139"/>
            <p:cNvSpPr>
              <a:spLocks noChangeShapeType="1"/>
            </p:cNvSpPr>
            <p:nvPr/>
          </p:nvSpPr>
          <p:spPr bwMode="auto">
            <a:xfrm flipV="1">
              <a:off x="2024" y="1772"/>
              <a:ext cx="176" cy="776"/>
            </a:xfrm>
            <a:prstGeom prst="line">
              <a:avLst/>
            </a:prstGeom>
            <a:noFill/>
            <a:ln w="9525">
              <a:solidFill>
                <a:schemeClr val="tx1"/>
              </a:solidFill>
              <a:round/>
              <a:headEnd/>
              <a:tailEnd type="triangle" w="med" len="med"/>
            </a:ln>
          </p:spPr>
          <p:txBody>
            <a:bodyPr wrap="none"/>
            <a:lstStyle/>
            <a:p>
              <a:endParaRPr lang="en-US"/>
            </a:p>
          </p:txBody>
        </p:sp>
        <p:sp>
          <p:nvSpPr>
            <p:cNvPr id="20547" name="Line 140"/>
            <p:cNvSpPr>
              <a:spLocks noChangeShapeType="1"/>
            </p:cNvSpPr>
            <p:nvPr/>
          </p:nvSpPr>
          <p:spPr bwMode="auto">
            <a:xfrm flipV="1">
              <a:off x="2800" y="2916"/>
              <a:ext cx="148" cy="348"/>
            </a:xfrm>
            <a:prstGeom prst="line">
              <a:avLst/>
            </a:prstGeom>
            <a:noFill/>
            <a:ln w="9525">
              <a:solidFill>
                <a:schemeClr val="tx1"/>
              </a:solidFill>
              <a:round/>
              <a:headEnd/>
              <a:tailEnd type="triangle" w="med" len="med"/>
            </a:ln>
          </p:spPr>
          <p:txBody>
            <a:bodyPr wrap="none"/>
            <a:lstStyle/>
            <a:p>
              <a:endParaRPr lang="en-US"/>
            </a:p>
          </p:txBody>
        </p:sp>
        <p:sp>
          <p:nvSpPr>
            <p:cNvPr id="20548" name="Line 141"/>
            <p:cNvSpPr>
              <a:spLocks noChangeShapeType="1"/>
            </p:cNvSpPr>
            <p:nvPr/>
          </p:nvSpPr>
          <p:spPr bwMode="auto">
            <a:xfrm>
              <a:off x="2824" y="3328"/>
              <a:ext cx="292" cy="68"/>
            </a:xfrm>
            <a:prstGeom prst="line">
              <a:avLst/>
            </a:prstGeom>
            <a:noFill/>
            <a:ln w="9525">
              <a:solidFill>
                <a:schemeClr val="tx1"/>
              </a:solidFill>
              <a:round/>
              <a:headEnd/>
              <a:tailEnd type="triangle" w="med" len="med"/>
            </a:ln>
          </p:spPr>
          <p:txBody>
            <a:bodyPr wrap="none"/>
            <a:lstStyle/>
            <a:p>
              <a:endParaRPr lang="en-US"/>
            </a:p>
          </p:txBody>
        </p:sp>
        <p:sp>
          <p:nvSpPr>
            <p:cNvPr id="20549" name="Line 142"/>
            <p:cNvSpPr>
              <a:spLocks noChangeShapeType="1"/>
            </p:cNvSpPr>
            <p:nvPr/>
          </p:nvSpPr>
          <p:spPr bwMode="auto">
            <a:xfrm flipH="1" flipV="1">
              <a:off x="2688" y="1776"/>
              <a:ext cx="48" cy="624"/>
            </a:xfrm>
            <a:prstGeom prst="line">
              <a:avLst/>
            </a:prstGeom>
            <a:noFill/>
            <a:ln w="9525">
              <a:solidFill>
                <a:schemeClr val="tx1"/>
              </a:solidFill>
              <a:round/>
              <a:headEnd/>
              <a:tailEnd type="triangle" w="med" len="med"/>
            </a:ln>
          </p:spPr>
          <p:txBody>
            <a:bodyPr wrap="none"/>
            <a:lstStyle/>
            <a:p>
              <a:endParaRPr lang="en-US"/>
            </a:p>
          </p:txBody>
        </p:sp>
        <p:sp>
          <p:nvSpPr>
            <p:cNvPr id="20550" name="Line 143"/>
            <p:cNvSpPr>
              <a:spLocks noChangeShapeType="1"/>
            </p:cNvSpPr>
            <p:nvPr/>
          </p:nvSpPr>
          <p:spPr bwMode="auto">
            <a:xfrm flipV="1">
              <a:off x="2784" y="2232"/>
              <a:ext cx="440" cy="200"/>
            </a:xfrm>
            <a:prstGeom prst="line">
              <a:avLst/>
            </a:prstGeom>
            <a:noFill/>
            <a:ln w="9525">
              <a:solidFill>
                <a:schemeClr val="tx1"/>
              </a:solidFill>
              <a:round/>
              <a:headEnd/>
              <a:tailEnd type="triangle" w="med" len="med"/>
            </a:ln>
          </p:spPr>
          <p:txBody>
            <a:bodyPr wrap="none"/>
            <a:lstStyle/>
            <a:p>
              <a:endParaRPr lang="en-US"/>
            </a:p>
          </p:txBody>
        </p:sp>
        <p:sp>
          <p:nvSpPr>
            <p:cNvPr id="20551" name="Line 144"/>
            <p:cNvSpPr>
              <a:spLocks noChangeShapeType="1"/>
            </p:cNvSpPr>
            <p:nvPr/>
          </p:nvSpPr>
          <p:spPr bwMode="auto">
            <a:xfrm flipH="1" flipV="1">
              <a:off x="1204" y="1488"/>
              <a:ext cx="40" cy="668"/>
            </a:xfrm>
            <a:prstGeom prst="line">
              <a:avLst/>
            </a:prstGeom>
            <a:noFill/>
            <a:ln w="9525">
              <a:solidFill>
                <a:schemeClr val="tx1"/>
              </a:solidFill>
              <a:round/>
              <a:headEnd/>
              <a:tailEnd type="triangle" w="med" len="med"/>
            </a:ln>
          </p:spPr>
          <p:txBody>
            <a:bodyPr wrap="none"/>
            <a:lstStyle/>
            <a:p>
              <a:endParaRPr lang="en-US"/>
            </a:p>
          </p:txBody>
        </p:sp>
        <p:sp>
          <p:nvSpPr>
            <p:cNvPr id="20552" name="Line 145"/>
            <p:cNvSpPr>
              <a:spLocks noChangeShapeType="1"/>
            </p:cNvSpPr>
            <p:nvPr/>
          </p:nvSpPr>
          <p:spPr bwMode="auto">
            <a:xfrm flipH="1">
              <a:off x="1284" y="1816"/>
              <a:ext cx="320" cy="360"/>
            </a:xfrm>
            <a:prstGeom prst="line">
              <a:avLst/>
            </a:prstGeom>
            <a:noFill/>
            <a:ln w="9525">
              <a:solidFill>
                <a:schemeClr val="tx1"/>
              </a:solidFill>
              <a:round/>
              <a:headEnd/>
              <a:tailEnd type="triangle" w="med" len="med"/>
            </a:ln>
          </p:spPr>
          <p:txBody>
            <a:bodyPr wrap="none"/>
            <a:lstStyle/>
            <a:p>
              <a:endParaRPr lang="en-US"/>
            </a:p>
          </p:txBody>
        </p:sp>
        <p:sp>
          <p:nvSpPr>
            <p:cNvPr id="20553" name="Line 146"/>
            <p:cNvSpPr>
              <a:spLocks noChangeShapeType="1"/>
            </p:cNvSpPr>
            <p:nvPr/>
          </p:nvSpPr>
          <p:spPr bwMode="auto">
            <a:xfrm>
              <a:off x="1648" y="1820"/>
              <a:ext cx="164" cy="488"/>
            </a:xfrm>
            <a:prstGeom prst="line">
              <a:avLst/>
            </a:prstGeom>
            <a:noFill/>
            <a:ln w="9525">
              <a:solidFill>
                <a:schemeClr val="tx1"/>
              </a:solidFill>
              <a:round/>
              <a:headEnd/>
              <a:tailEnd type="triangle" w="med" len="med"/>
            </a:ln>
          </p:spPr>
          <p:txBody>
            <a:bodyPr wrap="none"/>
            <a:lstStyle/>
            <a:p>
              <a:endParaRPr lang="en-US"/>
            </a:p>
          </p:txBody>
        </p:sp>
        <p:sp>
          <p:nvSpPr>
            <p:cNvPr id="20554" name="Line 147"/>
            <p:cNvSpPr>
              <a:spLocks noChangeShapeType="1"/>
            </p:cNvSpPr>
            <p:nvPr/>
          </p:nvSpPr>
          <p:spPr bwMode="auto">
            <a:xfrm flipV="1">
              <a:off x="1676" y="1732"/>
              <a:ext cx="480" cy="32"/>
            </a:xfrm>
            <a:prstGeom prst="line">
              <a:avLst/>
            </a:prstGeom>
            <a:noFill/>
            <a:ln w="9525">
              <a:solidFill>
                <a:schemeClr val="tx1"/>
              </a:solidFill>
              <a:round/>
              <a:headEnd/>
              <a:tailEnd type="triangle" w="med" len="med"/>
            </a:ln>
          </p:spPr>
          <p:txBody>
            <a:bodyPr wrap="none"/>
            <a:lstStyle/>
            <a:p>
              <a:endParaRPr lang="en-US"/>
            </a:p>
          </p:txBody>
        </p:sp>
        <p:sp>
          <p:nvSpPr>
            <p:cNvPr id="20555" name="Line 148"/>
            <p:cNvSpPr>
              <a:spLocks noChangeShapeType="1"/>
            </p:cNvSpPr>
            <p:nvPr/>
          </p:nvSpPr>
          <p:spPr bwMode="auto">
            <a:xfrm flipV="1">
              <a:off x="3784" y="1012"/>
              <a:ext cx="492" cy="120"/>
            </a:xfrm>
            <a:prstGeom prst="line">
              <a:avLst/>
            </a:prstGeom>
            <a:noFill/>
            <a:ln w="9525">
              <a:solidFill>
                <a:schemeClr val="tx1"/>
              </a:solidFill>
              <a:round/>
              <a:headEnd/>
              <a:tailEnd type="triangle" w="med" len="med"/>
            </a:ln>
          </p:spPr>
          <p:txBody>
            <a:bodyPr wrap="none"/>
            <a:lstStyle/>
            <a:p>
              <a:endParaRPr lang="en-US"/>
            </a:p>
          </p:txBody>
        </p:sp>
        <p:sp>
          <p:nvSpPr>
            <p:cNvPr id="20556" name="Line 149"/>
            <p:cNvSpPr>
              <a:spLocks noChangeShapeType="1"/>
            </p:cNvSpPr>
            <p:nvPr/>
          </p:nvSpPr>
          <p:spPr bwMode="auto">
            <a:xfrm flipV="1">
              <a:off x="3760" y="712"/>
              <a:ext cx="244" cy="392"/>
            </a:xfrm>
            <a:prstGeom prst="line">
              <a:avLst/>
            </a:prstGeom>
            <a:noFill/>
            <a:ln w="9525">
              <a:solidFill>
                <a:schemeClr val="tx1"/>
              </a:solidFill>
              <a:round/>
              <a:headEnd/>
              <a:tailEnd type="triangle" w="med" len="med"/>
            </a:ln>
          </p:spPr>
          <p:txBody>
            <a:bodyPr wrap="none"/>
            <a:lstStyle/>
            <a:p>
              <a:endParaRPr lang="en-US"/>
            </a:p>
          </p:txBody>
        </p:sp>
        <p:sp>
          <p:nvSpPr>
            <p:cNvPr id="20557" name="Line 150"/>
            <p:cNvSpPr>
              <a:spLocks noChangeShapeType="1"/>
            </p:cNvSpPr>
            <p:nvPr/>
          </p:nvSpPr>
          <p:spPr bwMode="auto">
            <a:xfrm flipH="1">
              <a:off x="3552" y="676"/>
              <a:ext cx="432" cy="120"/>
            </a:xfrm>
            <a:prstGeom prst="line">
              <a:avLst/>
            </a:prstGeom>
            <a:noFill/>
            <a:ln w="9525">
              <a:solidFill>
                <a:schemeClr val="tx1"/>
              </a:solidFill>
              <a:round/>
              <a:headEnd/>
              <a:tailEnd type="triangle" w="med" len="med"/>
            </a:ln>
          </p:spPr>
          <p:txBody>
            <a:bodyPr wrap="none"/>
            <a:lstStyle/>
            <a:p>
              <a:endParaRPr lang="en-US"/>
            </a:p>
          </p:txBody>
        </p:sp>
        <p:sp>
          <p:nvSpPr>
            <p:cNvPr id="20558" name="Line 151"/>
            <p:cNvSpPr>
              <a:spLocks noChangeShapeType="1"/>
            </p:cNvSpPr>
            <p:nvPr/>
          </p:nvSpPr>
          <p:spPr bwMode="auto">
            <a:xfrm flipH="1" flipV="1">
              <a:off x="2440" y="352"/>
              <a:ext cx="1548" cy="296"/>
            </a:xfrm>
            <a:prstGeom prst="line">
              <a:avLst/>
            </a:prstGeom>
            <a:noFill/>
            <a:ln w="9525">
              <a:solidFill>
                <a:schemeClr val="tx1"/>
              </a:solidFill>
              <a:round/>
              <a:headEnd/>
              <a:tailEnd type="triangle" w="med" len="med"/>
            </a:ln>
          </p:spPr>
          <p:txBody>
            <a:bodyPr wrap="none"/>
            <a:lstStyle/>
            <a:p>
              <a:endParaRPr lang="en-US"/>
            </a:p>
          </p:txBody>
        </p:sp>
        <p:sp>
          <p:nvSpPr>
            <p:cNvPr id="20559" name="Line 152"/>
            <p:cNvSpPr>
              <a:spLocks noChangeShapeType="1"/>
            </p:cNvSpPr>
            <p:nvPr/>
          </p:nvSpPr>
          <p:spPr bwMode="auto">
            <a:xfrm flipV="1">
              <a:off x="4076" y="636"/>
              <a:ext cx="240" cy="32"/>
            </a:xfrm>
            <a:prstGeom prst="line">
              <a:avLst/>
            </a:prstGeom>
            <a:noFill/>
            <a:ln w="9525">
              <a:solidFill>
                <a:schemeClr val="tx1"/>
              </a:solidFill>
              <a:round/>
              <a:headEnd/>
              <a:tailEnd type="triangle" w="med" len="med"/>
            </a:ln>
          </p:spPr>
          <p:txBody>
            <a:bodyPr wrap="none"/>
            <a:lstStyle/>
            <a:p>
              <a:endParaRPr lang="en-US"/>
            </a:p>
          </p:txBody>
        </p:sp>
        <p:sp>
          <p:nvSpPr>
            <p:cNvPr id="20560" name="Line 153"/>
            <p:cNvSpPr>
              <a:spLocks noChangeShapeType="1"/>
            </p:cNvSpPr>
            <p:nvPr/>
          </p:nvSpPr>
          <p:spPr bwMode="auto">
            <a:xfrm>
              <a:off x="4408" y="648"/>
              <a:ext cx="400" cy="232"/>
            </a:xfrm>
            <a:prstGeom prst="line">
              <a:avLst/>
            </a:prstGeom>
            <a:noFill/>
            <a:ln w="9525">
              <a:solidFill>
                <a:schemeClr val="tx1"/>
              </a:solidFill>
              <a:round/>
              <a:headEnd/>
              <a:tailEnd type="triangle" w="med" len="med"/>
            </a:ln>
          </p:spPr>
          <p:txBody>
            <a:bodyPr wrap="none"/>
            <a:lstStyle/>
            <a:p>
              <a:endParaRPr lang="en-US"/>
            </a:p>
          </p:txBody>
        </p:sp>
        <p:sp>
          <p:nvSpPr>
            <p:cNvPr id="20561" name="Line 154"/>
            <p:cNvSpPr>
              <a:spLocks noChangeShapeType="1"/>
            </p:cNvSpPr>
            <p:nvPr/>
          </p:nvSpPr>
          <p:spPr bwMode="auto">
            <a:xfrm flipV="1">
              <a:off x="2204" y="1288"/>
              <a:ext cx="0" cy="384"/>
            </a:xfrm>
            <a:prstGeom prst="line">
              <a:avLst/>
            </a:prstGeom>
            <a:noFill/>
            <a:ln w="9525">
              <a:solidFill>
                <a:schemeClr val="tx1"/>
              </a:solidFill>
              <a:round/>
              <a:headEnd/>
              <a:tailEnd type="triangle" w="med" len="med"/>
            </a:ln>
          </p:spPr>
          <p:txBody>
            <a:bodyPr wrap="none"/>
            <a:lstStyle/>
            <a:p>
              <a:endParaRPr lang="en-US"/>
            </a:p>
          </p:txBody>
        </p:sp>
        <p:sp>
          <p:nvSpPr>
            <p:cNvPr id="20562" name="Line 155"/>
            <p:cNvSpPr>
              <a:spLocks noChangeShapeType="1"/>
            </p:cNvSpPr>
            <p:nvPr/>
          </p:nvSpPr>
          <p:spPr bwMode="auto">
            <a:xfrm>
              <a:off x="2256" y="1252"/>
              <a:ext cx="432" cy="32"/>
            </a:xfrm>
            <a:prstGeom prst="line">
              <a:avLst/>
            </a:prstGeom>
            <a:noFill/>
            <a:ln w="9525">
              <a:solidFill>
                <a:schemeClr val="tx1"/>
              </a:solidFill>
              <a:round/>
              <a:headEnd/>
              <a:tailEnd type="triangle" w="med" len="med"/>
            </a:ln>
          </p:spPr>
          <p:txBody>
            <a:bodyPr wrap="none"/>
            <a:lstStyle/>
            <a:p>
              <a:endParaRPr lang="en-US"/>
            </a:p>
          </p:txBody>
        </p:sp>
        <p:sp>
          <p:nvSpPr>
            <p:cNvPr id="20563" name="Line 156"/>
            <p:cNvSpPr>
              <a:spLocks noChangeShapeType="1"/>
            </p:cNvSpPr>
            <p:nvPr/>
          </p:nvSpPr>
          <p:spPr bwMode="auto">
            <a:xfrm flipV="1">
              <a:off x="2220" y="948"/>
              <a:ext cx="148" cy="248"/>
            </a:xfrm>
            <a:prstGeom prst="line">
              <a:avLst/>
            </a:prstGeom>
            <a:noFill/>
            <a:ln w="9525">
              <a:solidFill>
                <a:schemeClr val="tx1"/>
              </a:solidFill>
              <a:round/>
              <a:headEnd/>
              <a:tailEnd type="triangle" w="med" len="med"/>
            </a:ln>
          </p:spPr>
          <p:txBody>
            <a:bodyPr wrap="none"/>
            <a:lstStyle/>
            <a:p>
              <a:endParaRPr lang="en-US"/>
            </a:p>
          </p:txBody>
        </p:sp>
        <p:sp>
          <p:nvSpPr>
            <p:cNvPr id="20564" name="Line 157"/>
            <p:cNvSpPr>
              <a:spLocks noChangeShapeType="1"/>
            </p:cNvSpPr>
            <p:nvPr/>
          </p:nvSpPr>
          <p:spPr bwMode="auto">
            <a:xfrm flipV="1">
              <a:off x="2388" y="384"/>
              <a:ext cx="12" cy="480"/>
            </a:xfrm>
            <a:prstGeom prst="line">
              <a:avLst/>
            </a:prstGeom>
            <a:noFill/>
            <a:ln w="9525">
              <a:solidFill>
                <a:schemeClr val="tx1"/>
              </a:solidFill>
              <a:round/>
              <a:headEnd/>
              <a:tailEnd type="triangle" w="med" len="med"/>
            </a:ln>
          </p:spPr>
          <p:txBody>
            <a:bodyPr wrap="none"/>
            <a:lstStyle/>
            <a:p>
              <a:endParaRPr lang="en-US"/>
            </a:p>
          </p:txBody>
        </p:sp>
        <p:sp>
          <p:nvSpPr>
            <p:cNvPr id="20565" name="Line 158"/>
            <p:cNvSpPr>
              <a:spLocks noChangeShapeType="1"/>
            </p:cNvSpPr>
            <p:nvPr/>
          </p:nvSpPr>
          <p:spPr bwMode="auto">
            <a:xfrm>
              <a:off x="2424" y="376"/>
              <a:ext cx="380" cy="360"/>
            </a:xfrm>
            <a:prstGeom prst="line">
              <a:avLst/>
            </a:prstGeom>
            <a:noFill/>
            <a:ln w="9525">
              <a:solidFill>
                <a:schemeClr val="tx1"/>
              </a:solidFill>
              <a:round/>
              <a:headEnd/>
              <a:tailEnd type="triangle" w="med" len="med"/>
            </a:ln>
          </p:spPr>
          <p:txBody>
            <a:bodyPr wrap="none"/>
            <a:lstStyle/>
            <a:p>
              <a:endParaRPr lang="en-US"/>
            </a:p>
          </p:txBody>
        </p:sp>
        <p:sp>
          <p:nvSpPr>
            <p:cNvPr id="20566" name="Line 159"/>
            <p:cNvSpPr>
              <a:spLocks noChangeShapeType="1"/>
            </p:cNvSpPr>
            <p:nvPr/>
          </p:nvSpPr>
          <p:spPr bwMode="auto">
            <a:xfrm>
              <a:off x="2416" y="384"/>
              <a:ext cx="308" cy="868"/>
            </a:xfrm>
            <a:prstGeom prst="line">
              <a:avLst/>
            </a:prstGeom>
            <a:noFill/>
            <a:ln w="9525">
              <a:solidFill>
                <a:schemeClr val="tx1"/>
              </a:solidFill>
              <a:round/>
              <a:headEnd/>
              <a:tailEnd type="triangle" w="med" len="med"/>
            </a:ln>
          </p:spPr>
          <p:txBody>
            <a:bodyPr wrap="none"/>
            <a:lstStyle/>
            <a:p>
              <a:endParaRPr lang="en-US"/>
            </a:p>
          </p:txBody>
        </p:sp>
        <p:sp>
          <p:nvSpPr>
            <p:cNvPr id="20567" name="Line 160"/>
            <p:cNvSpPr>
              <a:spLocks noChangeShapeType="1"/>
            </p:cNvSpPr>
            <p:nvPr/>
          </p:nvSpPr>
          <p:spPr bwMode="auto">
            <a:xfrm flipV="1">
              <a:off x="2772" y="952"/>
              <a:ext cx="364" cy="320"/>
            </a:xfrm>
            <a:prstGeom prst="line">
              <a:avLst/>
            </a:prstGeom>
            <a:noFill/>
            <a:ln w="9525">
              <a:solidFill>
                <a:schemeClr val="tx1"/>
              </a:solidFill>
              <a:round/>
              <a:headEnd/>
              <a:tailEnd type="triangle" w="med" len="med"/>
            </a:ln>
          </p:spPr>
          <p:txBody>
            <a:bodyPr wrap="none"/>
            <a:lstStyle/>
            <a:p>
              <a:endParaRPr lang="en-US"/>
            </a:p>
          </p:txBody>
        </p:sp>
        <p:sp>
          <p:nvSpPr>
            <p:cNvPr id="20568" name="Line 161"/>
            <p:cNvSpPr>
              <a:spLocks noChangeShapeType="1"/>
            </p:cNvSpPr>
            <p:nvPr/>
          </p:nvSpPr>
          <p:spPr bwMode="auto">
            <a:xfrm flipH="1" flipV="1">
              <a:off x="2448" y="912"/>
              <a:ext cx="672" cy="4"/>
            </a:xfrm>
            <a:prstGeom prst="line">
              <a:avLst/>
            </a:prstGeom>
            <a:noFill/>
            <a:ln w="9525">
              <a:solidFill>
                <a:schemeClr val="tx1"/>
              </a:solidFill>
              <a:round/>
              <a:headEnd/>
              <a:tailEnd type="triangle" w="med" len="med"/>
            </a:ln>
          </p:spPr>
          <p:txBody>
            <a:bodyPr wrap="none"/>
            <a:lstStyle/>
            <a:p>
              <a:endParaRPr lang="en-US"/>
            </a:p>
          </p:txBody>
        </p:sp>
        <p:sp>
          <p:nvSpPr>
            <p:cNvPr id="20569" name="Line 162"/>
            <p:cNvSpPr>
              <a:spLocks noChangeShapeType="1"/>
            </p:cNvSpPr>
            <p:nvPr/>
          </p:nvSpPr>
          <p:spPr bwMode="auto">
            <a:xfrm>
              <a:off x="2876" y="784"/>
              <a:ext cx="252" cy="104"/>
            </a:xfrm>
            <a:prstGeom prst="line">
              <a:avLst/>
            </a:prstGeom>
            <a:noFill/>
            <a:ln w="9525">
              <a:solidFill>
                <a:schemeClr val="tx1"/>
              </a:solidFill>
              <a:round/>
              <a:headEnd/>
              <a:tailEnd type="triangle" w="med" len="med"/>
            </a:ln>
          </p:spPr>
          <p:txBody>
            <a:bodyPr wrap="none"/>
            <a:lstStyle/>
            <a:p>
              <a:endParaRPr lang="en-US"/>
            </a:p>
          </p:txBody>
        </p:sp>
        <p:sp>
          <p:nvSpPr>
            <p:cNvPr id="20570" name="Line 163"/>
            <p:cNvSpPr>
              <a:spLocks noChangeShapeType="1"/>
            </p:cNvSpPr>
            <p:nvPr/>
          </p:nvSpPr>
          <p:spPr bwMode="auto">
            <a:xfrm>
              <a:off x="2872" y="752"/>
              <a:ext cx="584" cy="56"/>
            </a:xfrm>
            <a:prstGeom prst="line">
              <a:avLst/>
            </a:prstGeom>
            <a:noFill/>
            <a:ln w="9525">
              <a:solidFill>
                <a:schemeClr val="tx1"/>
              </a:solidFill>
              <a:round/>
              <a:headEnd/>
              <a:tailEnd type="triangle" w="med" len="med"/>
            </a:ln>
          </p:spPr>
          <p:txBody>
            <a:bodyPr wrap="none"/>
            <a:lstStyle/>
            <a:p>
              <a:endParaRPr lang="en-US"/>
            </a:p>
          </p:txBody>
        </p:sp>
        <p:sp>
          <p:nvSpPr>
            <p:cNvPr id="20571" name="Line 164"/>
            <p:cNvSpPr>
              <a:spLocks noChangeShapeType="1"/>
            </p:cNvSpPr>
            <p:nvPr/>
          </p:nvSpPr>
          <p:spPr bwMode="auto">
            <a:xfrm flipV="1">
              <a:off x="3396" y="1184"/>
              <a:ext cx="308" cy="324"/>
            </a:xfrm>
            <a:prstGeom prst="line">
              <a:avLst/>
            </a:prstGeom>
            <a:noFill/>
            <a:ln w="9525">
              <a:solidFill>
                <a:schemeClr val="tx1"/>
              </a:solidFill>
              <a:round/>
              <a:headEnd/>
              <a:tailEnd type="triangle" w="med" len="med"/>
            </a:ln>
          </p:spPr>
          <p:txBody>
            <a:bodyPr wrap="none"/>
            <a:lstStyle/>
            <a:p>
              <a:endParaRPr lang="en-US"/>
            </a:p>
          </p:txBody>
        </p:sp>
        <p:sp>
          <p:nvSpPr>
            <p:cNvPr id="20572" name="Line 165"/>
            <p:cNvSpPr>
              <a:spLocks noChangeShapeType="1"/>
            </p:cNvSpPr>
            <p:nvPr/>
          </p:nvSpPr>
          <p:spPr bwMode="auto">
            <a:xfrm>
              <a:off x="4360" y="1036"/>
              <a:ext cx="348" cy="180"/>
            </a:xfrm>
            <a:prstGeom prst="line">
              <a:avLst/>
            </a:prstGeom>
            <a:noFill/>
            <a:ln w="9525">
              <a:solidFill>
                <a:schemeClr val="tx1"/>
              </a:solidFill>
              <a:round/>
              <a:headEnd type="triangle" w="med" len="med"/>
              <a:tailEnd type="triangle" w="med" len="med"/>
            </a:ln>
          </p:spPr>
          <p:txBody>
            <a:bodyPr wrap="none"/>
            <a:lstStyle/>
            <a:p>
              <a:endParaRPr lang="en-US"/>
            </a:p>
          </p:txBody>
        </p:sp>
        <p:sp>
          <p:nvSpPr>
            <p:cNvPr id="20573" name="Line 166"/>
            <p:cNvSpPr>
              <a:spLocks noChangeShapeType="1"/>
            </p:cNvSpPr>
            <p:nvPr/>
          </p:nvSpPr>
          <p:spPr bwMode="auto">
            <a:xfrm flipH="1">
              <a:off x="4312" y="664"/>
              <a:ext cx="60" cy="304"/>
            </a:xfrm>
            <a:prstGeom prst="line">
              <a:avLst/>
            </a:prstGeom>
            <a:noFill/>
            <a:ln w="9525">
              <a:solidFill>
                <a:schemeClr val="tx1"/>
              </a:solidFill>
              <a:round/>
              <a:headEnd/>
              <a:tailEnd type="triangle" w="med" len="med"/>
            </a:ln>
          </p:spPr>
          <p:txBody>
            <a:bodyPr wrap="none"/>
            <a:lstStyle/>
            <a:p>
              <a:endParaRPr lang="en-US"/>
            </a:p>
          </p:txBody>
        </p:sp>
        <p:sp>
          <p:nvSpPr>
            <p:cNvPr id="20574" name="Line 167"/>
            <p:cNvSpPr>
              <a:spLocks noChangeShapeType="1"/>
            </p:cNvSpPr>
            <p:nvPr/>
          </p:nvSpPr>
          <p:spPr bwMode="auto">
            <a:xfrm flipV="1">
              <a:off x="4060" y="1048"/>
              <a:ext cx="244" cy="396"/>
            </a:xfrm>
            <a:prstGeom prst="line">
              <a:avLst/>
            </a:prstGeom>
            <a:noFill/>
            <a:ln w="9525">
              <a:solidFill>
                <a:schemeClr val="tx1"/>
              </a:solidFill>
              <a:round/>
              <a:headEnd/>
              <a:tailEnd type="triangle" w="med" len="med"/>
            </a:ln>
          </p:spPr>
          <p:txBody>
            <a:bodyPr wrap="none"/>
            <a:lstStyle/>
            <a:p>
              <a:endParaRPr lang="en-US"/>
            </a:p>
          </p:txBody>
        </p:sp>
        <p:sp>
          <p:nvSpPr>
            <p:cNvPr id="20575" name="Line 168"/>
            <p:cNvSpPr>
              <a:spLocks noChangeShapeType="1"/>
            </p:cNvSpPr>
            <p:nvPr/>
          </p:nvSpPr>
          <p:spPr bwMode="auto">
            <a:xfrm flipH="1">
              <a:off x="2716" y="864"/>
              <a:ext cx="780" cy="832"/>
            </a:xfrm>
            <a:prstGeom prst="line">
              <a:avLst/>
            </a:prstGeom>
            <a:noFill/>
            <a:ln w="9525">
              <a:solidFill>
                <a:schemeClr val="tx1"/>
              </a:solidFill>
              <a:round/>
              <a:headEnd/>
              <a:tailEnd type="triangle" w="med" len="med"/>
            </a:ln>
          </p:spPr>
          <p:txBody>
            <a:bodyPr wrap="none"/>
            <a:lstStyle/>
            <a:p>
              <a:endParaRPr lang="en-US"/>
            </a:p>
          </p:txBody>
        </p:sp>
        <p:sp>
          <p:nvSpPr>
            <p:cNvPr id="20576" name="Line 169"/>
            <p:cNvSpPr>
              <a:spLocks noChangeShapeType="1"/>
            </p:cNvSpPr>
            <p:nvPr/>
          </p:nvSpPr>
          <p:spPr bwMode="auto">
            <a:xfrm flipH="1">
              <a:off x="3364" y="860"/>
              <a:ext cx="144" cy="628"/>
            </a:xfrm>
            <a:prstGeom prst="line">
              <a:avLst/>
            </a:prstGeom>
            <a:noFill/>
            <a:ln w="9525">
              <a:solidFill>
                <a:schemeClr val="tx1"/>
              </a:solidFill>
              <a:round/>
              <a:headEnd/>
              <a:tailEnd type="triangle" w="med" len="med"/>
            </a:ln>
          </p:spPr>
          <p:txBody>
            <a:bodyPr wrap="none"/>
            <a:lstStyle/>
            <a:p>
              <a:endParaRPr lang="en-US"/>
            </a:p>
          </p:txBody>
        </p:sp>
        <p:sp>
          <p:nvSpPr>
            <p:cNvPr id="20577" name="Line 170"/>
            <p:cNvSpPr>
              <a:spLocks noChangeShapeType="1"/>
            </p:cNvSpPr>
            <p:nvPr/>
          </p:nvSpPr>
          <p:spPr bwMode="auto">
            <a:xfrm flipH="1">
              <a:off x="3272" y="1584"/>
              <a:ext cx="72" cy="572"/>
            </a:xfrm>
            <a:prstGeom prst="line">
              <a:avLst/>
            </a:prstGeom>
            <a:noFill/>
            <a:ln w="9525">
              <a:solidFill>
                <a:schemeClr val="tx1"/>
              </a:solidFill>
              <a:round/>
              <a:headEnd/>
              <a:tailEnd type="triangle" w="med" len="med"/>
            </a:ln>
          </p:spPr>
          <p:txBody>
            <a:bodyPr wrap="none"/>
            <a:lstStyle/>
            <a:p>
              <a:endParaRPr lang="en-US"/>
            </a:p>
          </p:txBody>
        </p:sp>
        <p:sp>
          <p:nvSpPr>
            <p:cNvPr id="20578" name="Line 171"/>
            <p:cNvSpPr>
              <a:spLocks noChangeShapeType="1"/>
            </p:cNvSpPr>
            <p:nvPr/>
          </p:nvSpPr>
          <p:spPr bwMode="auto">
            <a:xfrm>
              <a:off x="3396" y="1568"/>
              <a:ext cx="360" cy="596"/>
            </a:xfrm>
            <a:prstGeom prst="line">
              <a:avLst/>
            </a:prstGeom>
            <a:noFill/>
            <a:ln w="9525">
              <a:solidFill>
                <a:schemeClr val="tx1"/>
              </a:solidFill>
              <a:round/>
              <a:headEnd type="triangle" w="med" len="med"/>
              <a:tailEnd type="triangle" w="med" len="med"/>
            </a:ln>
          </p:spPr>
          <p:txBody>
            <a:bodyPr wrap="none"/>
            <a:lstStyle/>
            <a:p>
              <a:endParaRPr lang="en-US"/>
            </a:p>
          </p:txBody>
        </p:sp>
        <p:sp>
          <p:nvSpPr>
            <p:cNvPr id="20579" name="Line 172"/>
            <p:cNvSpPr>
              <a:spLocks noChangeShapeType="1"/>
            </p:cNvSpPr>
            <p:nvPr/>
          </p:nvSpPr>
          <p:spPr bwMode="auto">
            <a:xfrm>
              <a:off x="3408" y="1536"/>
              <a:ext cx="196" cy="36"/>
            </a:xfrm>
            <a:prstGeom prst="line">
              <a:avLst/>
            </a:prstGeom>
            <a:noFill/>
            <a:ln w="9525">
              <a:solidFill>
                <a:schemeClr val="tx1"/>
              </a:solidFill>
              <a:round/>
              <a:headEnd/>
              <a:tailEnd type="triangle" w="med" len="med"/>
            </a:ln>
          </p:spPr>
          <p:txBody>
            <a:bodyPr wrap="none"/>
            <a:lstStyle/>
            <a:p>
              <a:endParaRPr lang="en-US"/>
            </a:p>
          </p:txBody>
        </p:sp>
        <p:sp>
          <p:nvSpPr>
            <p:cNvPr id="20580" name="Line 173"/>
            <p:cNvSpPr>
              <a:spLocks noChangeShapeType="1"/>
            </p:cNvSpPr>
            <p:nvPr/>
          </p:nvSpPr>
          <p:spPr bwMode="auto">
            <a:xfrm flipH="1" flipV="1">
              <a:off x="3672" y="1624"/>
              <a:ext cx="628" cy="832"/>
            </a:xfrm>
            <a:prstGeom prst="line">
              <a:avLst/>
            </a:prstGeom>
            <a:noFill/>
            <a:ln w="9525">
              <a:solidFill>
                <a:schemeClr val="tx1"/>
              </a:solidFill>
              <a:round/>
              <a:headEnd type="triangle" w="med" len="med"/>
              <a:tailEnd type="triangle" w="med" len="med"/>
            </a:ln>
          </p:spPr>
          <p:txBody>
            <a:bodyPr wrap="none"/>
            <a:lstStyle/>
            <a:p>
              <a:endParaRPr lang="en-US"/>
            </a:p>
          </p:txBody>
        </p:sp>
        <p:sp>
          <p:nvSpPr>
            <p:cNvPr id="20581" name="Line 174"/>
            <p:cNvSpPr>
              <a:spLocks noChangeShapeType="1"/>
            </p:cNvSpPr>
            <p:nvPr/>
          </p:nvSpPr>
          <p:spPr bwMode="auto">
            <a:xfrm flipH="1" flipV="1">
              <a:off x="4048" y="1532"/>
              <a:ext cx="276" cy="912"/>
            </a:xfrm>
            <a:prstGeom prst="line">
              <a:avLst/>
            </a:prstGeom>
            <a:noFill/>
            <a:ln w="9525">
              <a:solidFill>
                <a:schemeClr val="tx1"/>
              </a:solidFill>
              <a:round/>
              <a:headEnd/>
              <a:tailEnd type="triangle" w="med" len="med"/>
            </a:ln>
          </p:spPr>
          <p:txBody>
            <a:bodyPr wrap="none"/>
            <a:lstStyle/>
            <a:p>
              <a:endParaRPr lang="en-US"/>
            </a:p>
          </p:txBody>
        </p:sp>
        <p:sp>
          <p:nvSpPr>
            <p:cNvPr id="20582" name="Line 175"/>
            <p:cNvSpPr>
              <a:spLocks noChangeShapeType="1"/>
            </p:cNvSpPr>
            <p:nvPr/>
          </p:nvSpPr>
          <p:spPr bwMode="auto">
            <a:xfrm flipV="1">
              <a:off x="4356" y="2368"/>
              <a:ext cx="252" cy="104"/>
            </a:xfrm>
            <a:prstGeom prst="line">
              <a:avLst/>
            </a:prstGeom>
            <a:noFill/>
            <a:ln w="9525">
              <a:solidFill>
                <a:schemeClr val="tx1"/>
              </a:solidFill>
              <a:round/>
              <a:headEnd/>
              <a:tailEnd type="triangle" w="med" len="med"/>
            </a:ln>
          </p:spPr>
          <p:txBody>
            <a:bodyPr wrap="none"/>
            <a:lstStyle/>
            <a:p>
              <a:endParaRPr lang="en-US"/>
            </a:p>
          </p:txBody>
        </p:sp>
        <p:sp>
          <p:nvSpPr>
            <p:cNvPr id="20583" name="Line 176"/>
            <p:cNvSpPr>
              <a:spLocks noChangeShapeType="1"/>
            </p:cNvSpPr>
            <p:nvPr/>
          </p:nvSpPr>
          <p:spPr bwMode="auto">
            <a:xfrm flipV="1">
              <a:off x="4656" y="1300"/>
              <a:ext cx="96" cy="1000"/>
            </a:xfrm>
            <a:prstGeom prst="line">
              <a:avLst/>
            </a:prstGeom>
            <a:noFill/>
            <a:ln w="9525">
              <a:solidFill>
                <a:schemeClr val="tx1"/>
              </a:solidFill>
              <a:round/>
              <a:headEnd/>
              <a:tailEnd type="triangle" w="med" len="med"/>
            </a:ln>
          </p:spPr>
          <p:txBody>
            <a:bodyPr wrap="none"/>
            <a:lstStyle/>
            <a:p>
              <a:endParaRPr lang="en-US"/>
            </a:p>
          </p:txBody>
        </p:sp>
        <p:sp>
          <p:nvSpPr>
            <p:cNvPr id="20584" name="Line 177"/>
            <p:cNvSpPr>
              <a:spLocks noChangeShapeType="1"/>
            </p:cNvSpPr>
            <p:nvPr/>
          </p:nvSpPr>
          <p:spPr bwMode="auto">
            <a:xfrm flipV="1">
              <a:off x="4692" y="2140"/>
              <a:ext cx="300" cy="188"/>
            </a:xfrm>
            <a:prstGeom prst="line">
              <a:avLst/>
            </a:prstGeom>
            <a:noFill/>
            <a:ln w="9525">
              <a:solidFill>
                <a:schemeClr val="tx1"/>
              </a:solidFill>
              <a:round/>
              <a:headEnd/>
              <a:tailEnd type="triangle" w="med" len="med"/>
            </a:ln>
          </p:spPr>
          <p:txBody>
            <a:bodyPr wrap="none"/>
            <a:lstStyle/>
            <a:p>
              <a:endParaRPr lang="en-US"/>
            </a:p>
          </p:txBody>
        </p:sp>
        <p:sp>
          <p:nvSpPr>
            <p:cNvPr id="20585" name="Line 178"/>
            <p:cNvSpPr>
              <a:spLocks noChangeShapeType="1"/>
            </p:cNvSpPr>
            <p:nvPr/>
          </p:nvSpPr>
          <p:spPr bwMode="auto">
            <a:xfrm flipV="1">
              <a:off x="4680" y="1764"/>
              <a:ext cx="320" cy="548"/>
            </a:xfrm>
            <a:prstGeom prst="line">
              <a:avLst/>
            </a:prstGeom>
            <a:noFill/>
            <a:ln w="9525">
              <a:solidFill>
                <a:schemeClr val="tx1"/>
              </a:solidFill>
              <a:round/>
              <a:headEnd/>
              <a:tailEnd type="triangle" w="med" len="med"/>
            </a:ln>
          </p:spPr>
          <p:txBody>
            <a:bodyPr wrap="none"/>
            <a:lstStyle/>
            <a:p>
              <a:endParaRPr lang="en-US"/>
            </a:p>
          </p:txBody>
        </p:sp>
        <p:sp>
          <p:nvSpPr>
            <p:cNvPr id="20586" name="Line 179"/>
            <p:cNvSpPr>
              <a:spLocks noChangeShapeType="1"/>
            </p:cNvSpPr>
            <p:nvPr/>
          </p:nvSpPr>
          <p:spPr bwMode="auto">
            <a:xfrm flipH="1" flipV="1">
              <a:off x="4864" y="960"/>
              <a:ext cx="168" cy="720"/>
            </a:xfrm>
            <a:prstGeom prst="line">
              <a:avLst/>
            </a:prstGeom>
            <a:noFill/>
            <a:ln w="9525">
              <a:solidFill>
                <a:schemeClr val="tx1"/>
              </a:solidFill>
              <a:round/>
              <a:headEnd/>
              <a:tailEnd type="triangle" w="med" len="med"/>
            </a:ln>
          </p:spPr>
          <p:txBody>
            <a:bodyPr wrap="none"/>
            <a:lstStyle/>
            <a:p>
              <a:endParaRPr lang="en-US"/>
            </a:p>
          </p:txBody>
        </p:sp>
        <p:sp>
          <p:nvSpPr>
            <p:cNvPr id="20587" name="Line 180"/>
            <p:cNvSpPr>
              <a:spLocks noChangeShapeType="1"/>
            </p:cNvSpPr>
            <p:nvPr/>
          </p:nvSpPr>
          <p:spPr bwMode="auto">
            <a:xfrm flipH="1" flipV="1">
              <a:off x="4788" y="1288"/>
              <a:ext cx="208" cy="412"/>
            </a:xfrm>
            <a:prstGeom prst="line">
              <a:avLst/>
            </a:prstGeom>
            <a:noFill/>
            <a:ln w="9525">
              <a:solidFill>
                <a:schemeClr val="tx1"/>
              </a:solidFill>
              <a:round/>
              <a:headEnd/>
              <a:tailEnd type="triangle" w="med" len="med"/>
            </a:ln>
          </p:spPr>
          <p:txBody>
            <a:bodyPr wrap="none"/>
            <a:lstStyle/>
            <a:p>
              <a:endParaRPr lang="en-US"/>
            </a:p>
          </p:txBody>
        </p:sp>
        <p:sp>
          <p:nvSpPr>
            <p:cNvPr id="20588" name="Line 181"/>
            <p:cNvSpPr>
              <a:spLocks noChangeShapeType="1"/>
            </p:cNvSpPr>
            <p:nvPr/>
          </p:nvSpPr>
          <p:spPr bwMode="auto">
            <a:xfrm>
              <a:off x="3024" y="2888"/>
              <a:ext cx="528" cy="84"/>
            </a:xfrm>
            <a:prstGeom prst="line">
              <a:avLst/>
            </a:prstGeom>
            <a:noFill/>
            <a:ln w="9525">
              <a:solidFill>
                <a:schemeClr val="tx1"/>
              </a:solidFill>
              <a:round/>
              <a:headEnd type="triangle" w="med" len="med"/>
              <a:tailEnd type="triangle" w="med" len="med"/>
            </a:ln>
          </p:spPr>
          <p:txBody>
            <a:bodyPr wrap="none"/>
            <a:lstStyle/>
            <a:p>
              <a:endParaRPr lang="en-US"/>
            </a:p>
          </p:txBody>
        </p:sp>
        <p:sp>
          <p:nvSpPr>
            <p:cNvPr id="20589" name="Line 182"/>
            <p:cNvSpPr>
              <a:spLocks noChangeShapeType="1"/>
            </p:cNvSpPr>
            <p:nvPr/>
          </p:nvSpPr>
          <p:spPr bwMode="auto">
            <a:xfrm flipV="1">
              <a:off x="3212" y="3020"/>
              <a:ext cx="360" cy="364"/>
            </a:xfrm>
            <a:prstGeom prst="line">
              <a:avLst/>
            </a:prstGeom>
            <a:noFill/>
            <a:ln w="9525">
              <a:solidFill>
                <a:schemeClr val="tx1"/>
              </a:solidFill>
              <a:round/>
              <a:headEnd/>
              <a:tailEnd type="triangle" w="med" len="med"/>
            </a:ln>
          </p:spPr>
          <p:txBody>
            <a:bodyPr wrap="none"/>
            <a:lstStyle/>
            <a:p>
              <a:endParaRPr lang="en-US"/>
            </a:p>
          </p:txBody>
        </p:sp>
        <p:sp>
          <p:nvSpPr>
            <p:cNvPr id="20590" name="Line 183"/>
            <p:cNvSpPr>
              <a:spLocks noChangeShapeType="1"/>
            </p:cNvSpPr>
            <p:nvPr/>
          </p:nvSpPr>
          <p:spPr bwMode="auto">
            <a:xfrm>
              <a:off x="3620" y="3020"/>
              <a:ext cx="580" cy="588"/>
            </a:xfrm>
            <a:prstGeom prst="line">
              <a:avLst/>
            </a:prstGeom>
            <a:noFill/>
            <a:ln w="9525">
              <a:solidFill>
                <a:schemeClr val="tx1"/>
              </a:solidFill>
              <a:round/>
              <a:headEnd/>
              <a:tailEnd type="triangle" w="med" len="med"/>
            </a:ln>
          </p:spPr>
          <p:txBody>
            <a:bodyPr wrap="none"/>
            <a:lstStyle/>
            <a:p>
              <a:endParaRPr lang="en-US"/>
            </a:p>
          </p:txBody>
        </p:sp>
        <p:sp>
          <p:nvSpPr>
            <p:cNvPr id="20591" name="Line 184"/>
            <p:cNvSpPr>
              <a:spLocks noChangeShapeType="1"/>
            </p:cNvSpPr>
            <p:nvPr/>
          </p:nvSpPr>
          <p:spPr bwMode="auto">
            <a:xfrm>
              <a:off x="3648" y="2972"/>
              <a:ext cx="1056" cy="188"/>
            </a:xfrm>
            <a:prstGeom prst="line">
              <a:avLst/>
            </a:prstGeom>
            <a:noFill/>
            <a:ln w="9525">
              <a:solidFill>
                <a:schemeClr val="tx1"/>
              </a:solidFill>
              <a:round/>
              <a:headEnd/>
              <a:tailEnd type="triangle" w="med" len="med"/>
            </a:ln>
          </p:spPr>
          <p:txBody>
            <a:bodyPr wrap="none"/>
            <a:lstStyle/>
            <a:p>
              <a:endParaRPr lang="en-US"/>
            </a:p>
          </p:txBody>
        </p:sp>
        <p:sp>
          <p:nvSpPr>
            <p:cNvPr id="20592" name="Line 185"/>
            <p:cNvSpPr>
              <a:spLocks noChangeShapeType="1"/>
            </p:cNvSpPr>
            <p:nvPr/>
          </p:nvSpPr>
          <p:spPr bwMode="auto">
            <a:xfrm flipH="1" flipV="1">
              <a:off x="2808" y="3352"/>
              <a:ext cx="504" cy="424"/>
            </a:xfrm>
            <a:prstGeom prst="line">
              <a:avLst/>
            </a:prstGeom>
            <a:noFill/>
            <a:ln w="9525">
              <a:solidFill>
                <a:schemeClr val="tx1"/>
              </a:solidFill>
              <a:round/>
              <a:headEnd/>
              <a:tailEnd type="triangle" w="med" len="med"/>
            </a:ln>
          </p:spPr>
          <p:txBody>
            <a:bodyPr wrap="none"/>
            <a:lstStyle/>
            <a:p>
              <a:endParaRPr lang="en-US"/>
            </a:p>
          </p:txBody>
        </p:sp>
        <p:sp>
          <p:nvSpPr>
            <p:cNvPr id="20593" name="Line 186"/>
            <p:cNvSpPr>
              <a:spLocks noChangeShapeType="1"/>
            </p:cNvSpPr>
            <p:nvPr/>
          </p:nvSpPr>
          <p:spPr bwMode="auto">
            <a:xfrm flipV="1">
              <a:off x="3368" y="3020"/>
              <a:ext cx="224" cy="728"/>
            </a:xfrm>
            <a:prstGeom prst="line">
              <a:avLst/>
            </a:prstGeom>
            <a:noFill/>
            <a:ln w="9525">
              <a:solidFill>
                <a:schemeClr val="tx1"/>
              </a:solidFill>
              <a:round/>
              <a:headEnd/>
              <a:tailEnd type="triangle" w="med" len="med"/>
            </a:ln>
          </p:spPr>
          <p:txBody>
            <a:bodyPr wrap="none"/>
            <a:lstStyle/>
            <a:p>
              <a:endParaRPr lang="en-US"/>
            </a:p>
          </p:txBody>
        </p:sp>
        <p:sp>
          <p:nvSpPr>
            <p:cNvPr id="20594" name="Line 187"/>
            <p:cNvSpPr>
              <a:spLocks noChangeShapeType="1"/>
            </p:cNvSpPr>
            <p:nvPr/>
          </p:nvSpPr>
          <p:spPr bwMode="auto">
            <a:xfrm flipH="1">
              <a:off x="3408" y="3648"/>
              <a:ext cx="768" cy="144"/>
            </a:xfrm>
            <a:prstGeom prst="line">
              <a:avLst/>
            </a:prstGeom>
            <a:noFill/>
            <a:ln w="9525">
              <a:solidFill>
                <a:schemeClr val="tx1"/>
              </a:solidFill>
              <a:round/>
              <a:headEnd/>
              <a:tailEnd type="triangle" w="med" len="med"/>
            </a:ln>
          </p:spPr>
          <p:txBody>
            <a:bodyPr wrap="none"/>
            <a:lstStyle/>
            <a:p>
              <a:endParaRPr lang="en-US"/>
            </a:p>
          </p:txBody>
        </p:sp>
        <p:sp>
          <p:nvSpPr>
            <p:cNvPr id="20595" name="Line 188"/>
            <p:cNvSpPr>
              <a:spLocks noChangeShapeType="1"/>
            </p:cNvSpPr>
            <p:nvPr/>
          </p:nvSpPr>
          <p:spPr bwMode="auto">
            <a:xfrm flipV="1">
              <a:off x="4260" y="3196"/>
              <a:ext cx="460" cy="424"/>
            </a:xfrm>
            <a:prstGeom prst="line">
              <a:avLst/>
            </a:prstGeom>
            <a:noFill/>
            <a:ln w="9525">
              <a:solidFill>
                <a:schemeClr val="tx1"/>
              </a:solidFill>
              <a:round/>
              <a:headEnd type="triangle" w="med" len="med"/>
              <a:tailEnd type="triangle" w="med" len="med"/>
            </a:ln>
          </p:spPr>
          <p:txBody>
            <a:bodyPr wrap="none"/>
            <a:lstStyle/>
            <a:p>
              <a:endParaRPr lang="en-US"/>
            </a:p>
          </p:txBody>
        </p:sp>
        <p:sp>
          <p:nvSpPr>
            <p:cNvPr id="20596" name="Oval 189"/>
            <p:cNvSpPr>
              <a:spLocks noChangeArrowheads="1"/>
            </p:cNvSpPr>
            <p:nvPr/>
          </p:nvSpPr>
          <p:spPr bwMode="auto">
            <a:xfrm>
              <a:off x="4848" y="278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97" name="Oval 190"/>
            <p:cNvSpPr>
              <a:spLocks noChangeArrowheads="1"/>
            </p:cNvSpPr>
            <p:nvPr/>
          </p:nvSpPr>
          <p:spPr bwMode="auto">
            <a:xfrm>
              <a:off x="5040" y="360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0598" name="Line 191"/>
            <p:cNvSpPr>
              <a:spLocks noChangeShapeType="1"/>
            </p:cNvSpPr>
            <p:nvPr/>
          </p:nvSpPr>
          <p:spPr bwMode="auto">
            <a:xfrm flipV="1">
              <a:off x="4772" y="2876"/>
              <a:ext cx="96" cy="248"/>
            </a:xfrm>
            <a:prstGeom prst="line">
              <a:avLst/>
            </a:prstGeom>
            <a:noFill/>
            <a:ln w="9525">
              <a:solidFill>
                <a:schemeClr val="tx1"/>
              </a:solidFill>
              <a:round/>
              <a:headEnd type="triangle" w="med" len="med"/>
              <a:tailEnd type="triangle" w="med" len="med"/>
            </a:ln>
          </p:spPr>
          <p:txBody>
            <a:bodyPr wrap="none"/>
            <a:lstStyle/>
            <a:p>
              <a:endParaRPr lang="en-US"/>
            </a:p>
          </p:txBody>
        </p:sp>
        <p:sp>
          <p:nvSpPr>
            <p:cNvPr id="20599" name="Line 192"/>
            <p:cNvSpPr>
              <a:spLocks noChangeShapeType="1"/>
            </p:cNvSpPr>
            <p:nvPr/>
          </p:nvSpPr>
          <p:spPr bwMode="auto">
            <a:xfrm>
              <a:off x="4784" y="3208"/>
              <a:ext cx="280" cy="392"/>
            </a:xfrm>
            <a:prstGeom prst="line">
              <a:avLst/>
            </a:prstGeom>
            <a:noFill/>
            <a:ln w="9525">
              <a:solidFill>
                <a:schemeClr val="tx1"/>
              </a:solidFill>
              <a:round/>
              <a:headEnd/>
              <a:tailEnd type="triangle" w="med" len="med"/>
            </a:ln>
          </p:spPr>
          <p:txBody>
            <a:bodyPr wrap="none"/>
            <a:lstStyle/>
            <a:p>
              <a:endParaRPr lang="en-US"/>
            </a:p>
          </p:txBody>
        </p:sp>
        <p:sp>
          <p:nvSpPr>
            <p:cNvPr id="20600" name="Line 193"/>
            <p:cNvSpPr>
              <a:spLocks noChangeShapeType="1"/>
            </p:cNvSpPr>
            <p:nvPr/>
          </p:nvSpPr>
          <p:spPr bwMode="auto">
            <a:xfrm>
              <a:off x="1148" y="768"/>
              <a:ext cx="48" cy="620"/>
            </a:xfrm>
            <a:prstGeom prst="line">
              <a:avLst/>
            </a:prstGeom>
            <a:noFill/>
            <a:ln w="9525">
              <a:solidFill>
                <a:schemeClr val="tx1"/>
              </a:solidFill>
              <a:round/>
              <a:headEnd/>
              <a:tailEnd type="triangle" w="med" len="med"/>
            </a:ln>
          </p:spPr>
          <p:txBody>
            <a:bodyPr wrap="none"/>
            <a:lstStyle/>
            <a:p>
              <a:endParaRPr lang="en-US"/>
            </a:p>
          </p:txBody>
        </p:sp>
        <p:sp>
          <p:nvSpPr>
            <p:cNvPr id="20601" name="Line 194"/>
            <p:cNvSpPr>
              <a:spLocks noChangeShapeType="1"/>
            </p:cNvSpPr>
            <p:nvPr/>
          </p:nvSpPr>
          <p:spPr bwMode="auto">
            <a:xfrm>
              <a:off x="628" y="1096"/>
              <a:ext cx="524" cy="324"/>
            </a:xfrm>
            <a:prstGeom prst="line">
              <a:avLst/>
            </a:prstGeom>
            <a:noFill/>
            <a:ln w="9525">
              <a:solidFill>
                <a:schemeClr val="tx1"/>
              </a:solidFill>
              <a:round/>
              <a:headEnd/>
              <a:tailEnd type="triangle" w="med" len="med"/>
            </a:ln>
          </p:spPr>
          <p:txBody>
            <a:bodyPr wrap="none"/>
            <a:lstStyle/>
            <a:p>
              <a:endParaRPr lang="en-US"/>
            </a:p>
          </p:txBody>
        </p:sp>
        <p:sp>
          <p:nvSpPr>
            <p:cNvPr id="20602" name="Line 195"/>
            <p:cNvSpPr>
              <a:spLocks noChangeShapeType="1"/>
            </p:cNvSpPr>
            <p:nvPr/>
          </p:nvSpPr>
          <p:spPr bwMode="auto">
            <a:xfrm flipH="1">
              <a:off x="1236" y="992"/>
              <a:ext cx="500" cy="416"/>
            </a:xfrm>
            <a:prstGeom prst="line">
              <a:avLst/>
            </a:prstGeom>
            <a:noFill/>
            <a:ln w="9525">
              <a:solidFill>
                <a:schemeClr val="tx1"/>
              </a:solidFill>
              <a:round/>
              <a:headEnd/>
              <a:tailEnd type="triangle" w="med" len="med"/>
            </a:ln>
          </p:spPr>
          <p:txBody>
            <a:bodyPr wrap="none"/>
            <a:lstStyle/>
            <a:p>
              <a:endParaRPr lang="en-US"/>
            </a:p>
          </p:txBody>
        </p:sp>
        <p:sp>
          <p:nvSpPr>
            <p:cNvPr id="20603" name="Line 196"/>
            <p:cNvSpPr>
              <a:spLocks noChangeShapeType="1"/>
            </p:cNvSpPr>
            <p:nvPr/>
          </p:nvSpPr>
          <p:spPr bwMode="auto">
            <a:xfrm flipH="1">
              <a:off x="1192" y="340"/>
              <a:ext cx="1160" cy="360"/>
            </a:xfrm>
            <a:prstGeom prst="line">
              <a:avLst/>
            </a:prstGeom>
            <a:noFill/>
            <a:ln w="9525">
              <a:solidFill>
                <a:schemeClr val="tx1"/>
              </a:solidFill>
              <a:round/>
              <a:headEnd/>
              <a:tailEnd type="triangle" w="med" len="med"/>
            </a:ln>
          </p:spPr>
          <p:txBody>
            <a:bodyPr wrap="none"/>
            <a:lstStyle/>
            <a:p>
              <a:endParaRPr lang="en-US"/>
            </a:p>
          </p:txBody>
        </p:sp>
        <p:sp>
          <p:nvSpPr>
            <p:cNvPr id="20604" name="Line 197"/>
            <p:cNvSpPr>
              <a:spLocks noChangeShapeType="1"/>
            </p:cNvSpPr>
            <p:nvPr/>
          </p:nvSpPr>
          <p:spPr bwMode="auto">
            <a:xfrm flipH="1">
              <a:off x="628" y="744"/>
              <a:ext cx="480" cy="284"/>
            </a:xfrm>
            <a:prstGeom prst="line">
              <a:avLst/>
            </a:prstGeom>
            <a:noFill/>
            <a:ln w="9525">
              <a:solidFill>
                <a:schemeClr val="tx1"/>
              </a:solidFill>
              <a:round/>
              <a:headEnd/>
              <a:tailEnd type="triangle" w="med" len="med"/>
            </a:ln>
          </p:spPr>
          <p:txBody>
            <a:bodyPr wrap="none"/>
            <a:lstStyle/>
            <a:p>
              <a:endParaRPr lang="en-US"/>
            </a:p>
          </p:txBody>
        </p:sp>
        <p:sp>
          <p:nvSpPr>
            <p:cNvPr id="20605" name="Line 198"/>
            <p:cNvSpPr>
              <a:spLocks noChangeShapeType="1"/>
            </p:cNvSpPr>
            <p:nvPr/>
          </p:nvSpPr>
          <p:spPr bwMode="auto">
            <a:xfrm flipV="1">
              <a:off x="644" y="960"/>
              <a:ext cx="1080" cy="100"/>
            </a:xfrm>
            <a:prstGeom prst="line">
              <a:avLst/>
            </a:prstGeom>
            <a:noFill/>
            <a:ln w="9525">
              <a:solidFill>
                <a:schemeClr val="tx1"/>
              </a:solidFill>
              <a:round/>
              <a:headEnd/>
              <a:tailEnd type="triangle" w="med" len="med"/>
            </a:ln>
          </p:spPr>
          <p:txBody>
            <a:bodyPr wrap="none"/>
            <a:lstStyle/>
            <a:p>
              <a:endParaRPr lang="en-US"/>
            </a:p>
          </p:txBody>
        </p:sp>
        <p:sp>
          <p:nvSpPr>
            <p:cNvPr id="20606" name="Line 199"/>
            <p:cNvSpPr>
              <a:spLocks noChangeShapeType="1"/>
            </p:cNvSpPr>
            <p:nvPr/>
          </p:nvSpPr>
          <p:spPr bwMode="auto">
            <a:xfrm>
              <a:off x="600" y="1112"/>
              <a:ext cx="200" cy="956"/>
            </a:xfrm>
            <a:prstGeom prst="line">
              <a:avLst/>
            </a:prstGeom>
            <a:noFill/>
            <a:ln w="9525">
              <a:solidFill>
                <a:schemeClr val="tx1"/>
              </a:solidFill>
              <a:round/>
              <a:headEnd/>
              <a:tailEnd type="triangle" w="med" len="med"/>
            </a:ln>
          </p:spPr>
          <p:txBody>
            <a:bodyPr wrap="none"/>
            <a:lstStyle/>
            <a:p>
              <a:endParaRPr lang="en-US"/>
            </a:p>
          </p:txBody>
        </p:sp>
        <p:sp>
          <p:nvSpPr>
            <p:cNvPr id="20607" name="Line 200"/>
            <p:cNvSpPr>
              <a:spLocks noChangeShapeType="1"/>
            </p:cNvSpPr>
            <p:nvPr/>
          </p:nvSpPr>
          <p:spPr bwMode="auto">
            <a:xfrm>
              <a:off x="1808" y="992"/>
              <a:ext cx="360" cy="220"/>
            </a:xfrm>
            <a:prstGeom prst="line">
              <a:avLst/>
            </a:prstGeom>
            <a:noFill/>
            <a:ln w="9525">
              <a:solidFill>
                <a:schemeClr val="tx1"/>
              </a:solidFill>
              <a:round/>
              <a:headEnd/>
              <a:tailEnd type="triangle" w="med" len="med"/>
            </a:ln>
          </p:spPr>
          <p:txBody>
            <a:bodyPr wrap="none"/>
            <a:lstStyle/>
            <a:p>
              <a:endParaRPr lang="en-US"/>
            </a:p>
          </p:txBody>
        </p:sp>
        <p:sp>
          <p:nvSpPr>
            <p:cNvPr id="20608" name="Line 201"/>
            <p:cNvSpPr>
              <a:spLocks noChangeShapeType="1"/>
            </p:cNvSpPr>
            <p:nvPr/>
          </p:nvSpPr>
          <p:spPr bwMode="auto">
            <a:xfrm>
              <a:off x="1244" y="1456"/>
              <a:ext cx="928" cy="244"/>
            </a:xfrm>
            <a:prstGeom prst="line">
              <a:avLst/>
            </a:prstGeom>
            <a:noFill/>
            <a:ln w="9525">
              <a:solidFill>
                <a:schemeClr val="tx1"/>
              </a:solidFill>
              <a:round/>
              <a:headEnd/>
              <a:tailEnd type="triangle" w="med" len="med"/>
            </a:ln>
          </p:spPr>
          <p:txBody>
            <a:bodyPr wrap="none"/>
            <a:lstStyle/>
            <a:p>
              <a:endParaRPr lang="en-US"/>
            </a:p>
          </p:txBody>
        </p:sp>
        <p:sp>
          <p:nvSpPr>
            <p:cNvPr id="20609" name="Line 202"/>
            <p:cNvSpPr>
              <a:spLocks noChangeShapeType="1"/>
            </p:cNvSpPr>
            <p:nvPr/>
          </p:nvSpPr>
          <p:spPr bwMode="auto">
            <a:xfrm flipV="1">
              <a:off x="2252" y="1720"/>
              <a:ext cx="388" cy="12"/>
            </a:xfrm>
            <a:prstGeom prst="line">
              <a:avLst/>
            </a:prstGeom>
            <a:noFill/>
            <a:ln w="9525">
              <a:solidFill>
                <a:schemeClr val="tx1"/>
              </a:solidFill>
              <a:round/>
              <a:headEnd/>
              <a:tailEnd type="triangle" w="med" len="med"/>
            </a:ln>
          </p:spPr>
          <p:txBody>
            <a:bodyPr wrap="none"/>
            <a:lstStyle/>
            <a:p>
              <a:endParaRPr lang="en-US"/>
            </a:p>
          </p:txBody>
        </p:sp>
        <p:sp>
          <p:nvSpPr>
            <p:cNvPr id="20610" name="Line 203"/>
            <p:cNvSpPr>
              <a:spLocks noChangeShapeType="1"/>
            </p:cNvSpPr>
            <p:nvPr/>
          </p:nvSpPr>
          <p:spPr bwMode="auto">
            <a:xfrm flipH="1">
              <a:off x="2048" y="1768"/>
              <a:ext cx="612" cy="784"/>
            </a:xfrm>
            <a:prstGeom prst="line">
              <a:avLst/>
            </a:prstGeom>
            <a:noFill/>
            <a:ln w="9525">
              <a:solidFill>
                <a:schemeClr val="tx1"/>
              </a:solidFill>
              <a:round/>
              <a:headEnd/>
              <a:tailEnd type="triangle" w="med" len="med"/>
            </a:ln>
          </p:spPr>
          <p:txBody>
            <a:bodyPr wrap="none"/>
            <a:lstStyle/>
            <a:p>
              <a:endParaRPr lang="en-US"/>
            </a:p>
          </p:txBody>
        </p:sp>
        <p:sp>
          <p:nvSpPr>
            <p:cNvPr id="20611" name="Line 204"/>
            <p:cNvSpPr>
              <a:spLocks noChangeShapeType="1"/>
            </p:cNvSpPr>
            <p:nvPr/>
          </p:nvSpPr>
          <p:spPr bwMode="auto">
            <a:xfrm flipH="1">
              <a:off x="860" y="1744"/>
              <a:ext cx="1788" cy="352"/>
            </a:xfrm>
            <a:prstGeom prst="line">
              <a:avLst/>
            </a:prstGeom>
            <a:noFill/>
            <a:ln w="9525">
              <a:solidFill>
                <a:schemeClr val="tx1"/>
              </a:solidFill>
              <a:round/>
              <a:headEnd/>
              <a:tailEnd type="triangle" w="med" len="med"/>
            </a:ln>
          </p:spPr>
          <p:txBody>
            <a:bodyPr wrap="none"/>
            <a:lstStyle/>
            <a:p>
              <a:endParaRPr lang="en-US"/>
            </a:p>
          </p:txBody>
        </p:sp>
        <p:sp>
          <p:nvSpPr>
            <p:cNvPr id="20612" name="Line 205"/>
            <p:cNvSpPr>
              <a:spLocks noChangeShapeType="1"/>
            </p:cNvSpPr>
            <p:nvPr/>
          </p:nvSpPr>
          <p:spPr bwMode="auto">
            <a:xfrm>
              <a:off x="2764" y="1336"/>
              <a:ext cx="468" cy="832"/>
            </a:xfrm>
            <a:prstGeom prst="line">
              <a:avLst/>
            </a:prstGeom>
            <a:noFill/>
            <a:ln w="9525">
              <a:solidFill>
                <a:schemeClr val="tx1"/>
              </a:solidFill>
              <a:round/>
              <a:headEnd/>
              <a:tailEnd type="triangle" w="med" len="med"/>
            </a:ln>
          </p:spPr>
          <p:txBody>
            <a:bodyPr wrap="none"/>
            <a:lstStyle/>
            <a:p>
              <a:endParaRPr lang="en-US"/>
            </a:p>
          </p:txBody>
        </p:sp>
        <p:sp>
          <p:nvSpPr>
            <p:cNvPr id="20613" name="Line 206"/>
            <p:cNvSpPr>
              <a:spLocks noChangeShapeType="1"/>
            </p:cNvSpPr>
            <p:nvPr/>
          </p:nvSpPr>
          <p:spPr bwMode="auto">
            <a:xfrm>
              <a:off x="3304" y="2184"/>
              <a:ext cx="424" cy="28"/>
            </a:xfrm>
            <a:prstGeom prst="line">
              <a:avLst/>
            </a:prstGeom>
            <a:noFill/>
            <a:ln w="9525">
              <a:solidFill>
                <a:schemeClr val="tx1"/>
              </a:solidFill>
              <a:round/>
              <a:headEnd/>
              <a:tailEnd type="triangle" w="med" len="med"/>
            </a:ln>
          </p:spPr>
          <p:txBody>
            <a:bodyPr wrap="none"/>
            <a:lstStyle/>
            <a:p>
              <a:endParaRPr lang="en-US"/>
            </a:p>
          </p:txBody>
        </p:sp>
      </p:grpSp>
      <p:sp>
        <p:nvSpPr>
          <p:cNvPr id="246991" name="Rectangle 207"/>
          <p:cNvSpPr>
            <a:spLocks noChangeArrowheads="1"/>
          </p:cNvSpPr>
          <p:nvPr/>
        </p:nvSpPr>
        <p:spPr bwMode="auto">
          <a:xfrm>
            <a:off x="174625" y="1600200"/>
            <a:ext cx="4495800" cy="4876800"/>
          </a:xfrm>
          <a:prstGeom prst="rect">
            <a:avLst/>
          </a:prstGeom>
          <a:noFill/>
          <a:ln w="9525">
            <a:noFill/>
            <a:miter lim="800000"/>
            <a:headEnd/>
            <a:tailEnd/>
          </a:ln>
          <a:effectLst/>
        </p:spPr>
        <p:txBody>
          <a:bodyPr/>
          <a:lstStyle/>
          <a:p>
            <a:pPr marL="342900" indent="-342900">
              <a:lnSpc>
                <a:spcPct val="90000"/>
              </a:lnSpc>
              <a:spcBef>
                <a:spcPct val="20000"/>
              </a:spcBef>
              <a:buClr>
                <a:srgbClr val="0033CC"/>
              </a:buClr>
              <a:buSzPct val="60000"/>
              <a:buFont typeface="Wingdings" pitchFamily="2" charset="2"/>
              <a:buChar char="§"/>
              <a:defRPr/>
            </a:pPr>
            <a:r>
              <a:rPr lang="en-US" sz="2800" dirty="0">
                <a:latin typeface="+mj-lt"/>
              </a:rPr>
              <a:t>Each state is represented by a distinct node</a:t>
            </a:r>
            <a:br>
              <a:rPr lang="en-US" sz="2800" dirty="0">
                <a:latin typeface="+mj-lt"/>
              </a:rPr>
            </a:br>
            <a:endParaRPr lang="en-US" sz="2800" dirty="0">
              <a:latin typeface="+mj-lt"/>
            </a:endParaRPr>
          </a:p>
          <a:p>
            <a:pPr marL="342900" indent="-342900">
              <a:lnSpc>
                <a:spcPct val="90000"/>
              </a:lnSpc>
              <a:spcBef>
                <a:spcPct val="20000"/>
              </a:spcBef>
              <a:buClr>
                <a:srgbClr val="0033CC"/>
              </a:buClr>
              <a:buSzPct val="60000"/>
              <a:buFont typeface="Wingdings" pitchFamily="2" charset="2"/>
              <a:buChar char="§"/>
              <a:defRPr/>
            </a:pPr>
            <a:r>
              <a:rPr lang="en-US" sz="2800" dirty="0">
                <a:latin typeface="+mj-lt"/>
              </a:rPr>
              <a:t>An edge connects a node s </a:t>
            </a:r>
            <a:br>
              <a:rPr lang="en-US" sz="2800" dirty="0">
                <a:latin typeface="+mj-lt"/>
              </a:rPr>
            </a:br>
            <a:r>
              <a:rPr lang="en-US" sz="2800" dirty="0">
                <a:latin typeface="+mj-lt"/>
              </a:rPr>
              <a:t>to a node s’ if </a:t>
            </a:r>
            <a:br>
              <a:rPr lang="en-US" sz="2800" dirty="0">
                <a:latin typeface="+mj-lt"/>
              </a:rPr>
            </a:br>
            <a:r>
              <a:rPr lang="en-US" sz="2800" dirty="0">
                <a:latin typeface="+mj-lt"/>
              </a:rPr>
              <a:t>s’ </a:t>
            </a:r>
            <a:r>
              <a:rPr lang="en-US" sz="2800" dirty="0">
                <a:latin typeface="+mj-lt"/>
                <a:sym typeface="Symbol" pitchFamily="18" charset="2"/>
              </a:rPr>
              <a:t></a:t>
            </a:r>
            <a:r>
              <a:rPr lang="en-US" sz="2800" dirty="0">
                <a:latin typeface="+mj-lt"/>
              </a:rPr>
              <a:t> </a:t>
            </a:r>
            <a:r>
              <a:rPr lang="en-US" sz="2400" dirty="0">
                <a:latin typeface="+mj-lt"/>
              </a:rPr>
              <a:t>SUCC</a:t>
            </a:r>
            <a:r>
              <a:rPr lang="en-US" sz="2800" dirty="0">
                <a:latin typeface="+mj-lt"/>
              </a:rPr>
              <a:t>(s)</a:t>
            </a:r>
            <a:br>
              <a:rPr lang="en-US" sz="2800" dirty="0">
                <a:latin typeface="+mj-lt"/>
              </a:rPr>
            </a:br>
            <a:r>
              <a:rPr lang="en-US" sz="2800" dirty="0">
                <a:latin typeface="+mj-lt"/>
              </a:rPr>
              <a:t> </a:t>
            </a:r>
          </a:p>
          <a:p>
            <a:pPr marL="342900" indent="-342900">
              <a:lnSpc>
                <a:spcPct val="90000"/>
              </a:lnSpc>
              <a:spcBef>
                <a:spcPct val="20000"/>
              </a:spcBef>
              <a:buClr>
                <a:srgbClr val="0033CC"/>
              </a:buClr>
              <a:buSzPct val="60000"/>
              <a:buFont typeface="Wingdings" pitchFamily="2" charset="2"/>
              <a:buChar char="§"/>
              <a:defRPr/>
            </a:pPr>
            <a:r>
              <a:rPr lang="en-US" sz="2800" dirty="0">
                <a:latin typeface="+mj-lt"/>
              </a:rPr>
              <a:t>The state graph may contain more than one connected component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pPr eaLnBrk="1" fontAlgn="auto" hangingPunct="1">
              <a:spcAft>
                <a:spcPts val="0"/>
              </a:spcAft>
              <a:defRPr/>
            </a:pPr>
            <a:r>
              <a:rPr lang="en-US"/>
              <a:t>Solution to the Search Problem</a:t>
            </a:r>
          </a:p>
        </p:txBody>
      </p:sp>
      <p:sp>
        <p:nvSpPr>
          <p:cNvPr id="19459" name="Rectangle 3"/>
          <p:cNvSpPr>
            <a:spLocks noGrp="1" noChangeArrowheads="1"/>
          </p:cNvSpPr>
          <p:nvPr>
            <p:ph idx="1"/>
          </p:nvPr>
        </p:nvSpPr>
        <p:spPr>
          <a:xfrm>
            <a:off x="228600" y="1371600"/>
            <a:ext cx="3581400" cy="4525963"/>
          </a:xfrm>
        </p:spPr>
        <p:txBody>
          <a:bodyPr>
            <a:normAutofit fontScale="85000" lnSpcReduction="10000"/>
          </a:bodyPr>
          <a:lstStyle/>
          <a:p>
            <a:pPr eaLnBrk="1" hangingPunct="1">
              <a:lnSpc>
                <a:spcPct val="90000"/>
              </a:lnSpc>
              <a:buClr>
                <a:srgbClr val="0033CC"/>
              </a:buClr>
              <a:buFont typeface="Wingdings" pitchFamily="2" charset="2"/>
              <a:buChar char="§"/>
              <a:defRPr/>
            </a:pPr>
            <a:r>
              <a:rPr lang="en-US" dirty="0">
                <a:latin typeface="+mj-lt"/>
              </a:rPr>
              <a:t>A </a:t>
            </a:r>
            <a:r>
              <a:rPr lang="en-US" dirty="0">
                <a:solidFill>
                  <a:schemeClr val="hlink"/>
                </a:solidFill>
                <a:latin typeface="+mj-lt"/>
              </a:rPr>
              <a:t>solution</a:t>
            </a:r>
            <a:r>
              <a:rPr lang="en-US" dirty="0">
                <a:latin typeface="+mj-lt"/>
              </a:rPr>
              <a:t> is a path connecting the initial node to a goal node (any one)</a:t>
            </a:r>
          </a:p>
          <a:p>
            <a:pPr eaLnBrk="1" hangingPunct="1">
              <a:lnSpc>
                <a:spcPct val="90000"/>
              </a:lnSpc>
              <a:buClr>
                <a:srgbClr val="0033CC"/>
              </a:buClr>
              <a:buFont typeface="Wingdings" pitchFamily="2" charset="2"/>
              <a:buChar char="§"/>
              <a:defRPr/>
            </a:pPr>
            <a:r>
              <a:rPr lang="en-US" dirty="0">
                <a:latin typeface="+mj-lt"/>
              </a:rPr>
              <a:t>The </a:t>
            </a:r>
            <a:r>
              <a:rPr lang="en-US" dirty="0">
                <a:solidFill>
                  <a:schemeClr val="hlink"/>
                </a:solidFill>
                <a:latin typeface="+mj-lt"/>
              </a:rPr>
              <a:t>cost</a:t>
            </a:r>
            <a:r>
              <a:rPr lang="en-US" dirty="0">
                <a:latin typeface="+mj-lt"/>
              </a:rPr>
              <a:t> of a path is the sum of the edge costs along this path</a:t>
            </a:r>
          </a:p>
          <a:p>
            <a:pPr eaLnBrk="1" hangingPunct="1">
              <a:lnSpc>
                <a:spcPct val="90000"/>
              </a:lnSpc>
              <a:buClr>
                <a:srgbClr val="0033CC"/>
              </a:buClr>
              <a:buFont typeface="Wingdings" pitchFamily="2" charset="2"/>
              <a:buChar char="§"/>
              <a:defRPr/>
            </a:pPr>
            <a:r>
              <a:rPr lang="en-US" dirty="0">
                <a:latin typeface="+mj-lt"/>
              </a:rPr>
              <a:t>An </a:t>
            </a:r>
            <a:r>
              <a:rPr lang="en-US" dirty="0">
                <a:solidFill>
                  <a:schemeClr val="hlink"/>
                </a:solidFill>
                <a:latin typeface="+mj-lt"/>
              </a:rPr>
              <a:t>optimal</a:t>
            </a:r>
            <a:r>
              <a:rPr lang="en-US" dirty="0">
                <a:latin typeface="+mj-lt"/>
              </a:rPr>
              <a:t> solution is a solution path of minimum cost</a:t>
            </a:r>
          </a:p>
          <a:p>
            <a:pPr eaLnBrk="1" hangingPunct="1">
              <a:lnSpc>
                <a:spcPct val="90000"/>
              </a:lnSpc>
              <a:buClr>
                <a:srgbClr val="0033CC"/>
              </a:buClr>
              <a:buFont typeface="Wingdings" pitchFamily="2" charset="2"/>
              <a:buChar char="§"/>
              <a:defRPr/>
            </a:pPr>
            <a:r>
              <a:rPr lang="en-US" dirty="0">
                <a:latin typeface="+mj-lt"/>
              </a:rPr>
              <a:t>There might be </a:t>
            </a:r>
            <a:br>
              <a:rPr lang="en-US" dirty="0">
                <a:latin typeface="+mj-lt"/>
              </a:rPr>
            </a:br>
            <a:r>
              <a:rPr lang="en-US" dirty="0">
                <a:latin typeface="+mj-lt"/>
              </a:rPr>
              <a:t>no solution !</a:t>
            </a:r>
          </a:p>
          <a:p>
            <a:pPr eaLnBrk="1" hangingPunct="1">
              <a:lnSpc>
                <a:spcPct val="90000"/>
              </a:lnSpc>
              <a:buClr>
                <a:srgbClr val="0033CC"/>
              </a:buClr>
              <a:buFont typeface="Wingdings" pitchFamily="2" charset="2"/>
              <a:buChar char="§"/>
              <a:defRPr/>
            </a:pPr>
            <a:endParaRPr lang="en-US" dirty="0">
              <a:latin typeface="+mj-lt"/>
            </a:endParaRPr>
          </a:p>
        </p:txBody>
      </p:sp>
      <p:sp>
        <p:nvSpPr>
          <p:cNvPr id="21508" name="Slide Number Placeholder 5"/>
          <p:cNvSpPr>
            <a:spLocks noGrp="1"/>
          </p:cNvSpPr>
          <p:nvPr>
            <p:ph type="sldNum" sz="quarter" idx="12"/>
          </p:nvPr>
        </p:nvSpPr>
        <p:spPr bwMode="auto">
          <a:xfrm>
            <a:off x="8534400" y="5734050"/>
            <a:ext cx="609600" cy="520700"/>
          </a:xfrm>
          <a:prstGeom prst="rect">
            <a:avLst/>
          </a:prstGeom>
          <a:noFill/>
          <a:ln>
            <a:miter lim="800000"/>
            <a:headEnd/>
            <a:tailEnd/>
          </a:ln>
        </p:spPr>
        <p:txBody>
          <a:bodyPr wrap="square" lIns="91440" tIns="45720" rIns="91440" bIns="45720" numCol="1" anchorCtr="0" compatLnSpc="1">
            <a:prstTxWarp prst="textNoShape">
              <a:avLst/>
            </a:prstTxWarp>
          </a:bodyPr>
          <a:lstStyle/>
          <a:p>
            <a:fld id="{6239771C-AAB3-47DA-8BCD-75788D1B3F71}" type="slidenum">
              <a:rPr lang="en-US" smtClean="0"/>
              <a:pPr/>
              <a:t>21</a:t>
            </a:fld>
            <a:endParaRPr lang="en-US"/>
          </a:p>
        </p:txBody>
      </p:sp>
      <p:grpSp>
        <p:nvGrpSpPr>
          <p:cNvPr id="21509" name="Group 135"/>
          <p:cNvGrpSpPr>
            <a:grpSpLocks/>
          </p:cNvGrpSpPr>
          <p:nvPr/>
        </p:nvGrpSpPr>
        <p:grpSpPr bwMode="auto">
          <a:xfrm>
            <a:off x="3810000" y="1676400"/>
            <a:ext cx="5226050" cy="3810000"/>
            <a:chOff x="2256" y="1248"/>
            <a:chExt cx="3292" cy="2400"/>
          </a:xfrm>
        </p:grpSpPr>
        <p:grpSp>
          <p:nvGrpSpPr>
            <p:cNvPr id="21511" name="Group 4"/>
            <p:cNvGrpSpPr>
              <a:grpSpLocks/>
            </p:cNvGrpSpPr>
            <p:nvPr/>
          </p:nvGrpSpPr>
          <p:grpSpPr bwMode="auto">
            <a:xfrm>
              <a:off x="2256" y="1248"/>
              <a:ext cx="3292" cy="2400"/>
              <a:chOff x="548" y="288"/>
              <a:chExt cx="4588" cy="3552"/>
            </a:xfrm>
          </p:grpSpPr>
          <p:sp>
            <p:nvSpPr>
              <p:cNvPr id="21513" name="Oval 5"/>
              <p:cNvSpPr>
                <a:spLocks noChangeArrowheads="1"/>
              </p:cNvSpPr>
              <p:nvPr/>
            </p:nvSpPr>
            <p:spPr bwMode="auto">
              <a:xfrm>
                <a:off x="548" y="102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14" name="Oval 6"/>
              <p:cNvSpPr>
                <a:spLocks noChangeArrowheads="1"/>
              </p:cNvSpPr>
              <p:nvPr/>
            </p:nvSpPr>
            <p:spPr bwMode="auto">
              <a:xfrm>
                <a:off x="768" y="206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15" name="Oval 7"/>
              <p:cNvSpPr>
                <a:spLocks noChangeArrowheads="1"/>
              </p:cNvSpPr>
              <p:nvPr/>
            </p:nvSpPr>
            <p:spPr bwMode="auto">
              <a:xfrm>
                <a:off x="1104" y="672"/>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16" name="Oval 8"/>
              <p:cNvSpPr>
                <a:spLocks noChangeArrowheads="1"/>
              </p:cNvSpPr>
              <p:nvPr/>
            </p:nvSpPr>
            <p:spPr bwMode="auto">
              <a:xfrm>
                <a:off x="2160" y="168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17" name="Oval 9"/>
              <p:cNvSpPr>
                <a:spLocks noChangeArrowheads="1"/>
              </p:cNvSpPr>
              <p:nvPr/>
            </p:nvSpPr>
            <p:spPr bwMode="auto">
              <a:xfrm>
                <a:off x="4704" y="120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18" name="Oval 10"/>
              <p:cNvSpPr>
                <a:spLocks noChangeArrowheads="1"/>
              </p:cNvSpPr>
              <p:nvPr/>
            </p:nvSpPr>
            <p:spPr bwMode="auto">
              <a:xfrm>
                <a:off x="4800" y="86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19" name="Oval 11"/>
              <p:cNvSpPr>
                <a:spLocks noChangeArrowheads="1"/>
              </p:cNvSpPr>
              <p:nvPr/>
            </p:nvSpPr>
            <p:spPr bwMode="auto">
              <a:xfrm>
                <a:off x="4272" y="2448"/>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20" name="Oval 12"/>
              <p:cNvSpPr>
                <a:spLocks noChangeArrowheads="1"/>
              </p:cNvSpPr>
              <p:nvPr/>
            </p:nvSpPr>
            <p:spPr bwMode="auto">
              <a:xfrm>
                <a:off x="1536" y="2592"/>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21" name="Oval 13"/>
              <p:cNvSpPr>
                <a:spLocks noChangeArrowheads="1"/>
              </p:cNvSpPr>
              <p:nvPr/>
            </p:nvSpPr>
            <p:spPr bwMode="auto">
              <a:xfrm>
                <a:off x="2640" y="168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22" name="Oval 14"/>
              <p:cNvSpPr>
                <a:spLocks noChangeArrowheads="1"/>
              </p:cNvSpPr>
              <p:nvPr/>
            </p:nvSpPr>
            <p:spPr bwMode="auto">
              <a:xfrm>
                <a:off x="2016" y="2928"/>
                <a:ext cx="96" cy="96"/>
              </a:xfrm>
              <a:prstGeom prst="ellipse">
                <a:avLst/>
              </a:prstGeom>
              <a:solidFill>
                <a:srgbClr val="0033CC"/>
              </a:solidFill>
              <a:ln w="9525">
                <a:solidFill>
                  <a:schemeClr val="tx1"/>
                </a:solidFill>
                <a:round/>
                <a:headEnd/>
                <a:tailEnd/>
              </a:ln>
            </p:spPr>
            <p:txBody>
              <a:bodyPr wrap="none" anchor="ctr"/>
              <a:lstStyle/>
              <a:p>
                <a:endParaRPr lang="en-US"/>
              </a:p>
            </p:txBody>
          </p:sp>
          <p:sp>
            <p:nvSpPr>
              <p:cNvPr id="21523" name="Oval 15"/>
              <p:cNvSpPr>
                <a:spLocks noChangeArrowheads="1"/>
              </p:cNvSpPr>
              <p:nvPr/>
            </p:nvSpPr>
            <p:spPr bwMode="auto">
              <a:xfrm>
                <a:off x="2064" y="3264"/>
                <a:ext cx="96" cy="96"/>
              </a:xfrm>
              <a:prstGeom prst="ellipse">
                <a:avLst/>
              </a:prstGeom>
              <a:solidFill>
                <a:srgbClr val="FF0000"/>
              </a:solidFill>
              <a:ln w="9525">
                <a:solidFill>
                  <a:srgbClr val="FF0000"/>
                </a:solidFill>
                <a:round/>
                <a:headEnd/>
                <a:tailEnd/>
              </a:ln>
            </p:spPr>
            <p:txBody>
              <a:bodyPr wrap="none" anchor="ctr"/>
              <a:lstStyle/>
              <a:p>
                <a:endParaRPr lang="en-US"/>
              </a:p>
            </p:txBody>
          </p:sp>
          <p:sp>
            <p:nvSpPr>
              <p:cNvPr id="21524" name="Oval 16"/>
              <p:cNvSpPr>
                <a:spLocks noChangeArrowheads="1"/>
              </p:cNvSpPr>
              <p:nvPr/>
            </p:nvSpPr>
            <p:spPr bwMode="auto">
              <a:xfrm>
                <a:off x="3552" y="2928"/>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25" name="Oval 17"/>
              <p:cNvSpPr>
                <a:spLocks noChangeArrowheads="1"/>
              </p:cNvSpPr>
              <p:nvPr/>
            </p:nvSpPr>
            <p:spPr bwMode="auto">
              <a:xfrm>
                <a:off x="1152" y="1392"/>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26" name="Oval 18"/>
              <p:cNvSpPr>
                <a:spLocks noChangeArrowheads="1"/>
              </p:cNvSpPr>
              <p:nvPr/>
            </p:nvSpPr>
            <p:spPr bwMode="auto">
              <a:xfrm>
                <a:off x="2688" y="1248"/>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27" name="Oval 19"/>
              <p:cNvSpPr>
                <a:spLocks noChangeArrowheads="1"/>
              </p:cNvSpPr>
              <p:nvPr/>
            </p:nvSpPr>
            <p:spPr bwMode="auto">
              <a:xfrm>
                <a:off x="672" y="2688"/>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28" name="Oval 20"/>
              <p:cNvSpPr>
                <a:spLocks noChangeArrowheads="1"/>
              </p:cNvSpPr>
              <p:nvPr/>
            </p:nvSpPr>
            <p:spPr bwMode="auto">
              <a:xfrm>
                <a:off x="1200" y="216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29" name="Oval 21"/>
              <p:cNvSpPr>
                <a:spLocks noChangeArrowheads="1"/>
              </p:cNvSpPr>
              <p:nvPr/>
            </p:nvSpPr>
            <p:spPr bwMode="auto">
              <a:xfrm>
                <a:off x="2784" y="72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30" name="Oval 22"/>
              <p:cNvSpPr>
                <a:spLocks noChangeArrowheads="1"/>
              </p:cNvSpPr>
              <p:nvPr/>
            </p:nvSpPr>
            <p:spPr bwMode="auto">
              <a:xfrm>
                <a:off x="4992" y="168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31" name="Oval 23"/>
              <p:cNvSpPr>
                <a:spLocks noChangeArrowheads="1"/>
              </p:cNvSpPr>
              <p:nvPr/>
            </p:nvSpPr>
            <p:spPr bwMode="auto">
              <a:xfrm>
                <a:off x="1440" y="278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32" name="Oval 24"/>
              <p:cNvSpPr>
                <a:spLocks noChangeArrowheads="1"/>
              </p:cNvSpPr>
              <p:nvPr/>
            </p:nvSpPr>
            <p:spPr bwMode="auto">
              <a:xfrm>
                <a:off x="3216" y="2160"/>
                <a:ext cx="96" cy="96"/>
              </a:xfrm>
              <a:prstGeom prst="ellipse">
                <a:avLst/>
              </a:prstGeom>
              <a:solidFill>
                <a:srgbClr val="0033CC"/>
              </a:solidFill>
              <a:ln w="9525">
                <a:solidFill>
                  <a:schemeClr val="tx1"/>
                </a:solidFill>
                <a:round/>
                <a:headEnd/>
                <a:tailEnd/>
              </a:ln>
            </p:spPr>
            <p:txBody>
              <a:bodyPr wrap="none" anchor="ctr"/>
              <a:lstStyle/>
              <a:p>
                <a:endParaRPr lang="en-US"/>
              </a:p>
            </p:txBody>
          </p:sp>
          <p:sp>
            <p:nvSpPr>
              <p:cNvPr id="21533" name="Oval 25"/>
              <p:cNvSpPr>
                <a:spLocks noChangeArrowheads="1"/>
              </p:cNvSpPr>
              <p:nvPr/>
            </p:nvSpPr>
            <p:spPr bwMode="auto">
              <a:xfrm>
                <a:off x="2928" y="2832"/>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34" name="Oval 26"/>
              <p:cNvSpPr>
                <a:spLocks noChangeArrowheads="1"/>
              </p:cNvSpPr>
              <p:nvPr/>
            </p:nvSpPr>
            <p:spPr bwMode="auto">
              <a:xfrm>
                <a:off x="1968" y="2544"/>
                <a:ext cx="96" cy="96"/>
              </a:xfrm>
              <a:prstGeom prst="ellipse">
                <a:avLst/>
              </a:prstGeom>
              <a:solidFill>
                <a:srgbClr val="0033CC"/>
              </a:solidFill>
              <a:ln w="9525">
                <a:solidFill>
                  <a:schemeClr val="tx1"/>
                </a:solidFill>
                <a:round/>
                <a:headEnd/>
                <a:tailEnd/>
              </a:ln>
            </p:spPr>
            <p:txBody>
              <a:bodyPr wrap="none" anchor="ctr"/>
              <a:lstStyle/>
              <a:p>
                <a:endParaRPr lang="en-US"/>
              </a:p>
            </p:txBody>
          </p:sp>
          <p:sp>
            <p:nvSpPr>
              <p:cNvPr id="21535" name="Oval 27"/>
              <p:cNvSpPr>
                <a:spLocks noChangeArrowheads="1"/>
              </p:cNvSpPr>
              <p:nvPr/>
            </p:nvSpPr>
            <p:spPr bwMode="auto">
              <a:xfrm>
                <a:off x="2736" y="326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36" name="Oval 28"/>
              <p:cNvSpPr>
                <a:spLocks noChangeArrowheads="1"/>
              </p:cNvSpPr>
              <p:nvPr/>
            </p:nvSpPr>
            <p:spPr bwMode="auto">
              <a:xfrm>
                <a:off x="2688" y="2400"/>
                <a:ext cx="96" cy="96"/>
              </a:xfrm>
              <a:prstGeom prst="ellipse">
                <a:avLst/>
              </a:prstGeom>
              <a:solidFill>
                <a:srgbClr val="0033CC"/>
              </a:solidFill>
              <a:ln w="9525">
                <a:solidFill>
                  <a:schemeClr val="tx1"/>
                </a:solidFill>
                <a:round/>
                <a:headEnd/>
                <a:tailEnd/>
              </a:ln>
            </p:spPr>
            <p:txBody>
              <a:bodyPr wrap="none" anchor="ctr"/>
              <a:lstStyle/>
              <a:p>
                <a:endParaRPr lang="en-US"/>
              </a:p>
            </p:txBody>
          </p:sp>
          <p:sp>
            <p:nvSpPr>
              <p:cNvPr id="21537" name="Oval 29"/>
              <p:cNvSpPr>
                <a:spLocks noChangeArrowheads="1"/>
              </p:cNvSpPr>
              <p:nvPr/>
            </p:nvSpPr>
            <p:spPr bwMode="auto">
              <a:xfrm>
                <a:off x="1584" y="1728"/>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38" name="Oval 30"/>
              <p:cNvSpPr>
                <a:spLocks noChangeArrowheads="1"/>
              </p:cNvSpPr>
              <p:nvPr/>
            </p:nvSpPr>
            <p:spPr bwMode="auto">
              <a:xfrm>
                <a:off x="1728" y="912"/>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39" name="Oval 31"/>
              <p:cNvSpPr>
                <a:spLocks noChangeArrowheads="1"/>
              </p:cNvSpPr>
              <p:nvPr/>
            </p:nvSpPr>
            <p:spPr bwMode="auto">
              <a:xfrm>
                <a:off x="2160" y="120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40" name="Oval 32"/>
              <p:cNvSpPr>
                <a:spLocks noChangeArrowheads="1"/>
              </p:cNvSpPr>
              <p:nvPr/>
            </p:nvSpPr>
            <p:spPr bwMode="auto">
              <a:xfrm>
                <a:off x="2352" y="86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41" name="Oval 33"/>
              <p:cNvSpPr>
                <a:spLocks noChangeArrowheads="1"/>
              </p:cNvSpPr>
              <p:nvPr/>
            </p:nvSpPr>
            <p:spPr bwMode="auto">
              <a:xfrm>
                <a:off x="4320" y="576"/>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42" name="Oval 34"/>
              <p:cNvSpPr>
                <a:spLocks noChangeArrowheads="1"/>
              </p:cNvSpPr>
              <p:nvPr/>
            </p:nvSpPr>
            <p:spPr bwMode="auto">
              <a:xfrm>
                <a:off x="2352" y="288"/>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43" name="Oval 35"/>
              <p:cNvSpPr>
                <a:spLocks noChangeArrowheads="1"/>
              </p:cNvSpPr>
              <p:nvPr/>
            </p:nvSpPr>
            <p:spPr bwMode="auto">
              <a:xfrm>
                <a:off x="1776" y="230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44" name="Oval 36"/>
              <p:cNvSpPr>
                <a:spLocks noChangeArrowheads="1"/>
              </p:cNvSpPr>
              <p:nvPr/>
            </p:nvSpPr>
            <p:spPr bwMode="auto">
              <a:xfrm>
                <a:off x="816" y="326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45" name="Oval 37"/>
              <p:cNvSpPr>
                <a:spLocks noChangeArrowheads="1"/>
              </p:cNvSpPr>
              <p:nvPr/>
            </p:nvSpPr>
            <p:spPr bwMode="auto">
              <a:xfrm>
                <a:off x="1440" y="3456"/>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46" name="Oval 38"/>
              <p:cNvSpPr>
                <a:spLocks noChangeArrowheads="1"/>
              </p:cNvSpPr>
              <p:nvPr/>
            </p:nvSpPr>
            <p:spPr bwMode="auto">
              <a:xfrm>
                <a:off x="3312" y="374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47" name="Oval 39"/>
              <p:cNvSpPr>
                <a:spLocks noChangeArrowheads="1"/>
              </p:cNvSpPr>
              <p:nvPr/>
            </p:nvSpPr>
            <p:spPr bwMode="auto">
              <a:xfrm>
                <a:off x="3120" y="336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48" name="Oval 40"/>
              <p:cNvSpPr>
                <a:spLocks noChangeArrowheads="1"/>
              </p:cNvSpPr>
              <p:nvPr/>
            </p:nvSpPr>
            <p:spPr bwMode="auto">
              <a:xfrm>
                <a:off x="4176" y="360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49" name="Oval 41"/>
              <p:cNvSpPr>
                <a:spLocks noChangeArrowheads="1"/>
              </p:cNvSpPr>
              <p:nvPr/>
            </p:nvSpPr>
            <p:spPr bwMode="auto">
              <a:xfrm>
                <a:off x="4704" y="312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50" name="Oval 42"/>
              <p:cNvSpPr>
                <a:spLocks noChangeArrowheads="1"/>
              </p:cNvSpPr>
              <p:nvPr/>
            </p:nvSpPr>
            <p:spPr bwMode="auto">
              <a:xfrm>
                <a:off x="4992" y="206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51" name="Oval 43"/>
              <p:cNvSpPr>
                <a:spLocks noChangeArrowheads="1"/>
              </p:cNvSpPr>
              <p:nvPr/>
            </p:nvSpPr>
            <p:spPr bwMode="auto">
              <a:xfrm>
                <a:off x="3984" y="624"/>
                <a:ext cx="96" cy="96"/>
              </a:xfrm>
              <a:prstGeom prst="ellipse">
                <a:avLst/>
              </a:prstGeom>
              <a:solidFill>
                <a:srgbClr val="009900"/>
              </a:solidFill>
              <a:ln w="9525">
                <a:solidFill>
                  <a:srgbClr val="009900"/>
                </a:solidFill>
                <a:round/>
                <a:headEnd/>
                <a:tailEnd/>
              </a:ln>
            </p:spPr>
            <p:txBody>
              <a:bodyPr wrap="none" anchor="ctr"/>
              <a:lstStyle/>
              <a:p>
                <a:endParaRPr lang="en-US"/>
              </a:p>
            </p:txBody>
          </p:sp>
          <p:sp>
            <p:nvSpPr>
              <p:cNvPr id="21552" name="Oval 44"/>
              <p:cNvSpPr>
                <a:spLocks noChangeArrowheads="1"/>
              </p:cNvSpPr>
              <p:nvPr/>
            </p:nvSpPr>
            <p:spPr bwMode="auto">
              <a:xfrm>
                <a:off x="3120" y="86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53" name="Oval 45"/>
              <p:cNvSpPr>
                <a:spLocks noChangeArrowheads="1"/>
              </p:cNvSpPr>
              <p:nvPr/>
            </p:nvSpPr>
            <p:spPr bwMode="auto">
              <a:xfrm>
                <a:off x="4608" y="230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54" name="Oval 46"/>
              <p:cNvSpPr>
                <a:spLocks noChangeArrowheads="1"/>
              </p:cNvSpPr>
              <p:nvPr/>
            </p:nvSpPr>
            <p:spPr bwMode="auto">
              <a:xfrm>
                <a:off x="3456" y="768"/>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55" name="Oval 47"/>
              <p:cNvSpPr>
                <a:spLocks noChangeArrowheads="1"/>
              </p:cNvSpPr>
              <p:nvPr/>
            </p:nvSpPr>
            <p:spPr bwMode="auto">
              <a:xfrm>
                <a:off x="3696" y="1104"/>
                <a:ext cx="96" cy="96"/>
              </a:xfrm>
              <a:prstGeom prst="ellipse">
                <a:avLst/>
              </a:prstGeom>
              <a:solidFill>
                <a:srgbClr val="0033CC"/>
              </a:solidFill>
              <a:ln w="9525">
                <a:solidFill>
                  <a:schemeClr val="tx1"/>
                </a:solidFill>
                <a:round/>
                <a:headEnd/>
                <a:tailEnd/>
              </a:ln>
            </p:spPr>
            <p:txBody>
              <a:bodyPr wrap="none" anchor="ctr"/>
              <a:lstStyle/>
              <a:p>
                <a:endParaRPr lang="en-US"/>
              </a:p>
            </p:txBody>
          </p:sp>
          <p:sp>
            <p:nvSpPr>
              <p:cNvPr id="21556" name="Oval 48"/>
              <p:cNvSpPr>
                <a:spLocks noChangeArrowheads="1"/>
              </p:cNvSpPr>
              <p:nvPr/>
            </p:nvSpPr>
            <p:spPr bwMode="auto">
              <a:xfrm>
                <a:off x="3732" y="2164"/>
                <a:ext cx="96" cy="96"/>
              </a:xfrm>
              <a:prstGeom prst="ellipse">
                <a:avLst/>
              </a:prstGeom>
              <a:solidFill>
                <a:srgbClr val="0033CC"/>
              </a:solidFill>
              <a:ln w="9525">
                <a:solidFill>
                  <a:schemeClr val="tx1"/>
                </a:solidFill>
                <a:round/>
                <a:headEnd/>
                <a:tailEnd/>
              </a:ln>
            </p:spPr>
            <p:txBody>
              <a:bodyPr wrap="none" anchor="ctr"/>
              <a:lstStyle/>
              <a:p>
                <a:endParaRPr lang="en-US"/>
              </a:p>
            </p:txBody>
          </p:sp>
          <p:sp>
            <p:nvSpPr>
              <p:cNvPr id="21557" name="Oval 49"/>
              <p:cNvSpPr>
                <a:spLocks noChangeArrowheads="1"/>
              </p:cNvSpPr>
              <p:nvPr/>
            </p:nvSpPr>
            <p:spPr bwMode="auto">
              <a:xfrm>
                <a:off x="3312" y="1488"/>
                <a:ext cx="96" cy="96"/>
              </a:xfrm>
              <a:prstGeom prst="ellipse">
                <a:avLst/>
              </a:prstGeom>
              <a:solidFill>
                <a:srgbClr val="0033CC"/>
              </a:solidFill>
              <a:ln w="9525">
                <a:solidFill>
                  <a:schemeClr val="tx1"/>
                </a:solidFill>
                <a:round/>
                <a:headEnd/>
                <a:tailEnd/>
              </a:ln>
            </p:spPr>
            <p:txBody>
              <a:bodyPr wrap="none" anchor="ctr"/>
              <a:lstStyle/>
              <a:p>
                <a:endParaRPr lang="en-US"/>
              </a:p>
            </p:txBody>
          </p:sp>
          <p:sp>
            <p:nvSpPr>
              <p:cNvPr id="21558" name="Oval 50"/>
              <p:cNvSpPr>
                <a:spLocks noChangeArrowheads="1"/>
              </p:cNvSpPr>
              <p:nvPr/>
            </p:nvSpPr>
            <p:spPr bwMode="auto">
              <a:xfrm>
                <a:off x="3984" y="144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59" name="Oval 51"/>
              <p:cNvSpPr>
                <a:spLocks noChangeArrowheads="1"/>
              </p:cNvSpPr>
              <p:nvPr/>
            </p:nvSpPr>
            <p:spPr bwMode="auto">
              <a:xfrm>
                <a:off x="3600" y="1536"/>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60" name="Oval 52"/>
              <p:cNvSpPr>
                <a:spLocks noChangeArrowheads="1"/>
              </p:cNvSpPr>
              <p:nvPr/>
            </p:nvSpPr>
            <p:spPr bwMode="auto">
              <a:xfrm>
                <a:off x="4272" y="96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561" name="Line 53"/>
              <p:cNvSpPr>
                <a:spLocks noChangeShapeType="1"/>
              </p:cNvSpPr>
              <p:nvPr/>
            </p:nvSpPr>
            <p:spPr bwMode="auto">
              <a:xfrm flipH="1" flipV="1">
                <a:off x="732" y="2780"/>
                <a:ext cx="112" cy="488"/>
              </a:xfrm>
              <a:prstGeom prst="line">
                <a:avLst/>
              </a:prstGeom>
              <a:noFill/>
              <a:ln w="9525">
                <a:solidFill>
                  <a:schemeClr val="tx1"/>
                </a:solidFill>
                <a:round/>
                <a:headEnd/>
                <a:tailEnd type="triangle" w="med" len="med"/>
              </a:ln>
            </p:spPr>
            <p:txBody>
              <a:bodyPr wrap="none"/>
              <a:lstStyle/>
              <a:p>
                <a:endParaRPr lang="en-US"/>
              </a:p>
            </p:txBody>
          </p:sp>
          <p:sp>
            <p:nvSpPr>
              <p:cNvPr id="21562" name="Line 54"/>
              <p:cNvSpPr>
                <a:spLocks noChangeShapeType="1"/>
              </p:cNvSpPr>
              <p:nvPr/>
            </p:nvSpPr>
            <p:spPr bwMode="auto">
              <a:xfrm flipV="1">
                <a:off x="896" y="2860"/>
                <a:ext cx="552" cy="412"/>
              </a:xfrm>
              <a:prstGeom prst="line">
                <a:avLst/>
              </a:prstGeom>
              <a:noFill/>
              <a:ln w="9525">
                <a:solidFill>
                  <a:schemeClr val="tx1"/>
                </a:solidFill>
                <a:round/>
                <a:headEnd type="triangle" w="med" len="med"/>
                <a:tailEnd type="triangle" w="med" len="med"/>
              </a:ln>
            </p:spPr>
            <p:txBody>
              <a:bodyPr wrap="none"/>
              <a:lstStyle/>
              <a:p>
                <a:endParaRPr lang="en-US"/>
              </a:p>
            </p:txBody>
          </p:sp>
          <p:sp>
            <p:nvSpPr>
              <p:cNvPr id="21563" name="Line 55"/>
              <p:cNvSpPr>
                <a:spLocks noChangeShapeType="1"/>
              </p:cNvSpPr>
              <p:nvPr/>
            </p:nvSpPr>
            <p:spPr bwMode="auto">
              <a:xfrm flipV="1">
                <a:off x="716" y="2156"/>
                <a:ext cx="92" cy="532"/>
              </a:xfrm>
              <a:prstGeom prst="line">
                <a:avLst/>
              </a:prstGeom>
              <a:noFill/>
              <a:ln w="9525">
                <a:solidFill>
                  <a:schemeClr val="tx1"/>
                </a:solidFill>
                <a:round/>
                <a:headEnd/>
                <a:tailEnd type="triangle" w="med" len="med"/>
              </a:ln>
            </p:spPr>
            <p:txBody>
              <a:bodyPr wrap="none"/>
              <a:lstStyle/>
              <a:p>
                <a:endParaRPr lang="en-US"/>
              </a:p>
            </p:txBody>
          </p:sp>
          <p:sp>
            <p:nvSpPr>
              <p:cNvPr id="21564" name="Line 56"/>
              <p:cNvSpPr>
                <a:spLocks noChangeShapeType="1"/>
              </p:cNvSpPr>
              <p:nvPr/>
            </p:nvSpPr>
            <p:spPr bwMode="auto">
              <a:xfrm flipV="1">
                <a:off x="752" y="2248"/>
                <a:ext cx="468" cy="456"/>
              </a:xfrm>
              <a:prstGeom prst="line">
                <a:avLst/>
              </a:prstGeom>
              <a:noFill/>
              <a:ln w="9525">
                <a:solidFill>
                  <a:schemeClr val="tx1"/>
                </a:solidFill>
                <a:round/>
                <a:headEnd/>
                <a:tailEnd type="triangle" w="med" len="med"/>
              </a:ln>
            </p:spPr>
            <p:txBody>
              <a:bodyPr wrap="none"/>
              <a:lstStyle/>
              <a:p>
                <a:endParaRPr lang="en-US"/>
              </a:p>
            </p:txBody>
          </p:sp>
          <p:sp>
            <p:nvSpPr>
              <p:cNvPr id="21565" name="Line 57"/>
              <p:cNvSpPr>
                <a:spLocks noChangeShapeType="1"/>
              </p:cNvSpPr>
              <p:nvPr/>
            </p:nvSpPr>
            <p:spPr bwMode="auto">
              <a:xfrm flipV="1">
                <a:off x="764" y="2372"/>
                <a:ext cx="1012" cy="364"/>
              </a:xfrm>
              <a:prstGeom prst="line">
                <a:avLst/>
              </a:prstGeom>
              <a:noFill/>
              <a:ln w="9525">
                <a:solidFill>
                  <a:schemeClr val="tx1"/>
                </a:solidFill>
                <a:round/>
                <a:headEnd/>
                <a:tailEnd type="triangle" w="med" len="med"/>
              </a:ln>
            </p:spPr>
            <p:txBody>
              <a:bodyPr wrap="none"/>
              <a:lstStyle/>
              <a:p>
                <a:endParaRPr lang="en-US"/>
              </a:p>
            </p:txBody>
          </p:sp>
          <p:sp>
            <p:nvSpPr>
              <p:cNvPr id="21566" name="Line 58"/>
              <p:cNvSpPr>
                <a:spLocks noChangeShapeType="1"/>
              </p:cNvSpPr>
              <p:nvPr/>
            </p:nvSpPr>
            <p:spPr bwMode="auto">
              <a:xfrm flipH="1">
                <a:off x="1612" y="2392"/>
                <a:ext cx="180" cy="208"/>
              </a:xfrm>
              <a:prstGeom prst="line">
                <a:avLst/>
              </a:prstGeom>
              <a:noFill/>
              <a:ln w="9525">
                <a:solidFill>
                  <a:schemeClr val="tx1"/>
                </a:solidFill>
                <a:round/>
                <a:headEnd/>
                <a:tailEnd type="triangle" w="med" len="med"/>
              </a:ln>
            </p:spPr>
            <p:txBody>
              <a:bodyPr wrap="none"/>
              <a:lstStyle/>
              <a:p>
                <a:endParaRPr lang="en-US"/>
              </a:p>
            </p:txBody>
          </p:sp>
          <p:sp>
            <p:nvSpPr>
              <p:cNvPr id="21567" name="Line 59"/>
              <p:cNvSpPr>
                <a:spLocks noChangeShapeType="1"/>
              </p:cNvSpPr>
              <p:nvPr/>
            </p:nvSpPr>
            <p:spPr bwMode="auto">
              <a:xfrm>
                <a:off x="1856" y="2384"/>
                <a:ext cx="136" cy="168"/>
              </a:xfrm>
              <a:prstGeom prst="line">
                <a:avLst/>
              </a:prstGeom>
              <a:noFill/>
              <a:ln w="9525">
                <a:solidFill>
                  <a:schemeClr val="tx1"/>
                </a:solidFill>
                <a:round/>
                <a:headEnd/>
                <a:tailEnd type="triangle" w="med" len="med"/>
              </a:ln>
            </p:spPr>
            <p:txBody>
              <a:bodyPr wrap="none"/>
              <a:lstStyle/>
              <a:p>
                <a:endParaRPr lang="en-US"/>
              </a:p>
            </p:txBody>
          </p:sp>
          <p:sp>
            <p:nvSpPr>
              <p:cNvPr id="21568" name="Line 60"/>
              <p:cNvSpPr>
                <a:spLocks noChangeShapeType="1"/>
              </p:cNvSpPr>
              <p:nvPr/>
            </p:nvSpPr>
            <p:spPr bwMode="auto">
              <a:xfrm>
                <a:off x="1484" y="2880"/>
                <a:ext cx="0" cy="576"/>
              </a:xfrm>
              <a:prstGeom prst="line">
                <a:avLst/>
              </a:prstGeom>
              <a:noFill/>
              <a:ln w="9525">
                <a:solidFill>
                  <a:schemeClr val="tx1"/>
                </a:solidFill>
                <a:round/>
                <a:headEnd/>
                <a:tailEnd type="triangle" w="med" len="med"/>
              </a:ln>
            </p:spPr>
            <p:txBody>
              <a:bodyPr wrap="none"/>
              <a:lstStyle/>
              <a:p>
                <a:endParaRPr lang="en-US"/>
              </a:p>
            </p:txBody>
          </p:sp>
          <p:sp>
            <p:nvSpPr>
              <p:cNvPr id="21569" name="Line 61"/>
              <p:cNvSpPr>
                <a:spLocks noChangeShapeType="1"/>
              </p:cNvSpPr>
              <p:nvPr/>
            </p:nvSpPr>
            <p:spPr bwMode="auto">
              <a:xfrm>
                <a:off x="1524" y="2856"/>
                <a:ext cx="552" cy="432"/>
              </a:xfrm>
              <a:prstGeom prst="line">
                <a:avLst/>
              </a:prstGeom>
              <a:noFill/>
              <a:ln w="9525">
                <a:solidFill>
                  <a:schemeClr val="tx1"/>
                </a:solidFill>
                <a:round/>
                <a:headEnd/>
                <a:tailEnd type="triangle" w="med" len="med"/>
              </a:ln>
            </p:spPr>
            <p:txBody>
              <a:bodyPr wrap="none"/>
              <a:lstStyle/>
              <a:p>
                <a:endParaRPr lang="en-US"/>
              </a:p>
            </p:txBody>
          </p:sp>
          <p:sp>
            <p:nvSpPr>
              <p:cNvPr id="21570" name="Line 62"/>
              <p:cNvSpPr>
                <a:spLocks noChangeShapeType="1"/>
              </p:cNvSpPr>
              <p:nvPr/>
            </p:nvSpPr>
            <p:spPr bwMode="auto">
              <a:xfrm flipH="1" flipV="1">
                <a:off x="2072" y="3020"/>
                <a:ext cx="28" cy="248"/>
              </a:xfrm>
              <a:prstGeom prst="line">
                <a:avLst/>
              </a:prstGeom>
              <a:noFill/>
              <a:ln w="9525">
                <a:solidFill>
                  <a:srgbClr val="0033CC"/>
                </a:solidFill>
                <a:round/>
                <a:headEnd/>
                <a:tailEnd type="triangle" w="med" len="med"/>
              </a:ln>
            </p:spPr>
            <p:txBody>
              <a:bodyPr wrap="none"/>
              <a:lstStyle/>
              <a:p>
                <a:endParaRPr lang="en-US"/>
              </a:p>
            </p:txBody>
          </p:sp>
          <p:sp>
            <p:nvSpPr>
              <p:cNvPr id="21571" name="Line 63"/>
              <p:cNvSpPr>
                <a:spLocks noChangeShapeType="1"/>
              </p:cNvSpPr>
              <p:nvPr/>
            </p:nvSpPr>
            <p:spPr bwMode="auto">
              <a:xfrm flipH="1" flipV="1">
                <a:off x="2028" y="2640"/>
                <a:ext cx="24" cy="288"/>
              </a:xfrm>
              <a:prstGeom prst="line">
                <a:avLst/>
              </a:prstGeom>
              <a:noFill/>
              <a:ln w="9525">
                <a:solidFill>
                  <a:srgbClr val="0033CC"/>
                </a:solidFill>
                <a:round/>
                <a:headEnd/>
                <a:tailEnd type="triangle" w="med" len="med"/>
              </a:ln>
            </p:spPr>
            <p:txBody>
              <a:bodyPr wrap="none"/>
              <a:lstStyle/>
              <a:p>
                <a:endParaRPr lang="en-US"/>
              </a:p>
            </p:txBody>
          </p:sp>
          <p:sp>
            <p:nvSpPr>
              <p:cNvPr id="21572" name="Line 64"/>
              <p:cNvSpPr>
                <a:spLocks noChangeShapeType="1"/>
              </p:cNvSpPr>
              <p:nvPr/>
            </p:nvSpPr>
            <p:spPr bwMode="auto">
              <a:xfrm flipV="1">
                <a:off x="2056" y="2460"/>
                <a:ext cx="636" cy="116"/>
              </a:xfrm>
              <a:prstGeom prst="line">
                <a:avLst/>
              </a:prstGeom>
              <a:noFill/>
              <a:ln w="9525">
                <a:solidFill>
                  <a:srgbClr val="0033CC"/>
                </a:solidFill>
                <a:round/>
                <a:headEnd/>
                <a:tailEnd type="triangle" w="med" len="med"/>
              </a:ln>
            </p:spPr>
            <p:txBody>
              <a:bodyPr wrap="none"/>
              <a:lstStyle/>
              <a:p>
                <a:endParaRPr lang="en-US"/>
              </a:p>
            </p:txBody>
          </p:sp>
          <p:sp>
            <p:nvSpPr>
              <p:cNvPr id="21573" name="Line 65"/>
              <p:cNvSpPr>
                <a:spLocks noChangeShapeType="1"/>
              </p:cNvSpPr>
              <p:nvPr/>
            </p:nvSpPr>
            <p:spPr bwMode="auto">
              <a:xfrm flipV="1">
                <a:off x="2024" y="1772"/>
                <a:ext cx="176" cy="776"/>
              </a:xfrm>
              <a:prstGeom prst="line">
                <a:avLst/>
              </a:prstGeom>
              <a:noFill/>
              <a:ln w="9525">
                <a:solidFill>
                  <a:schemeClr val="tx1"/>
                </a:solidFill>
                <a:round/>
                <a:headEnd/>
                <a:tailEnd type="triangle" w="med" len="med"/>
              </a:ln>
            </p:spPr>
            <p:txBody>
              <a:bodyPr wrap="none"/>
              <a:lstStyle/>
              <a:p>
                <a:endParaRPr lang="en-US"/>
              </a:p>
            </p:txBody>
          </p:sp>
          <p:sp>
            <p:nvSpPr>
              <p:cNvPr id="21574" name="Line 66"/>
              <p:cNvSpPr>
                <a:spLocks noChangeShapeType="1"/>
              </p:cNvSpPr>
              <p:nvPr/>
            </p:nvSpPr>
            <p:spPr bwMode="auto">
              <a:xfrm flipV="1">
                <a:off x="2800" y="2916"/>
                <a:ext cx="148" cy="348"/>
              </a:xfrm>
              <a:prstGeom prst="line">
                <a:avLst/>
              </a:prstGeom>
              <a:noFill/>
              <a:ln w="9525">
                <a:solidFill>
                  <a:schemeClr val="tx1"/>
                </a:solidFill>
                <a:round/>
                <a:headEnd/>
                <a:tailEnd type="triangle" w="med" len="med"/>
              </a:ln>
            </p:spPr>
            <p:txBody>
              <a:bodyPr wrap="none"/>
              <a:lstStyle/>
              <a:p>
                <a:endParaRPr lang="en-US"/>
              </a:p>
            </p:txBody>
          </p:sp>
          <p:sp>
            <p:nvSpPr>
              <p:cNvPr id="21575" name="Line 67"/>
              <p:cNvSpPr>
                <a:spLocks noChangeShapeType="1"/>
              </p:cNvSpPr>
              <p:nvPr/>
            </p:nvSpPr>
            <p:spPr bwMode="auto">
              <a:xfrm>
                <a:off x="2824" y="3328"/>
                <a:ext cx="292" cy="68"/>
              </a:xfrm>
              <a:prstGeom prst="line">
                <a:avLst/>
              </a:prstGeom>
              <a:noFill/>
              <a:ln w="9525">
                <a:solidFill>
                  <a:schemeClr val="tx1"/>
                </a:solidFill>
                <a:round/>
                <a:headEnd/>
                <a:tailEnd type="triangle" w="med" len="med"/>
              </a:ln>
            </p:spPr>
            <p:txBody>
              <a:bodyPr wrap="none"/>
              <a:lstStyle/>
              <a:p>
                <a:endParaRPr lang="en-US"/>
              </a:p>
            </p:txBody>
          </p:sp>
          <p:sp>
            <p:nvSpPr>
              <p:cNvPr id="21576" name="Line 68"/>
              <p:cNvSpPr>
                <a:spLocks noChangeShapeType="1"/>
              </p:cNvSpPr>
              <p:nvPr/>
            </p:nvSpPr>
            <p:spPr bwMode="auto">
              <a:xfrm flipH="1" flipV="1">
                <a:off x="2688" y="1776"/>
                <a:ext cx="48" cy="624"/>
              </a:xfrm>
              <a:prstGeom prst="line">
                <a:avLst/>
              </a:prstGeom>
              <a:noFill/>
              <a:ln w="9525">
                <a:solidFill>
                  <a:schemeClr val="tx1"/>
                </a:solidFill>
                <a:round/>
                <a:headEnd/>
                <a:tailEnd type="triangle" w="med" len="med"/>
              </a:ln>
            </p:spPr>
            <p:txBody>
              <a:bodyPr wrap="none"/>
              <a:lstStyle/>
              <a:p>
                <a:endParaRPr lang="en-US"/>
              </a:p>
            </p:txBody>
          </p:sp>
          <p:sp>
            <p:nvSpPr>
              <p:cNvPr id="21577" name="Line 69"/>
              <p:cNvSpPr>
                <a:spLocks noChangeShapeType="1"/>
              </p:cNvSpPr>
              <p:nvPr/>
            </p:nvSpPr>
            <p:spPr bwMode="auto">
              <a:xfrm flipV="1">
                <a:off x="2784" y="2232"/>
                <a:ext cx="440" cy="200"/>
              </a:xfrm>
              <a:prstGeom prst="line">
                <a:avLst/>
              </a:prstGeom>
              <a:noFill/>
              <a:ln w="9525">
                <a:solidFill>
                  <a:srgbClr val="0033CC"/>
                </a:solidFill>
                <a:round/>
                <a:headEnd/>
                <a:tailEnd type="triangle" w="med" len="med"/>
              </a:ln>
            </p:spPr>
            <p:txBody>
              <a:bodyPr wrap="none"/>
              <a:lstStyle/>
              <a:p>
                <a:endParaRPr lang="en-US"/>
              </a:p>
            </p:txBody>
          </p:sp>
          <p:sp>
            <p:nvSpPr>
              <p:cNvPr id="21578" name="Line 70"/>
              <p:cNvSpPr>
                <a:spLocks noChangeShapeType="1"/>
              </p:cNvSpPr>
              <p:nvPr/>
            </p:nvSpPr>
            <p:spPr bwMode="auto">
              <a:xfrm flipH="1" flipV="1">
                <a:off x="1204" y="1488"/>
                <a:ext cx="40" cy="668"/>
              </a:xfrm>
              <a:prstGeom prst="line">
                <a:avLst/>
              </a:prstGeom>
              <a:noFill/>
              <a:ln w="9525">
                <a:solidFill>
                  <a:schemeClr val="tx1"/>
                </a:solidFill>
                <a:round/>
                <a:headEnd/>
                <a:tailEnd type="triangle" w="med" len="med"/>
              </a:ln>
            </p:spPr>
            <p:txBody>
              <a:bodyPr wrap="none"/>
              <a:lstStyle/>
              <a:p>
                <a:endParaRPr lang="en-US"/>
              </a:p>
            </p:txBody>
          </p:sp>
          <p:sp>
            <p:nvSpPr>
              <p:cNvPr id="21579" name="Line 71"/>
              <p:cNvSpPr>
                <a:spLocks noChangeShapeType="1"/>
              </p:cNvSpPr>
              <p:nvPr/>
            </p:nvSpPr>
            <p:spPr bwMode="auto">
              <a:xfrm flipH="1">
                <a:off x="1284" y="1816"/>
                <a:ext cx="320" cy="360"/>
              </a:xfrm>
              <a:prstGeom prst="line">
                <a:avLst/>
              </a:prstGeom>
              <a:noFill/>
              <a:ln w="9525">
                <a:solidFill>
                  <a:schemeClr val="tx1"/>
                </a:solidFill>
                <a:round/>
                <a:headEnd/>
                <a:tailEnd type="triangle" w="med" len="med"/>
              </a:ln>
            </p:spPr>
            <p:txBody>
              <a:bodyPr wrap="none"/>
              <a:lstStyle/>
              <a:p>
                <a:endParaRPr lang="en-US"/>
              </a:p>
            </p:txBody>
          </p:sp>
          <p:sp>
            <p:nvSpPr>
              <p:cNvPr id="21580" name="Line 72"/>
              <p:cNvSpPr>
                <a:spLocks noChangeShapeType="1"/>
              </p:cNvSpPr>
              <p:nvPr/>
            </p:nvSpPr>
            <p:spPr bwMode="auto">
              <a:xfrm>
                <a:off x="1648" y="1820"/>
                <a:ext cx="164" cy="488"/>
              </a:xfrm>
              <a:prstGeom prst="line">
                <a:avLst/>
              </a:prstGeom>
              <a:noFill/>
              <a:ln w="9525">
                <a:solidFill>
                  <a:schemeClr val="tx1"/>
                </a:solidFill>
                <a:round/>
                <a:headEnd/>
                <a:tailEnd type="triangle" w="med" len="med"/>
              </a:ln>
            </p:spPr>
            <p:txBody>
              <a:bodyPr wrap="none"/>
              <a:lstStyle/>
              <a:p>
                <a:endParaRPr lang="en-US"/>
              </a:p>
            </p:txBody>
          </p:sp>
          <p:sp>
            <p:nvSpPr>
              <p:cNvPr id="21581" name="Line 73"/>
              <p:cNvSpPr>
                <a:spLocks noChangeShapeType="1"/>
              </p:cNvSpPr>
              <p:nvPr/>
            </p:nvSpPr>
            <p:spPr bwMode="auto">
              <a:xfrm flipV="1">
                <a:off x="1676" y="1732"/>
                <a:ext cx="480" cy="32"/>
              </a:xfrm>
              <a:prstGeom prst="line">
                <a:avLst/>
              </a:prstGeom>
              <a:noFill/>
              <a:ln w="9525">
                <a:solidFill>
                  <a:schemeClr val="tx1"/>
                </a:solidFill>
                <a:round/>
                <a:headEnd/>
                <a:tailEnd type="triangle" w="med" len="med"/>
              </a:ln>
            </p:spPr>
            <p:txBody>
              <a:bodyPr wrap="none"/>
              <a:lstStyle/>
              <a:p>
                <a:endParaRPr lang="en-US"/>
              </a:p>
            </p:txBody>
          </p:sp>
          <p:sp>
            <p:nvSpPr>
              <p:cNvPr id="21582" name="Line 74"/>
              <p:cNvSpPr>
                <a:spLocks noChangeShapeType="1"/>
              </p:cNvSpPr>
              <p:nvPr/>
            </p:nvSpPr>
            <p:spPr bwMode="auto">
              <a:xfrm flipV="1">
                <a:off x="3784" y="1012"/>
                <a:ext cx="492" cy="120"/>
              </a:xfrm>
              <a:prstGeom prst="line">
                <a:avLst/>
              </a:prstGeom>
              <a:noFill/>
              <a:ln w="9525">
                <a:solidFill>
                  <a:schemeClr val="tx1"/>
                </a:solidFill>
                <a:round/>
                <a:headEnd/>
                <a:tailEnd type="triangle" w="med" len="med"/>
              </a:ln>
            </p:spPr>
            <p:txBody>
              <a:bodyPr wrap="none"/>
              <a:lstStyle/>
              <a:p>
                <a:endParaRPr lang="en-US"/>
              </a:p>
            </p:txBody>
          </p:sp>
          <p:sp>
            <p:nvSpPr>
              <p:cNvPr id="21583" name="Line 75"/>
              <p:cNvSpPr>
                <a:spLocks noChangeShapeType="1"/>
              </p:cNvSpPr>
              <p:nvPr/>
            </p:nvSpPr>
            <p:spPr bwMode="auto">
              <a:xfrm flipV="1">
                <a:off x="3760" y="712"/>
                <a:ext cx="244" cy="392"/>
              </a:xfrm>
              <a:prstGeom prst="line">
                <a:avLst/>
              </a:prstGeom>
              <a:noFill/>
              <a:ln w="9525">
                <a:solidFill>
                  <a:srgbClr val="0033CC"/>
                </a:solidFill>
                <a:round/>
                <a:headEnd/>
                <a:tailEnd type="triangle" w="med" len="med"/>
              </a:ln>
            </p:spPr>
            <p:txBody>
              <a:bodyPr wrap="none"/>
              <a:lstStyle/>
              <a:p>
                <a:endParaRPr lang="en-US"/>
              </a:p>
            </p:txBody>
          </p:sp>
          <p:sp>
            <p:nvSpPr>
              <p:cNvPr id="21584" name="Line 76"/>
              <p:cNvSpPr>
                <a:spLocks noChangeShapeType="1"/>
              </p:cNvSpPr>
              <p:nvPr/>
            </p:nvSpPr>
            <p:spPr bwMode="auto">
              <a:xfrm flipH="1">
                <a:off x="3552" y="676"/>
                <a:ext cx="432" cy="120"/>
              </a:xfrm>
              <a:prstGeom prst="line">
                <a:avLst/>
              </a:prstGeom>
              <a:noFill/>
              <a:ln w="9525">
                <a:solidFill>
                  <a:schemeClr val="tx1"/>
                </a:solidFill>
                <a:round/>
                <a:headEnd/>
                <a:tailEnd type="triangle" w="med" len="med"/>
              </a:ln>
            </p:spPr>
            <p:txBody>
              <a:bodyPr wrap="none"/>
              <a:lstStyle/>
              <a:p>
                <a:endParaRPr lang="en-US"/>
              </a:p>
            </p:txBody>
          </p:sp>
          <p:sp>
            <p:nvSpPr>
              <p:cNvPr id="21585" name="Line 77"/>
              <p:cNvSpPr>
                <a:spLocks noChangeShapeType="1"/>
              </p:cNvSpPr>
              <p:nvPr/>
            </p:nvSpPr>
            <p:spPr bwMode="auto">
              <a:xfrm flipH="1" flipV="1">
                <a:off x="2440" y="352"/>
                <a:ext cx="1548" cy="296"/>
              </a:xfrm>
              <a:prstGeom prst="line">
                <a:avLst/>
              </a:prstGeom>
              <a:noFill/>
              <a:ln w="9525">
                <a:solidFill>
                  <a:schemeClr val="tx1"/>
                </a:solidFill>
                <a:round/>
                <a:headEnd/>
                <a:tailEnd type="triangle" w="med" len="med"/>
              </a:ln>
            </p:spPr>
            <p:txBody>
              <a:bodyPr wrap="none"/>
              <a:lstStyle/>
              <a:p>
                <a:endParaRPr lang="en-US"/>
              </a:p>
            </p:txBody>
          </p:sp>
          <p:sp>
            <p:nvSpPr>
              <p:cNvPr id="21586" name="Line 78"/>
              <p:cNvSpPr>
                <a:spLocks noChangeShapeType="1"/>
              </p:cNvSpPr>
              <p:nvPr/>
            </p:nvSpPr>
            <p:spPr bwMode="auto">
              <a:xfrm flipV="1">
                <a:off x="4076" y="636"/>
                <a:ext cx="240" cy="32"/>
              </a:xfrm>
              <a:prstGeom prst="line">
                <a:avLst/>
              </a:prstGeom>
              <a:noFill/>
              <a:ln w="9525">
                <a:solidFill>
                  <a:schemeClr val="tx1"/>
                </a:solidFill>
                <a:round/>
                <a:headEnd/>
                <a:tailEnd type="triangle" w="med" len="med"/>
              </a:ln>
            </p:spPr>
            <p:txBody>
              <a:bodyPr wrap="none"/>
              <a:lstStyle/>
              <a:p>
                <a:endParaRPr lang="en-US"/>
              </a:p>
            </p:txBody>
          </p:sp>
          <p:sp>
            <p:nvSpPr>
              <p:cNvPr id="21587" name="Line 79"/>
              <p:cNvSpPr>
                <a:spLocks noChangeShapeType="1"/>
              </p:cNvSpPr>
              <p:nvPr/>
            </p:nvSpPr>
            <p:spPr bwMode="auto">
              <a:xfrm>
                <a:off x="4408" y="648"/>
                <a:ext cx="400" cy="232"/>
              </a:xfrm>
              <a:prstGeom prst="line">
                <a:avLst/>
              </a:prstGeom>
              <a:noFill/>
              <a:ln w="9525">
                <a:solidFill>
                  <a:schemeClr val="tx1"/>
                </a:solidFill>
                <a:round/>
                <a:headEnd/>
                <a:tailEnd type="triangle" w="med" len="med"/>
              </a:ln>
            </p:spPr>
            <p:txBody>
              <a:bodyPr wrap="none"/>
              <a:lstStyle/>
              <a:p>
                <a:endParaRPr lang="en-US"/>
              </a:p>
            </p:txBody>
          </p:sp>
          <p:sp>
            <p:nvSpPr>
              <p:cNvPr id="21588" name="Line 80"/>
              <p:cNvSpPr>
                <a:spLocks noChangeShapeType="1"/>
              </p:cNvSpPr>
              <p:nvPr/>
            </p:nvSpPr>
            <p:spPr bwMode="auto">
              <a:xfrm flipV="1">
                <a:off x="2204" y="1288"/>
                <a:ext cx="0" cy="384"/>
              </a:xfrm>
              <a:prstGeom prst="line">
                <a:avLst/>
              </a:prstGeom>
              <a:noFill/>
              <a:ln w="9525">
                <a:solidFill>
                  <a:schemeClr val="tx1"/>
                </a:solidFill>
                <a:round/>
                <a:headEnd/>
                <a:tailEnd type="triangle" w="med" len="med"/>
              </a:ln>
            </p:spPr>
            <p:txBody>
              <a:bodyPr wrap="none"/>
              <a:lstStyle/>
              <a:p>
                <a:endParaRPr lang="en-US"/>
              </a:p>
            </p:txBody>
          </p:sp>
          <p:sp>
            <p:nvSpPr>
              <p:cNvPr id="21589" name="Line 81"/>
              <p:cNvSpPr>
                <a:spLocks noChangeShapeType="1"/>
              </p:cNvSpPr>
              <p:nvPr/>
            </p:nvSpPr>
            <p:spPr bwMode="auto">
              <a:xfrm>
                <a:off x="2256" y="1252"/>
                <a:ext cx="432" cy="32"/>
              </a:xfrm>
              <a:prstGeom prst="line">
                <a:avLst/>
              </a:prstGeom>
              <a:noFill/>
              <a:ln w="9525">
                <a:solidFill>
                  <a:schemeClr val="tx1"/>
                </a:solidFill>
                <a:round/>
                <a:headEnd/>
                <a:tailEnd type="triangle" w="med" len="med"/>
              </a:ln>
            </p:spPr>
            <p:txBody>
              <a:bodyPr wrap="none"/>
              <a:lstStyle/>
              <a:p>
                <a:endParaRPr lang="en-US"/>
              </a:p>
            </p:txBody>
          </p:sp>
          <p:sp>
            <p:nvSpPr>
              <p:cNvPr id="21590" name="Line 82"/>
              <p:cNvSpPr>
                <a:spLocks noChangeShapeType="1"/>
              </p:cNvSpPr>
              <p:nvPr/>
            </p:nvSpPr>
            <p:spPr bwMode="auto">
              <a:xfrm flipV="1">
                <a:off x="2220" y="948"/>
                <a:ext cx="148" cy="248"/>
              </a:xfrm>
              <a:prstGeom prst="line">
                <a:avLst/>
              </a:prstGeom>
              <a:noFill/>
              <a:ln w="9525">
                <a:solidFill>
                  <a:schemeClr val="tx1"/>
                </a:solidFill>
                <a:round/>
                <a:headEnd/>
                <a:tailEnd type="triangle" w="med" len="med"/>
              </a:ln>
            </p:spPr>
            <p:txBody>
              <a:bodyPr wrap="none"/>
              <a:lstStyle/>
              <a:p>
                <a:endParaRPr lang="en-US"/>
              </a:p>
            </p:txBody>
          </p:sp>
          <p:sp>
            <p:nvSpPr>
              <p:cNvPr id="21591" name="Line 83"/>
              <p:cNvSpPr>
                <a:spLocks noChangeShapeType="1"/>
              </p:cNvSpPr>
              <p:nvPr/>
            </p:nvSpPr>
            <p:spPr bwMode="auto">
              <a:xfrm flipV="1">
                <a:off x="2388" y="384"/>
                <a:ext cx="12" cy="480"/>
              </a:xfrm>
              <a:prstGeom prst="line">
                <a:avLst/>
              </a:prstGeom>
              <a:noFill/>
              <a:ln w="9525">
                <a:solidFill>
                  <a:schemeClr val="tx1"/>
                </a:solidFill>
                <a:round/>
                <a:headEnd/>
                <a:tailEnd type="triangle" w="med" len="med"/>
              </a:ln>
            </p:spPr>
            <p:txBody>
              <a:bodyPr wrap="none"/>
              <a:lstStyle/>
              <a:p>
                <a:endParaRPr lang="en-US"/>
              </a:p>
            </p:txBody>
          </p:sp>
          <p:sp>
            <p:nvSpPr>
              <p:cNvPr id="21592" name="Line 84"/>
              <p:cNvSpPr>
                <a:spLocks noChangeShapeType="1"/>
              </p:cNvSpPr>
              <p:nvPr/>
            </p:nvSpPr>
            <p:spPr bwMode="auto">
              <a:xfrm>
                <a:off x="2424" y="376"/>
                <a:ext cx="380" cy="360"/>
              </a:xfrm>
              <a:prstGeom prst="line">
                <a:avLst/>
              </a:prstGeom>
              <a:noFill/>
              <a:ln w="9525">
                <a:solidFill>
                  <a:schemeClr val="tx1"/>
                </a:solidFill>
                <a:round/>
                <a:headEnd/>
                <a:tailEnd type="triangle" w="med" len="med"/>
              </a:ln>
            </p:spPr>
            <p:txBody>
              <a:bodyPr wrap="none"/>
              <a:lstStyle/>
              <a:p>
                <a:endParaRPr lang="en-US"/>
              </a:p>
            </p:txBody>
          </p:sp>
          <p:sp>
            <p:nvSpPr>
              <p:cNvPr id="21593" name="Line 85"/>
              <p:cNvSpPr>
                <a:spLocks noChangeShapeType="1"/>
              </p:cNvSpPr>
              <p:nvPr/>
            </p:nvSpPr>
            <p:spPr bwMode="auto">
              <a:xfrm>
                <a:off x="2416" y="384"/>
                <a:ext cx="308" cy="868"/>
              </a:xfrm>
              <a:prstGeom prst="line">
                <a:avLst/>
              </a:prstGeom>
              <a:noFill/>
              <a:ln w="9525">
                <a:solidFill>
                  <a:schemeClr val="tx1"/>
                </a:solidFill>
                <a:round/>
                <a:headEnd/>
                <a:tailEnd type="triangle" w="med" len="med"/>
              </a:ln>
            </p:spPr>
            <p:txBody>
              <a:bodyPr wrap="none"/>
              <a:lstStyle/>
              <a:p>
                <a:endParaRPr lang="en-US"/>
              </a:p>
            </p:txBody>
          </p:sp>
          <p:sp>
            <p:nvSpPr>
              <p:cNvPr id="21594" name="Line 86"/>
              <p:cNvSpPr>
                <a:spLocks noChangeShapeType="1"/>
              </p:cNvSpPr>
              <p:nvPr/>
            </p:nvSpPr>
            <p:spPr bwMode="auto">
              <a:xfrm flipV="1">
                <a:off x="2772" y="952"/>
                <a:ext cx="364" cy="320"/>
              </a:xfrm>
              <a:prstGeom prst="line">
                <a:avLst/>
              </a:prstGeom>
              <a:noFill/>
              <a:ln w="9525">
                <a:solidFill>
                  <a:schemeClr val="tx1"/>
                </a:solidFill>
                <a:round/>
                <a:headEnd/>
                <a:tailEnd type="triangle" w="med" len="med"/>
              </a:ln>
            </p:spPr>
            <p:txBody>
              <a:bodyPr wrap="none"/>
              <a:lstStyle/>
              <a:p>
                <a:endParaRPr lang="en-US"/>
              </a:p>
            </p:txBody>
          </p:sp>
          <p:sp>
            <p:nvSpPr>
              <p:cNvPr id="21595" name="Line 87"/>
              <p:cNvSpPr>
                <a:spLocks noChangeShapeType="1"/>
              </p:cNvSpPr>
              <p:nvPr/>
            </p:nvSpPr>
            <p:spPr bwMode="auto">
              <a:xfrm flipH="1" flipV="1">
                <a:off x="2448" y="912"/>
                <a:ext cx="672" cy="4"/>
              </a:xfrm>
              <a:prstGeom prst="line">
                <a:avLst/>
              </a:prstGeom>
              <a:noFill/>
              <a:ln w="9525">
                <a:solidFill>
                  <a:schemeClr val="tx1"/>
                </a:solidFill>
                <a:round/>
                <a:headEnd/>
                <a:tailEnd type="triangle" w="med" len="med"/>
              </a:ln>
            </p:spPr>
            <p:txBody>
              <a:bodyPr wrap="none"/>
              <a:lstStyle/>
              <a:p>
                <a:endParaRPr lang="en-US"/>
              </a:p>
            </p:txBody>
          </p:sp>
          <p:sp>
            <p:nvSpPr>
              <p:cNvPr id="21596" name="Line 88"/>
              <p:cNvSpPr>
                <a:spLocks noChangeShapeType="1"/>
              </p:cNvSpPr>
              <p:nvPr/>
            </p:nvSpPr>
            <p:spPr bwMode="auto">
              <a:xfrm>
                <a:off x="2876" y="784"/>
                <a:ext cx="252" cy="104"/>
              </a:xfrm>
              <a:prstGeom prst="line">
                <a:avLst/>
              </a:prstGeom>
              <a:noFill/>
              <a:ln w="9525">
                <a:solidFill>
                  <a:schemeClr val="tx1"/>
                </a:solidFill>
                <a:round/>
                <a:headEnd/>
                <a:tailEnd type="triangle" w="med" len="med"/>
              </a:ln>
            </p:spPr>
            <p:txBody>
              <a:bodyPr wrap="none"/>
              <a:lstStyle/>
              <a:p>
                <a:endParaRPr lang="en-US"/>
              </a:p>
            </p:txBody>
          </p:sp>
          <p:sp>
            <p:nvSpPr>
              <p:cNvPr id="21597" name="Line 89"/>
              <p:cNvSpPr>
                <a:spLocks noChangeShapeType="1"/>
              </p:cNvSpPr>
              <p:nvPr/>
            </p:nvSpPr>
            <p:spPr bwMode="auto">
              <a:xfrm>
                <a:off x="2872" y="752"/>
                <a:ext cx="584" cy="56"/>
              </a:xfrm>
              <a:prstGeom prst="line">
                <a:avLst/>
              </a:prstGeom>
              <a:noFill/>
              <a:ln w="9525">
                <a:solidFill>
                  <a:schemeClr val="tx1"/>
                </a:solidFill>
                <a:round/>
                <a:headEnd/>
                <a:tailEnd type="triangle" w="med" len="med"/>
              </a:ln>
            </p:spPr>
            <p:txBody>
              <a:bodyPr wrap="none"/>
              <a:lstStyle/>
              <a:p>
                <a:endParaRPr lang="en-US"/>
              </a:p>
            </p:txBody>
          </p:sp>
          <p:sp>
            <p:nvSpPr>
              <p:cNvPr id="21598" name="Line 90"/>
              <p:cNvSpPr>
                <a:spLocks noChangeShapeType="1"/>
              </p:cNvSpPr>
              <p:nvPr/>
            </p:nvSpPr>
            <p:spPr bwMode="auto">
              <a:xfrm flipV="1">
                <a:off x="3396" y="1184"/>
                <a:ext cx="308" cy="324"/>
              </a:xfrm>
              <a:prstGeom prst="line">
                <a:avLst/>
              </a:prstGeom>
              <a:noFill/>
              <a:ln w="9525">
                <a:solidFill>
                  <a:srgbClr val="0033CC"/>
                </a:solidFill>
                <a:round/>
                <a:headEnd/>
                <a:tailEnd type="triangle" w="med" len="med"/>
              </a:ln>
            </p:spPr>
            <p:txBody>
              <a:bodyPr wrap="none"/>
              <a:lstStyle/>
              <a:p>
                <a:endParaRPr lang="en-US"/>
              </a:p>
            </p:txBody>
          </p:sp>
          <p:sp>
            <p:nvSpPr>
              <p:cNvPr id="21599" name="Line 91"/>
              <p:cNvSpPr>
                <a:spLocks noChangeShapeType="1"/>
              </p:cNvSpPr>
              <p:nvPr/>
            </p:nvSpPr>
            <p:spPr bwMode="auto">
              <a:xfrm>
                <a:off x="4360" y="1036"/>
                <a:ext cx="348" cy="180"/>
              </a:xfrm>
              <a:prstGeom prst="line">
                <a:avLst/>
              </a:prstGeom>
              <a:noFill/>
              <a:ln w="9525">
                <a:solidFill>
                  <a:schemeClr val="tx1"/>
                </a:solidFill>
                <a:round/>
                <a:headEnd type="triangle" w="med" len="med"/>
                <a:tailEnd type="triangle" w="med" len="med"/>
              </a:ln>
            </p:spPr>
            <p:txBody>
              <a:bodyPr wrap="none"/>
              <a:lstStyle/>
              <a:p>
                <a:endParaRPr lang="en-US"/>
              </a:p>
            </p:txBody>
          </p:sp>
          <p:sp>
            <p:nvSpPr>
              <p:cNvPr id="21600" name="Line 92"/>
              <p:cNvSpPr>
                <a:spLocks noChangeShapeType="1"/>
              </p:cNvSpPr>
              <p:nvPr/>
            </p:nvSpPr>
            <p:spPr bwMode="auto">
              <a:xfrm flipH="1">
                <a:off x="4312" y="664"/>
                <a:ext cx="60" cy="304"/>
              </a:xfrm>
              <a:prstGeom prst="line">
                <a:avLst/>
              </a:prstGeom>
              <a:noFill/>
              <a:ln w="9525">
                <a:solidFill>
                  <a:schemeClr val="tx1"/>
                </a:solidFill>
                <a:round/>
                <a:headEnd/>
                <a:tailEnd type="triangle" w="med" len="med"/>
              </a:ln>
            </p:spPr>
            <p:txBody>
              <a:bodyPr wrap="none"/>
              <a:lstStyle/>
              <a:p>
                <a:endParaRPr lang="en-US"/>
              </a:p>
            </p:txBody>
          </p:sp>
          <p:sp>
            <p:nvSpPr>
              <p:cNvPr id="21601" name="Line 93"/>
              <p:cNvSpPr>
                <a:spLocks noChangeShapeType="1"/>
              </p:cNvSpPr>
              <p:nvPr/>
            </p:nvSpPr>
            <p:spPr bwMode="auto">
              <a:xfrm flipV="1">
                <a:off x="4060" y="1048"/>
                <a:ext cx="244" cy="396"/>
              </a:xfrm>
              <a:prstGeom prst="line">
                <a:avLst/>
              </a:prstGeom>
              <a:noFill/>
              <a:ln w="9525">
                <a:solidFill>
                  <a:schemeClr val="tx1"/>
                </a:solidFill>
                <a:round/>
                <a:headEnd/>
                <a:tailEnd type="triangle" w="med" len="med"/>
              </a:ln>
            </p:spPr>
            <p:txBody>
              <a:bodyPr wrap="none"/>
              <a:lstStyle/>
              <a:p>
                <a:endParaRPr lang="en-US"/>
              </a:p>
            </p:txBody>
          </p:sp>
          <p:sp>
            <p:nvSpPr>
              <p:cNvPr id="21602" name="Line 94"/>
              <p:cNvSpPr>
                <a:spLocks noChangeShapeType="1"/>
              </p:cNvSpPr>
              <p:nvPr/>
            </p:nvSpPr>
            <p:spPr bwMode="auto">
              <a:xfrm flipH="1">
                <a:off x="2716" y="864"/>
                <a:ext cx="780" cy="832"/>
              </a:xfrm>
              <a:prstGeom prst="line">
                <a:avLst/>
              </a:prstGeom>
              <a:noFill/>
              <a:ln w="9525">
                <a:solidFill>
                  <a:schemeClr val="tx1"/>
                </a:solidFill>
                <a:round/>
                <a:headEnd/>
                <a:tailEnd type="triangle" w="med" len="med"/>
              </a:ln>
            </p:spPr>
            <p:txBody>
              <a:bodyPr wrap="none"/>
              <a:lstStyle/>
              <a:p>
                <a:endParaRPr lang="en-US"/>
              </a:p>
            </p:txBody>
          </p:sp>
          <p:sp>
            <p:nvSpPr>
              <p:cNvPr id="21603" name="Line 95"/>
              <p:cNvSpPr>
                <a:spLocks noChangeShapeType="1"/>
              </p:cNvSpPr>
              <p:nvPr/>
            </p:nvSpPr>
            <p:spPr bwMode="auto">
              <a:xfrm flipH="1">
                <a:off x="3364" y="860"/>
                <a:ext cx="144" cy="628"/>
              </a:xfrm>
              <a:prstGeom prst="line">
                <a:avLst/>
              </a:prstGeom>
              <a:noFill/>
              <a:ln w="9525">
                <a:solidFill>
                  <a:schemeClr val="tx1"/>
                </a:solidFill>
                <a:round/>
                <a:headEnd/>
                <a:tailEnd type="triangle" w="med" len="med"/>
              </a:ln>
            </p:spPr>
            <p:txBody>
              <a:bodyPr wrap="none"/>
              <a:lstStyle/>
              <a:p>
                <a:endParaRPr lang="en-US"/>
              </a:p>
            </p:txBody>
          </p:sp>
          <p:sp>
            <p:nvSpPr>
              <p:cNvPr id="21604" name="Line 96"/>
              <p:cNvSpPr>
                <a:spLocks noChangeShapeType="1"/>
              </p:cNvSpPr>
              <p:nvPr/>
            </p:nvSpPr>
            <p:spPr bwMode="auto">
              <a:xfrm flipH="1">
                <a:off x="3272" y="1584"/>
                <a:ext cx="72" cy="572"/>
              </a:xfrm>
              <a:prstGeom prst="line">
                <a:avLst/>
              </a:prstGeom>
              <a:noFill/>
              <a:ln w="9525">
                <a:solidFill>
                  <a:schemeClr val="tx1"/>
                </a:solidFill>
                <a:round/>
                <a:headEnd/>
                <a:tailEnd type="triangle" w="med" len="med"/>
              </a:ln>
            </p:spPr>
            <p:txBody>
              <a:bodyPr wrap="none"/>
              <a:lstStyle/>
              <a:p>
                <a:endParaRPr lang="en-US"/>
              </a:p>
            </p:txBody>
          </p:sp>
          <p:sp>
            <p:nvSpPr>
              <p:cNvPr id="21605" name="Line 97"/>
              <p:cNvSpPr>
                <a:spLocks noChangeShapeType="1"/>
              </p:cNvSpPr>
              <p:nvPr/>
            </p:nvSpPr>
            <p:spPr bwMode="auto">
              <a:xfrm>
                <a:off x="3396" y="1568"/>
                <a:ext cx="360" cy="596"/>
              </a:xfrm>
              <a:prstGeom prst="line">
                <a:avLst/>
              </a:prstGeom>
              <a:noFill/>
              <a:ln w="9525">
                <a:solidFill>
                  <a:srgbClr val="0033CC"/>
                </a:solidFill>
                <a:round/>
                <a:headEnd type="triangle" w="med" len="med"/>
                <a:tailEnd type="triangle" w="med" len="med"/>
              </a:ln>
            </p:spPr>
            <p:txBody>
              <a:bodyPr wrap="none"/>
              <a:lstStyle/>
              <a:p>
                <a:endParaRPr lang="en-US"/>
              </a:p>
            </p:txBody>
          </p:sp>
          <p:sp>
            <p:nvSpPr>
              <p:cNvPr id="21606" name="Line 98"/>
              <p:cNvSpPr>
                <a:spLocks noChangeShapeType="1"/>
              </p:cNvSpPr>
              <p:nvPr/>
            </p:nvSpPr>
            <p:spPr bwMode="auto">
              <a:xfrm>
                <a:off x="3408" y="1536"/>
                <a:ext cx="196" cy="36"/>
              </a:xfrm>
              <a:prstGeom prst="line">
                <a:avLst/>
              </a:prstGeom>
              <a:noFill/>
              <a:ln w="9525">
                <a:solidFill>
                  <a:schemeClr val="tx1"/>
                </a:solidFill>
                <a:round/>
                <a:headEnd/>
                <a:tailEnd type="triangle" w="med" len="med"/>
              </a:ln>
            </p:spPr>
            <p:txBody>
              <a:bodyPr wrap="none"/>
              <a:lstStyle/>
              <a:p>
                <a:endParaRPr lang="en-US"/>
              </a:p>
            </p:txBody>
          </p:sp>
          <p:sp>
            <p:nvSpPr>
              <p:cNvPr id="21607" name="Line 99"/>
              <p:cNvSpPr>
                <a:spLocks noChangeShapeType="1"/>
              </p:cNvSpPr>
              <p:nvPr/>
            </p:nvSpPr>
            <p:spPr bwMode="auto">
              <a:xfrm flipH="1" flipV="1">
                <a:off x="3672" y="1624"/>
                <a:ext cx="628" cy="832"/>
              </a:xfrm>
              <a:prstGeom prst="line">
                <a:avLst/>
              </a:prstGeom>
              <a:noFill/>
              <a:ln w="9525">
                <a:solidFill>
                  <a:schemeClr val="tx1"/>
                </a:solidFill>
                <a:round/>
                <a:headEnd type="triangle" w="med" len="med"/>
                <a:tailEnd type="triangle" w="med" len="med"/>
              </a:ln>
            </p:spPr>
            <p:txBody>
              <a:bodyPr wrap="none"/>
              <a:lstStyle/>
              <a:p>
                <a:endParaRPr lang="en-US"/>
              </a:p>
            </p:txBody>
          </p:sp>
          <p:sp>
            <p:nvSpPr>
              <p:cNvPr id="21608" name="Line 100"/>
              <p:cNvSpPr>
                <a:spLocks noChangeShapeType="1"/>
              </p:cNvSpPr>
              <p:nvPr/>
            </p:nvSpPr>
            <p:spPr bwMode="auto">
              <a:xfrm flipH="1" flipV="1">
                <a:off x="4048" y="1532"/>
                <a:ext cx="276" cy="912"/>
              </a:xfrm>
              <a:prstGeom prst="line">
                <a:avLst/>
              </a:prstGeom>
              <a:noFill/>
              <a:ln w="9525">
                <a:solidFill>
                  <a:schemeClr val="tx1"/>
                </a:solidFill>
                <a:round/>
                <a:headEnd/>
                <a:tailEnd type="triangle" w="med" len="med"/>
              </a:ln>
            </p:spPr>
            <p:txBody>
              <a:bodyPr wrap="none"/>
              <a:lstStyle/>
              <a:p>
                <a:endParaRPr lang="en-US"/>
              </a:p>
            </p:txBody>
          </p:sp>
          <p:sp>
            <p:nvSpPr>
              <p:cNvPr id="21609" name="Line 101"/>
              <p:cNvSpPr>
                <a:spLocks noChangeShapeType="1"/>
              </p:cNvSpPr>
              <p:nvPr/>
            </p:nvSpPr>
            <p:spPr bwMode="auto">
              <a:xfrm flipV="1">
                <a:off x="4356" y="2368"/>
                <a:ext cx="252" cy="104"/>
              </a:xfrm>
              <a:prstGeom prst="line">
                <a:avLst/>
              </a:prstGeom>
              <a:noFill/>
              <a:ln w="9525">
                <a:solidFill>
                  <a:schemeClr val="tx1"/>
                </a:solidFill>
                <a:round/>
                <a:headEnd/>
                <a:tailEnd type="triangle" w="med" len="med"/>
              </a:ln>
            </p:spPr>
            <p:txBody>
              <a:bodyPr wrap="none"/>
              <a:lstStyle/>
              <a:p>
                <a:endParaRPr lang="en-US"/>
              </a:p>
            </p:txBody>
          </p:sp>
          <p:sp>
            <p:nvSpPr>
              <p:cNvPr id="21610" name="Line 102"/>
              <p:cNvSpPr>
                <a:spLocks noChangeShapeType="1"/>
              </p:cNvSpPr>
              <p:nvPr/>
            </p:nvSpPr>
            <p:spPr bwMode="auto">
              <a:xfrm flipV="1">
                <a:off x="4656" y="1300"/>
                <a:ext cx="96" cy="1000"/>
              </a:xfrm>
              <a:prstGeom prst="line">
                <a:avLst/>
              </a:prstGeom>
              <a:noFill/>
              <a:ln w="9525">
                <a:solidFill>
                  <a:schemeClr val="tx1"/>
                </a:solidFill>
                <a:round/>
                <a:headEnd/>
                <a:tailEnd type="triangle" w="med" len="med"/>
              </a:ln>
            </p:spPr>
            <p:txBody>
              <a:bodyPr wrap="none"/>
              <a:lstStyle/>
              <a:p>
                <a:endParaRPr lang="en-US"/>
              </a:p>
            </p:txBody>
          </p:sp>
          <p:sp>
            <p:nvSpPr>
              <p:cNvPr id="21611" name="Line 103"/>
              <p:cNvSpPr>
                <a:spLocks noChangeShapeType="1"/>
              </p:cNvSpPr>
              <p:nvPr/>
            </p:nvSpPr>
            <p:spPr bwMode="auto">
              <a:xfrm flipV="1">
                <a:off x="4692" y="2140"/>
                <a:ext cx="300" cy="188"/>
              </a:xfrm>
              <a:prstGeom prst="line">
                <a:avLst/>
              </a:prstGeom>
              <a:noFill/>
              <a:ln w="9525">
                <a:solidFill>
                  <a:schemeClr val="tx1"/>
                </a:solidFill>
                <a:round/>
                <a:headEnd/>
                <a:tailEnd type="triangle" w="med" len="med"/>
              </a:ln>
            </p:spPr>
            <p:txBody>
              <a:bodyPr wrap="none"/>
              <a:lstStyle/>
              <a:p>
                <a:endParaRPr lang="en-US"/>
              </a:p>
            </p:txBody>
          </p:sp>
          <p:sp>
            <p:nvSpPr>
              <p:cNvPr id="21612" name="Line 104"/>
              <p:cNvSpPr>
                <a:spLocks noChangeShapeType="1"/>
              </p:cNvSpPr>
              <p:nvPr/>
            </p:nvSpPr>
            <p:spPr bwMode="auto">
              <a:xfrm flipV="1">
                <a:off x="4680" y="1764"/>
                <a:ext cx="320" cy="548"/>
              </a:xfrm>
              <a:prstGeom prst="line">
                <a:avLst/>
              </a:prstGeom>
              <a:noFill/>
              <a:ln w="9525">
                <a:solidFill>
                  <a:schemeClr val="tx1"/>
                </a:solidFill>
                <a:round/>
                <a:headEnd/>
                <a:tailEnd type="triangle" w="med" len="med"/>
              </a:ln>
            </p:spPr>
            <p:txBody>
              <a:bodyPr wrap="none"/>
              <a:lstStyle/>
              <a:p>
                <a:endParaRPr lang="en-US"/>
              </a:p>
            </p:txBody>
          </p:sp>
          <p:sp>
            <p:nvSpPr>
              <p:cNvPr id="21613" name="Line 105"/>
              <p:cNvSpPr>
                <a:spLocks noChangeShapeType="1"/>
              </p:cNvSpPr>
              <p:nvPr/>
            </p:nvSpPr>
            <p:spPr bwMode="auto">
              <a:xfrm flipH="1" flipV="1">
                <a:off x="4864" y="960"/>
                <a:ext cx="168" cy="720"/>
              </a:xfrm>
              <a:prstGeom prst="line">
                <a:avLst/>
              </a:prstGeom>
              <a:noFill/>
              <a:ln w="9525">
                <a:solidFill>
                  <a:schemeClr val="tx1"/>
                </a:solidFill>
                <a:round/>
                <a:headEnd/>
                <a:tailEnd type="triangle" w="med" len="med"/>
              </a:ln>
            </p:spPr>
            <p:txBody>
              <a:bodyPr wrap="none"/>
              <a:lstStyle/>
              <a:p>
                <a:endParaRPr lang="en-US"/>
              </a:p>
            </p:txBody>
          </p:sp>
          <p:sp>
            <p:nvSpPr>
              <p:cNvPr id="21614" name="Line 106"/>
              <p:cNvSpPr>
                <a:spLocks noChangeShapeType="1"/>
              </p:cNvSpPr>
              <p:nvPr/>
            </p:nvSpPr>
            <p:spPr bwMode="auto">
              <a:xfrm flipH="1" flipV="1">
                <a:off x="4788" y="1288"/>
                <a:ext cx="208" cy="412"/>
              </a:xfrm>
              <a:prstGeom prst="line">
                <a:avLst/>
              </a:prstGeom>
              <a:noFill/>
              <a:ln w="9525">
                <a:solidFill>
                  <a:schemeClr val="tx1"/>
                </a:solidFill>
                <a:round/>
                <a:headEnd/>
                <a:tailEnd type="triangle" w="med" len="med"/>
              </a:ln>
            </p:spPr>
            <p:txBody>
              <a:bodyPr wrap="none"/>
              <a:lstStyle/>
              <a:p>
                <a:endParaRPr lang="en-US"/>
              </a:p>
            </p:txBody>
          </p:sp>
          <p:sp>
            <p:nvSpPr>
              <p:cNvPr id="21615" name="Line 107"/>
              <p:cNvSpPr>
                <a:spLocks noChangeShapeType="1"/>
              </p:cNvSpPr>
              <p:nvPr/>
            </p:nvSpPr>
            <p:spPr bwMode="auto">
              <a:xfrm>
                <a:off x="3024" y="2888"/>
                <a:ext cx="528" cy="84"/>
              </a:xfrm>
              <a:prstGeom prst="line">
                <a:avLst/>
              </a:prstGeom>
              <a:noFill/>
              <a:ln w="9525">
                <a:solidFill>
                  <a:schemeClr val="tx1"/>
                </a:solidFill>
                <a:round/>
                <a:headEnd type="triangle" w="med" len="med"/>
                <a:tailEnd type="triangle" w="med" len="med"/>
              </a:ln>
            </p:spPr>
            <p:txBody>
              <a:bodyPr wrap="none"/>
              <a:lstStyle/>
              <a:p>
                <a:endParaRPr lang="en-US"/>
              </a:p>
            </p:txBody>
          </p:sp>
          <p:sp>
            <p:nvSpPr>
              <p:cNvPr id="21616" name="Line 108"/>
              <p:cNvSpPr>
                <a:spLocks noChangeShapeType="1"/>
              </p:cNvSpPr>
              <p:nvPr/>
            </p:nvSpPr>
            <p:spPr bwMode="auto">
              <a:xfrm flipV="1">
                <a:off x="3212" y="3020"/>
                <a:ext cx="360" cy="364"/>
              </a:xfrm>
              <a:prstGeom prst="line">
                <a:avLst/>
              </a:prstGeom>
              <a:noFill/>
              <a:ln w="9525">
                <a:solidFill>
                  <a:schemeClr val="tx1"/>
                </a:solidFill>
                <a:round/>
                <a:headEnd/>
                <a:tailEnd type="triangle" w="med" len="med"/>
              </a:ln>
            </p:spPr>
            <p:txBody>
              <a:bodyPr wrap="none"/>
              <a:lstStyle/>
              <a:p>
                <a:endParaRPr lang="en-US"/>
              </a:p>
            </p:txBody>
          </p:sp>
          <p:sp>
            <p:nvSpPr>
              <p:cNvPr id="21617" name="Line 109"/>
              <p:cNvSpPr>
                <a:spLocks noChangeShapeType="1"/>
              </p:cNvSpPr>
              <p:nvPr/>
            </p:nvSpPr>
            <p:spPr bwMode="auto">
              <a:xfrm>
                <a:off x="3620" y="3020"/>
                <a:ext cx="580" cy="588"/>
              </a:xfrm>
              <a:prstGeom prst="line">
                <a:avLst/>
              </a:prstGeom>
              <a:noFill/>
              <a:ln w="9525">
                <a:solidFill>
                  <a:schemeClr val="tx1"/>
                </a:solidFill>
                <a:round/>
                <a:headEnd/>
                <a:tailEnd type="triangle" w="med" len="med"/>
              </a:ln>
            </p:spPr>
            <p:txBody>
              <a:bodyPr wrap="none"/>
              <a:lstStyle/>
              <a:p>
                <a:endParaRPr lang="en-US"/>
              </a:p>
            </p:txBody>
          </p:sp>
          <p:sp>
            <p:nvSpPr>
              <p:cNvPr id="21618" name="Line 110"/>
              <p:cNvSpPr>
                <a:spLocks noChangeShapeType="1"/>
              </p:cNvSpPr>
              <p:nvPr/>
            </p:nvSpPr>
            <p:spPr bwMode="auto">
              <a:xfrm>
                <a:off x="3648" y="2972"/>
                <a:ext cx="1056" cy="188"/>
              </a:xfrm>
              <a:prstGeom prst="line">
                <a:avLst/>
              </a:prstGeom>
              <a:noFill/>
              <a:ln w="9525">
                <a:solidFill>
                  <a:schemeClr val="tx1"/>
                </a:solidFill>
                <a:round/>
                <a:headEnd/>
                <a:tailEnd type="triangle" w="med" len="med"/>
              </a:ln>
            </p:spPr>
            <p:txBody>
              <a:bodyPr wrap="none"/>
              <a:lstStyle/>
              <a:p>
                <a:endParaRPr lang="en-US"/>
              </a:p>
            </p:txBody>
          </p:sp>
          <p:sp>
            <p:nvSpPr>
              <p:cNvPr id="21619" name="Line 111"/>
              <p:cNvSpPr>
                <a:spLocks noChangeShapeType="1"/>
              </p:cNvSpPr>
              <p:nvPr/>
            </p:nvSpPr>
            <p:spPr bwMode="auto">
              <a:xfrm flipH="1" flipV="1">
                <a:off x="2808" y="3352"/>
                <a:ext cx="504" cy="424"/>
              </a:xfrm>
              <a:prstGeom prst="line">
                <a:avLst/>
              </a:prstGeom>
              <a:noFill/>
              <a:ln w="9525">
                <a:solidFill>
                  <a:schemeClr val="tx1"/>
                </a:solidFill>
                <a:round/>
                <a:headEnd/>
                <a:tailEnd type="triangle" w="med" len="med"/>
              </a:ln>
            </p:spPr>
            <p:txBody>
              <a:bodyPr wrap="none"/>
              <a:lstStyle/>
              <a:p>
                <a:endParaRPr lang="en-US"/>
              </a:p>
            </p:txBody>
          </p:sp>
          <p:sp>
            <p:nvSpPr>
              <p:cNvPr id="21620" name="Line 112"/>
              <p:cNvSpPr>
                <a:spLocks noChangeShapeType="1"/>
              </p:cNvSpPr>
              <p:nvPr/>
            </p:nvSpPr>
            <p:spPr bwMode="auto">
              <a:xfrm flipV="1">
                <a:off x="3368" y="3020"/>
                <a:ext cx="224" cy="728"/>
              </a:xfrm>
              <a:prstGeom prst="line">
                <a:avLst/>
              </a:prstGeom>
              <a:noFill/>
              <a:ln w="9525">
                <a:solidFill>
                  <a:schemeClr val="tx1"/>
                </a:solidFill>
                <a:round/>
                <a:headEnd/>
                <a:tailEnd type="triangle" w="med" len="med"/>
              </a:ln>
            </p:spPr>
            <p:txBody>
              <a:bodyPr wrap="none"/>
              <a:lstStyle/>
              <a:p>
                <a:endParaRPr lang="en-US"/>
              </a:p>
            </p:txBody>
          </p:sp>
          <p:sp>
            <p:nvSpPr>
              <p:cNvPr id="21621" name="Line 113"/>
              <p:cNvSpPr>
                <a:spLocks noChangeShapeType="1"/>
              </p:cNvSpPr>
              <p:nvPr/>
            </p:nvSpPr>
            <p:spPr bwMode="auto">
              <a:xfrm flipH="1">
                <a:off x="3408" y="3648"/>
                <a:ext cx="768" cy="144"/>
              </a:xfrm>
              <a:prstGeom prst="line">
                <a:avLst/>
              </a:prstGeom>
              <a:noFill/>
              <a:ln w="9525">
                <a:solidFill>
                  <a:schemeClr val="tx1"/>
                </a:solidFill>
                <a:round/>
                <a:headEnd/>
                <a:tailEnd type="triangle" w="med" len="med"/>
              </a:ln>
            </p:spPr>
            <p:txBody>
              <a:bodyPr wrap="none"/>
              <a:lstStyle/>
              <a:p>
                <a:endParaRPr lang="en-US"/>
              </a:p>
            </p:txBody>
          </p:sp>
          <p:sp>
            <p:nvSpPr>
              <p:cNvPr id="21622" name="Line 114"/>
              <p:cNvSpPr>
                <a:spLocks noChangeShapeType="1"/>
              </p:cNvSpPr>
              <p:nvPr/>
            </p:nvSpPr>
            <p:spPr bwMode="auto">
              <a:xfrm flipV="1">
                <a:off x="4260" y="3196"/>
                <a:ext cx="460" cy="424"/>
              </a:xfrm>
              <a:prstGeom prst="line">
                <a:avLst/>
              </a:prstGeom>
              <a:noFill/>
              <a:ln w="9525">
                <a:solidFill>
                  <a:schemeClr val="tx1"/>
                </a:solidFill>
                <a:round/>
                <a:headEnd type="triangle" w="med" len="med"/>
                <a:tailEnd type="triangle" w="med" len="med"/>
              </a:ln>
            </p:spPr>
            <p:txBody>
              <a:bodyPr wrap="none"/>
              <a:lstStyle/>
              <a:p>
                <a:endParaRPr lang="en-US"/>
              </a:p>
            </p:txBody>
          </p:sp>
          <p:sp>
            <p:nvSpPr>
              <p:cNvPr id="21623" name="Oval 115"/>
              <p:cNvSpPr>
                <a:spLocks noChangeArrowheads="1"/>
              </p:cNvSpPr>
              <p:nvPr/>
            </p:nvSpPr>
            <p:spPr bwMode="auto">
              <a:xfrm>
                <a:off x="4848" y="2784"/>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624" name="Oval 116"/>
              <p:cNvSpPr>
                <a:spLocks noChangeArrowheads="1"/>
              </p:cNvSpPr>
              <p:nvPr/>
            </p:nvSpPr>
            <p:spPr bwMode="auto">
              <a:xfrm>
                <a:off x="5040" y="3600"/>
                <a:ext cx="96" cy="96"/>
              </a:xfrm>
              <a:prstGeom prst="ellipse">
                <a:avLst/>
              </a:prstGeom>
              <a:solidFill>
                <a:srgbClr val="FF9900"/>
              </a:solidFill>
              <a:ln w="9525">
                <a:solidFill>
                  <a:schemeClr val="tx1"/>
                </a:solidFill>
                <a:round/>
                <a:headEnd/>
                <a:tailEnd/>
              </a:ln>
            </p:spPr>
            <p:txBody>
              <a:bodyPr wrap="none" anchor="ctr"/>
              <a:lstStyle/>
              <a:p>
                <a:endParaRPr lang="en-US"/>
              </a:p>
            </p:txBody>
          </p:sp>
          <p:sp>
            <p:nvSpPr>
              <p:cNvPr id="21625" name="Line 117"/>
              <p:cNvSpPr>
                <a:spLocks noChangeShapeType="1"/>
              </p:cNvSpPr>
              <p:nvPr/>
            </p:nvSpPr>
            <p:spPr bwMode="auto">
              <a:xfrm flipV="1">
                <a:off x="4772" y="2876"/>
                <a:ext cx="96" cy="248"/>
              </a:xfrm>
              <a:prstGeom prst="line">
                <a:avLst/>
              </a:prstGeom>
              <a:noFill/>
              <a:ln w="9525">
                <a:solidFill>
                  <a:schemeClr val="tx1"/>
                </a:solidFill>
                <a:round/>
                <a:headEnd type="triangle" w="med" len="med"/>
                <a:tailEnd type="triangle" w="med" len="med"/>
              </a:ln>
            </p:spPr>
            <p:txBody>
              <a:bodyPr wrap="none"/>
              <a:lstStyle/>
              <a:p>
                <a:endParaRPr lang="en-US"/>
              </a:p>
            </p:txBody>
          </p:sp>
          <p:sp>
            <p:nvSpPr>
              <p:cNvPr id="21626" name="Line 118"/>
              <p:cNvSpPr>
                <a:spLocks noChangeShapeType="1"/>
              </p:cNvSpPr>
              <p:nvPr/>
            </p:nvSpPr>
            <p:spPr bwMode="auto">
              <a:xfrm>
                <a:off x="4784" y="3208"/>
                <a:ext cx="280" cy="392"/>
              </a:xfrm>
              <a:prstGeom prst="line">
                <a:avLst/>
              </a:prstGeom>
              <a:noFill/>
              <a:ln w="9525">
                <a:solidFill>
                  <a:schemeClr val="tx1"/>
                </a:solidFill>
                <a:round/>
                <a:headEnd/>
                <a:tailEnd type="triangle" w="med" len="med"/>
              </a:ln>
            </p:spPr>
            <p:txBody>
              <a:bodyPr wrap="none"/>
              <a:lstStyle/>
              <a:p>
                <a:endParaRPr lang="en-US"/>
              </a:p>
            </p:txBody>
          </p:sp>
          <p:sp>
            <p:nvSpPr>
              <p:cNvPr id="21627" name="Line 119"/>
              <p:cNvSpPr>
                <a:spLocks noChangeShapeType="1"/>
              </p:cNvSpPr>
              <p:nvPr/>
            </p:nvSpPr>
            <p:spPr bwMode="auto">
              <a:xfrm>
                <a:off x="1148" y="768"/>
                <a:ext cx="48" cy="620"/>
              </a:xfrm>
              <a:prstGeom prst="line">
                <a:avLst/>
              </a:prstGeom>
              <a:noFill/>
              <a:ln w="9525">
                <a:solidFill>
                  <a:schemeClr val="tx1"/>
                </a:solidFill>
                <a:round/>
                <a:headEnd/>
                <a:tailEnd type="triangle" w="med" len="med"/>
              </a:ln>
            </p:spPr>
            <p:txBody>
              <a:bodyPr wrap="none"/>
              <a:lstStyle/>
              <a:p>
                <a:endParaRPr lang="en-US"/>
              </a:p>
            </p:txBody>
          </p:sp>
          <p:sp>
            <p:nvSpPr>
              <p:cNvPr id="21628" name="Line 120"/>
              <p:cNvSpPr>
                <a:spLocks noChangeShapeType="1"/>
              </p:cNvSpPr>
              <p:nvPr/>
            </p:nvSpPr>
            <p:spPr bwMode="auto">
              <a:xfrm>
                <a:off x="628" y="1096"/>
                <a:ext cx="524" cy="324"/>
              </a:xfrm>
              <a:prstGeom prst="line">
                <a:avLst/>
              </a:prstGeom>
              <a:noFill/>
              <a:ln w="9525">
                <a:solidFill>
                  <a:schemeClr val="tx1"/>
                </a:solidFill>
                <a:round/>
                <a:headEnd/>
                <a:tailEnd type="triangle" w="med" len="med"/>
              </a:ln>
            </p:spPr>
            <p:txBody>
              <a:bodyPr wrap="none"/>
              <a:lstStyle/>
              <a:p>
                <a:endParaRPr lang="en-US"/>
              </a:p>
            </p:txBody>
          </p:sp>
          <p:sp>
            <p:nvSpPr>
              <p:cNvPr id="21629" name="Line 121"/>
              <p:cNvSpPr>
                <a:spLocks noChangeShapeType="1"/>
              </p:cNvSpPr>
              <p:nvPr/>
            </p:nvSpPr>
            <p:spPr bwMode="auto">
              <a:xfrm flipH="1">
                <a:off x="1236" y="992"/>
                <a:ext cx="500" cy="416"/>
              </a:xfrm>
              <a:prstGeom prst="line">
                <a:avLst/>
              </a:prstGeom>
              <a:noFill/>
              <a:ln w="9525">
                <a:solidFill>
                  <a:schemeClr val="tx1"/>
                </a:solidFill>
                <a:round/>
                <a:headEnd/>
                <a:tailEnd type="triangle" w="med" len="med"/>
              </a:ln>
            </p:spPr>
            <p:txBody>
              <a:bodyPr wrap="none"/>
              <a:lstStyle/>
              <a:p>
                <a:endParaRPr lang="en-US"/>
              </a:p>
            </p:txBody>
          </p:sp>
          <p:sp>
            <p:nvSpPr>
              <p:cNvPr id="21630" name="Line 122"/>
              <p:cNvSpPr>
                <a:spLocks noChangeShapeType="1"/>
              </p:cNvSpPr>
              <p:nvPr/>
            </p:nvSpPr>
            <p:spPr bwMode="auto">
              <a:xfrm flipH="1">
                <a:off x="1192" y="340"/>
                <a:ext cx="1160" cy="360"/>
              </a:xfrm>
              <a:prstGeom prst="line">
                <a:avLst/>
              </a:prstGeom>
              <a:noFill/>
              <a:ln w="9525">
                <a:solidFill>
                  <a:schemeClr val="tx1"/>
                </a:solidFill>
                <a:round/>
                <a:headEnd/>
                <a:tailEnd type="triangle" w="med" len="med"/>
              </a:ln>
            </p:spPr>
            <p:txBody>
              <a:bodyPr wrap="none"/>
              <a:lstStyle/>
              <a:p>
                <a:endParaRPr lang="en-US"/>
              </a:p>
            </p:txBody>
          </p:sp>
          <p:sp>
            <p:nvSpPr>
              <p:cNvPr id="21631" name="Line 123"/>
              <p:cNvSpPr>
                <a:spLocks noChangeShapeType="1"/>
              </p:cNvSpPr>
              <p:nvPr/>
            </p:nvSpPr>
            <p:spPr bwMode="auto">
              <a:xfrm flipH="1">
                <a:off x="628" y="744"/>
                <a:ext cx="480" cy="284"/>
              </a:xfrm>
              <a:prstGeom prst="line">
                <a:avLst/>
              </a:prstGeom>
              <a:noFill/>
              <a:ln w="9525">
                <a:solidFill>
                  <a:schemeClr val="tx1"/>
                </a:solidFill>
                <a:round/>
                <a:headEnd/>
                <a:tailEnd type="triangle" w="med" len="med"/>
              </a:ln>
            </p:spPr>
            <p:txBody>
              <a:bodyPr wrap="none"/>
              <a:lstStyle/>
              <a:p>
                <a:endParaRPr lang="en-US"/>
              </a:p>
            </p:txBody>
          </p:sp>
          <p:sp>
            <p:nvSpPr>
              <p:cNvPr id="21632" name="Line 124"/>
              <p:cNvSpPr>
                <a:spLocks noChangeShapeType="1"/>
              </p:cNvSpPr>
              <p:nvPr/>
            </p:nvSpPr>
            <p:spPr bwMode="auto">
              <a:xfrm flipV="1">
                <a:off x="644" y="960"/>
                <a:ext cx="1080" cy="100"/>
              </a:xfrm>
              <a:prstGeom prst="line">
                <a:avLst/>
              </a:prstGeom>
              <a:noFill/>
              <a:ln w="9525">
                <a:solidFill>
                  <a:schemeClr val="tx1"/>
                </a:solidFill>
                <a:round/>
                <a:headEnd/>
                <a:tailEnd type="triangle" w="med" len="med"/>
              </a:ln>
            </p:spPr>
            <p:txBody>
              <a:bodyPr wrap="none"/>
              <a:lstStyle/>
              <a:p>
                <a:endParaRPr lang="en-US"/>
              </a:p>
            </p:txBody>
          </p:sp>
          <p:sp>
            <p:nvSpPr>
              <p:cNvPr id="21633" name="Line 125"/>
              <p:cNvSpPr>
                <a:spLocks noChangeShapeType="1"/>
              </p:cNvSpPr>
              <p:nvPr/>
            </p:nvSpPr>
            <p:spPr bwMode="auto">
              <a:xfrm>
                <a:off x="600" y="1112"/>
                <a:ext cx="200" cy="956"/>
              </a:xfrm>
              <a:prstGeom prst="line">
                <a:avLst/>
              </a:prstGeom>
              <a:noFill/>
              <a:ln w="9525">
                <a:solidFill>
                  <a:schemeClr val="tx1"/>
                </a:solidFill>
                <a:round/>
                <a:headEnd/>
                <a:tailEnd type="triangle" w="med" len="med"/>
              </a:ln>
            </p:spPr>
            <p:txBody>
              <a:bodyPr wrap="none"/>
              <a:lstStyle/>
              <a:p>
                <a:endParaRPr lang="en-US"/>
              </a:p>
            </p:txBody>
          </p:sp>
          <p:sp>
            <p:nvSpPr>
              <p:cNvPr id="21634" name="Line 126"/>
              <p:cNvSpPr>
                <a:spLocks noChangeShapeType="1"/>
              </p:cNvSpPr>
              <p:nvPr/>
            </p:nvSpPr>
            <p:spPr bwMode="auto">
              <a:xfrm>
                <a:off x="1808" y="992"/>
                <a:ext cx="360" cy="220"/>
              </a:xfrm>
              <a:prstGeom prst="line">
                <a:avLst/>
              </a:prstGeom>
              <a:noFill/>
              <a:ln w="9525">
                <a:solidFill>
                  <a:schemeClr val="tx1"/>
                </a:solidFill>
                <a:round/>
                <a:headEnd/>
                <a:tailEnd type="triangle" w="med" len="med"/>
              </a:ln>
            </p:spPr>
            <p:txBody>
              <a:bodyPr wrap="none"/>
              <a:lstStyle/>
              <a:p>
                <a:endParaRPr lang="en-US"/>
              </a:p>
            </p:txBody>
          </p:sp>
          <p:sp>
            <p:nvSpPr>
              <p:cNvPr id="21635" name="Line 127"/>
              <p:cNvSpPr>
                <a:spLocks noChangeShapeType="1"/>
              </p:cNvSpPr>
              <p:nvPr/>
            </p:nvSpPr>
            <p:spPr bwMode="auto">
              <a:xfrm>
                <a:off x="1244" y="1456"/>
                <a:ext cx="928" cy="244"/>
              </a:xfrm>
              <a:prstGeom prst="line">
                <a:avLst/>
              </a:prstGeom>
              <a:noFill/>
              <a:ln w="9525">
                <a:solidFill>
                  <a:schemeClr val="tx1"/>
                </a:solidFill>
                <a:round/>
                <a:headEnd/>
                <a:tailEnd type="triangle" w="med" len="med"/>
              </a:ln>
            </p:spPr>
            <p:txBody>
              <a:bodyPr wrap="none"/>
              <a:lstStyle/>
              <a:p>
                <a:endParaRPr lang="en-US"/>
              </a:p>
            </p:txBody>
          </p:sp>
          <p:sp>
            <p:nvSpPr>
              <p:cNvPr id="21636" name="Line 128"/>
              <p:cNvSpPr>
                <a:spLocks noChangeShapeType="1"/>
              </p:cNvSpPr>
              <p:nvPr/>
            </p:nvSpPr>
            <p:spPr bwMode="auto">
              <a:xfrm flipV="1">
                <a:off x="2252" y="1720"/>
                <a:ext cx="388" cy="12"/>
              </a:xfrm>
              <a:prstGeom prst="line">
                <a:avLst/>
              </a:prstGeom>
              <a:noFill/>
              <a:ln w="9525">
                <a:solidFill>
                  <a:schemeClr val="tx1"/>
                </a:solidFill>
                <a:round/>
                <a:headEnd/>
                <a:tailEnd type="triangle" w="med" len="med"/>
              </a:ln>
            </p:spPr>
            <p:txBody>
              <a:bodyPr wrap="none"/>
              <a:lstStyle/>
              <a:p>
                <a:endParaRPr lang="en-US"/>
              </a:p>
            </p:txBody>
          </p:sp>
          <p:sp>
            <p:nvSpPr>
              <p:cNvPr id="21637" name="Line 129"/>
              <p:cNvSpPr>
                <a:spLocks noChangeShapeType="1"/>
              </p:cNvSpPr>
              <p:nvPr/>
            </p:nvSpPr>
            <p:spPr bwMode="auto">
              <a:xfrm flipH="1">
                <a:off x="2048" y="1768"/>
                <a:ext cx="612" cy="784"/>
              </a:xfrm>
              <a:prstGeom prst="line">
                <a:avLst/>
              </a:prstGeom>
              <a:noFill/>
              <a:ln w="9525">
                <a:solidFill>
                  <a:schemeClr val="tx1"/>
                </a:solidFill>
                <a:round/>
                <a:headEnd/>
                <a:tailEnd type="triangle" w="med" len="med"/>
              </a:ln>
            </p:spPr>
            <p:txBody>
              <a:bodyPr wrap="none"/>
              <a:lstStyle/>
              <a:p>
                <a:endParaRPr lang="en-US"/>
              </a:p>
            </p:txBody>
          </p:sp>
          <p:sp>
            <p:nvSpPr>
              <p:cNvPr id="21638" name="Line 130"/>
              <p:cNvSpPr>
                <a:spLocks noChangeShapeType="1"/>
              </p:cNvSpPr>
              <p:nvPr/>
            </p:nvSpPr>
            <p:spPr bwMode="auto">
              <a:xfrm flipH="1">
                <a:off x="860" y="1744"/>
                <a:ext cx="1788" cy="352"/>
              </a:xfrm>
              <a:prstGeom prst="line">
                <a:avLst/>
              </a:prstGeom>
              <a:noFill/>
              <a:ln w="9525">
                <a:solidFill>
                  <a:schemeClr val="tx1"/>
                </a:solidFill>
                <a:round/>
                <a:headEnd/>
                <a:tailEnd type="triangle" w="med" len="med"/>
              </a:ln>
            </p:spPr>
            <p:txBody>
              <a:bodyPr wrap="none"/>
              <a:lstStyle/>
              <a:p>
                <a:endParaRPr lang="en-US"/>
              </a:p>
            </p:txBody>
          </p:sp>
          <p:sp>
            <p:nvSpPr>
              <p:cNvPr id="21639" name="Line 131"/>
              <p:cNvSpPr>
                <a:spLocks noChangeShapeType="1"/>
              </p:cNvSpPr>
              <p:nvPr/>
            </p:nvSpPr>
            <p:spPr bwMode="auto">
              <a:xfrm>
                <a:off x="2764" y="1336"/>
                <a:ext cx="468" cy="832"/>
              </a:xfrm>
              <a:prstGeom prst="line">
                <a:avLst/>
              </a:prstGeom>
              <a:noFill/>
              <a:ln w="9525">
                <a:solidFill>
                  <a:schemeClr val="tx1"/>
                </a:solidFill>
                <a:round/>
                <a:headEnd/>
                <a:tailEnd type="triangle" w="med" len="med"/>
              </a:ln>
            </p:spPr>
            <p:txBody>
              <a:bodyPr wrap="none"/>
              <a:lstStyle/>
              <a:p>
                <a:endParaRPr lang="en-US"/>
              </a:p>
            </p:txBody>
          </p:sp>
          <p:sp>
            <p:nvSpPr>
              <p:cNvPr id="21640" name="Line 132"/>
              <p:cNvSpPr>
                <a:spLocks noChangeShapeType="1"/>
              </p:cNvSpPr>
              <p:nvPr/>
            </p:nvSpPr>
            <p:spPr bwMode="auto">
              <a:xfrm>
                <a:off x="3304" y="2184"/>
                <a:ext cx="424" cy="28"/>
              </a:xfrm>
              <a:prstGeom prst="line">
                <a:avLst/>
              </a:prstGeom>
              <a:noFill/>
              <a:ln w="9525">
                <a:solidFill>
                  <a:srgbClr val="0033CC"/>
                </a:solidFill>
                <a:round/>
                <a:headEnd/>
                <a:tailEnd type="triangle" w="med" len="med"/>
              </a:ln>
            </p:spPr>
            <p:txBody>
              <a:bodyPr wrap="none"/>
              <a:lstStyle/>
              <a:p>
                <a:endParaRPr lang="en-US"/>
              </a:p>
            </p:txBody>
          </p:sp>
        </p:grpSp>
        <p:sp>
          <p:nvSpPr>
            <p:cNvPr id="21512" name="Text Box 133"/>
            <p:cNvSpPr txBox="1">
              <a:spLocks noChangeArrowheads="1"/>
            </p:cNvSpPr>
            <p:nvPr/>
          </p:nvSpPr>
          <p:spPr bwMode="auto">
            <a:xfrm>
              <a:off x="3302" y="3290"/>
              <a:ext cx="195" cy="231"/>
            </a:xfrm>
            <a:prstGeom prst="rect">
              <a:avLst/>
            </a:prstGeom>
            <a:noFill/>
            <a:ln w="9525">
              <a:noFill/>
              <a:miter lim="800000"/>
              <a:headEnd/>
              <a:tailEnd/>
            </a:ln>
          </p:spPr>
          <p:txBody>
            <a:bodyPr wrap="none">
              <a:spAutoFit/>
            </a:bodyPr>
            <a:lstStyle/>
            <a:p>
              <a:r>
                <a:rPr lang="en-US" b="1">
                  <a:solidFill>
                    <a:srgbClr val="FF0000"/>
                  </a:solidFill>
                  <a:latin typeface="Comic Sans MS" pitchFamily="66" charset="0"/>
                </a:rPr>
                <a:t>I</a:t>
              </a:r>
            </a:p>
          </p:txBody>
        </p:sp>
      </p:grpSp>
      <p:sp>
        <p:nvSpPr>
          <p:cNvPr id="21510" name="Text Box 134"/>
          <p:cNvSpPr txBox="1">
            <a:spLocks noChangeArrowheads="1"/>
          </p:cNvSpPr>
          <p:nvPr/>
        </p:nvSpPr>
        <p:spPr bwMode="auto">
          <a:xfrm>
            <a:off x="7467600" y="1981200"/>
            <a:ext cx="339725" cy="366713"/>
          </a:xfrm>
          <a:prstGeom prst="rect">
            <a:avLst/>
          </a:prstGeom>
          <a:noFill/>
          <a:ln w="9525">
            <a:noFill/>
            <a:miter lim="800000"/>
            <a:headEnd/>
            <a:tailEnd/>
          </a:ln>
        </p:spPr>
        <p:txBody>
          <a:bodyPr wrap="none">
            <a:spAutoFit/>
          </a:bodyPr>
          <a:lstStyle/>
          <a:p>
            <a:r>
              <a:rPr lang="en-US" b="1">
                <a:solidFill>
                  <a:srgbClr val="009900"/>
                </a:solidFill>
                <a:latin typeface="Comic Sans MS" pitchFamily="66" charset="0"/>
              </a:rPr>
              <a:t>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pPr eaLnBrk="1" hangingPunct="1">
              <a:defRPr/>
            </a:pPr>
            <a:r>
              <a:rPr lang="en-US" dirty="0"/>
              <a:t>Example: 8-Puzzle</a:t>
            </a:r>
          </a:p>
        </p:txBody>
      </p:sp>
      <p:sp>
        <p:nvSpPr>
          <p:cNvPr id="12292" name="Slide Number Placeholder 5"/>
          <p:cNvSpPr>
            <a:spLocks noGrp="1"/>
          </p:cNvSpPr>
          <p:nvPr>
            <p:ph type="sldNum" sz="quarter" idx="12"/>
          </p:nvPr>
        </p:nvSpPr>
        <p:spPr bwMode="auto">
          <a:xfrm>
            <a:off x="8534400" y="5734050"/>
            <a:ext cx="609600" cy="520700"/>
          </a:xfrm>
          <a:prstGeom prst="rect">
            <a:avLst/>
          </a:prstGeom>
          <a:noFill/>
          <a:ln>
            <a:miter lim="800000"/>
            <a:headEnd/>
            <a:tailEnd/>
          </a:ln>
        </p:spPr>
        <p:txBody>
          <a:bodyPr wrap="square" lIns="91440" tIns="45720" rIns="91440" bIns="45720" numCol="1" anchorCtr="0" compatLnSpc="1">
            <a:prstTxWarp prst="textNoShape">
              <a:avLst/>
            </a:prstTxWarp>
          </a:bodyPr>
          <a:lstStyle/>
          <a:p>
            <a:fld id="{2D498D1B-7189-4EAD-AB59-728047D25245}" type="slidenum">
              <a:rPr lang="en-US" smtClean="0"/>
              <a:pPr/>
              <a:t>22</a:t>
            </a:fld>
            <a:endParaRPr lang="en-US"/>
          </a:p>
        </p:txBody>
      </p:sp>
      <p:sp>
        <p:nvSpPr>
          <p:cNvPr id="12293" name="Rectangle 6"/>
          <p:cNvSpPr>
            <a:spLocks noChangeArrowheads="1"/>
          </p:cNvSpPr>
          <p:nvPr/>
        </p:nvSpPr>
        <p:spPr bwMode="auto">
          <a:xfrm>
            <a:off x="1585913" y="2133600"/>
            <a:ext cx="1828800" cy="1828800"/>
          </a:xfrm>
          <a:prstGeom prst="rect">
            <a:avLst/>
          </a:prstGeom>
          <a:solidFill>
            <a:srgbClr val="969696"/>
          </a:solidFill>
          <a:ln w="19050">
            <a:solidFill>
              <a:schemeClr val="tx1"/>
            </a:solidFill>
            <a:miter lim="800000"/>
            <a:headEnd/>
            <a:tailEnd/>
          </a:ln>
        </p:spPr>
        <p:txBody>
          <a:bodyPr wrap="none" anchor="ctr"/>
          <a:lstStyle/>
          <a:p>
            <a:pPr>
              <a:defRPr/>
            </a:pPr>
            <a:endParaRPr lang="en-US">
              <a:latin typeface="+mj-lt"/>
            </a:endParaRPr>
          </a:p>
        </p:txBody>
      </p:sp>
      <p:sp>
        <p:nvSpPr>
          <p:cNvPr id="12294" name="Rectangle 7"/>
          <p:cNvSpPr>
            <a:spLocks noChangeArrowheads="1"/>
          </p:cNvSpPr>
          <p:nvPr/>
        </p:nvSpPr>
        <p:spPr bwMode="auto">
          <a:xfrm>
            <a:off x="1585913" y="21336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295" name="Rectangle 8"/>
          <p:cNvSpPr>
            <a:spLocks noChangeArrowheads="1"/>
          </p:cNvSpPr>
          <p:nvPr/>
        </p:nvSpPr>
        <p:spPr bwMode="auto">
          <a:xfrm>
            <a:off x="1585913" y="27432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296" name="Rectangle 9"/>
          <p:cNvSpPr>
            <a:spLocks noChangeArrowheads="1"/>
          </p:cNvSpPr>
          <p:nvPr/>
        </p:nvSpPr>
        <p:spPr bwMode="auto">
          <a:xfrm>
            <a:off x="1585913" y="33528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299" name="Rectangle 12"/>
          <p:cNvSpPr>
            <a:spLocks noChangeArrowheads="1"/>
          </p:cNvSpPr>
          <p:nvPr/>
        </p:nvSpPr>
        <p:spPr bwMode="auto">
          <a:xfrm>
            <a:off x="2805113" y="27432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00" name="Rectangle 13"/>
          <p:cNvSpPr>
            <a:spLocks noChangeArrowheads="1"/>
          </p:cNvSpPr>
          <p:nvPr/>
        </p:nvSpPr>
        <p:spPr bwMode="auto">
          <a:xfrm>
            <a:off x="2195513" y="33528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01" name="Rectangle 14"/>
          <p:cNvSpPr>
            <a:spLocks noChangeArrowheads="1"/>
          </p:cNvSpPr>
          <p:nvPr/>
        </p:nvSpPr>
        <p:spPr bwMode="auto">
          <a:xfrm>
            <a:off x="2805113" y="33528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02" name="Text Box 15"/>
          <p:cNvSpPr txBox="1">
            <a:spLocks noChangeArrowheads="1"/>
          </p:cNvSpPr>
          <p:nvPr/>
        </p:nvSpPr>
        <p:spPr bwMode="auto">
          <a:xfrm>
            <a:off x="2347913" y="3441700"/>
            <a:ext cx="355600" cy="461963"/>
          </a:xfrm>
          <a:prstGeom prst="rect">
            <a:avLst/>
          </a:prstGeom>
          <a:noFill/>
          <a:ln w="19050">
            <a:noFill/>
            <a:miter lim="800000"/>
            <a:headEnd/>
            <a:tailEnd/>
          </a:ln>
        </p:spPr>
        <p:txBody>
          <a:bodyPr wrap="none">
            <a:spAutoFit/>
          </a:bodyPr>
          <a:lstStyle/>
          <a:p>
            <a:pPr>
              <a:defRPr/>
            </a:pPr>
            <a:r>
              <a:rPr lang="en-US" sz="2400">
                <a:latin typeface="+mj-lt"/>
              </a:rPr>
              <a:t>1</a:t>
            </a:r>
          </a:p>
        </p:txBody>
      </p:sp>
      <p:grpSp>
        <p:nvGrpSpPr>
          <p:cNvPr id="2" name="Group 1"/>
          <p:cNvGrpSpPr/>
          <p:nvPr/>
        </p:nvGrpSpPr>
        <p:grpSpPr>
          <a:xfrm>
            <a:off x="2195513" y="2133600"/>
            <a:ext cx="609600" cy="609600"/>
            <a:chOff x="2195513" y="2133600"/>
            <a:chExt cx="609600" cy="609600"/>
          </a:xfrm>
        </p:grpSpPr>
        <p:sp>
          <p:nvSpPr>
            <p:cNvPr id="12297" name="Rectangle 10"/>
            <p:cNvSpPr>
              <a:spLocks noChangeArrowheads="1"/>
            </p:cNvSpPr>
            <p:nvPr/>
          </p:nvSpPr>
          <p:spPr bwMode="auto">
            <a:xfrm>
              <a:off x="2195513" y="21336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03" name="Text Box 16"/>
            <p:cNvSpPr txBox="1">
              <a:spLocks noChangeArrowheads="1"/>
            </p:cNvSpPr>
            <p:nvPr/>
          </p:nvSpPr>
          <p:spPr bwMode="auto">
            <a:xfrm>
              <a:off x="2347913" y="2222500"/>
              <a:ext cx="369887" cy="457200"/>
            </a:xfrm>
            <a:prstGeom prst="rect">
              <a:avLst/>
            </a:prstGeom>
            <a:noFill/>
            <a:ln w="19050">
              <a:noFill/>
              <a:miter lim="800000"/>
              <a:headEnd/>
              <a:tailEnd/>
            </a:ln>
          </p:spPr>
          <p:txBody>
            <a:bodyPr wrap="none">
              <a:spAutoFit/>
            </a:bodyPr>
            <a:lstStyle/>
            <a:p>
              <a:pPr>
                <a:defRPr/>
              </a:pPr>
              <a:r>
                <a:rPr lang="en-US" sz="2400" dirty="0">
                  <a:latin typeface="+mj-lt"/>
                </a:rPr>
                <a:t>2</a:t>
              </a:r>
            </a:p>
          </p:txBody>
        </p:sp>
      </p:grpSp>
      <p:sp>
        <p:nvSpPr>
          <p:cNvPr id="12304" name="Text Box 17"/>
          <p:cNvSpPr txBox="1">
            <a:spLocks noChangeArrowheads="1"/>
          </p:cNvSpPr>
          <p:nvPr/>
        </p:nvSpPr>
        <p:spPr bwMode="auto">
          <a:xfrm>
            <a:off x="1738313" y="2832100"/>
            <a:ext cx="369887" cy="457200"/>
          </a:xfrm>
          <a:prstGeom prst="rect">
            <a:avLst/>
          </a:prstGeom>
          <a:noFill/>
          <a:ln w="19050">
            <a:noFill/>
            <a:miter lim="800000"/>
            <a:headEnd/>
            <a:tailEnd/>
          </a:ln>
        </p:spPr>
        <p:txBody>
          <a:bodyPr wrap="none">
            <a:spAutoFit/>
          </a:bodyPr>
          <a:lstStyle/>
          <a:p>
            <a:pPr>
              <a:defRPr/>
            </a:pPr>
            <a:r>
              <a:rPr lang="en-US" sz="2400">
                <a:latin typeface="+mj-lt"/>
              </a:rPr>
              <a:t>3</a:t>
            </a:r>
          </a:p>
        </p:txBody>
      </p:sp>
      <p:grpSp>
        <p:nvGrpSpPr>
          <p:cNvPr id="3" name="Group 2"/>
          <p:cNvGrpSpPr/>
          <p:nvPr/>
        </p:nvGrpSpPr>
        <p:grpSpPr>
          <a:xfrm>
            <a:off x="2195513" y="2743200"/>
            <a:ext cx="609600" cy="609600"/>
            <a:chOff x="2195513" y="2743200"/>
            <a:chExt cx="609600" cy="609600"/>
          </a:xfrm>
        </p:grpSpPr>
        <p:sp>
          <p:nvSpPr>
            <p:cNvPr id="12298" name="Rectangle 11"/>
            <p:cNvSpPr>
              <a:spLocks noChangeArrowheads="1"/>
            </p:cNvSpPr>
            <p:nvPr/>
          </p:nvSpPr>
          <p:spPr bwMode="auto">
            <a:xfrm>
              <a:off x="2195513" y="27432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05" name="Text Box 18"/>
            <p:cNvSpPr txBox="1">
              <a:spLocks noChangeArrowheads="1"/>
            </p:cNvSpPr>
            <p:nvPr/>
          </p:nvSpPr>
          <p:spPr bwMode="auto">
            <a:xfrm>
              <a:off x="2347913" y="2832100"/>
              <a:ext cx="369887" cy="457200"/>
            </a:xfrm>
            <a:prstGeom prst="rect">
              <a:avLst/>
            </a:prstGeom>
            <a:noFill/>
            <a:ln w="19050">
              <a:noFill/>
              <a:miter lim="800000"/>
              <a:headEnd/>
              <a:tailEnd/>
            </a:ln>
          </p:spPr>
          <p:txBody>
            <a:bodyPr wrap="none">
              <a:spAutoFit/>
            </a:bodyPr>
            <a:lstStyle/>
            <a:p>
              <a:pPr>
                <a:defRPr/>
              </a:pPr>
              <a:r>
                <a:rPr lang="en-US" sz="2400" dirty="0">
                  <a:latin typeface="+mj-lt"/>
                </a:rPr>
                <a:t>4</a:t>
              </a:r>
            </a:p>
          </p:txBody>
        </p:sp>
      </p:grpSp>
      <p:sp>
        <p:nvSpPr>
          <p:cNvPr id="12306" name="Text Box 19"/>
          <p:cNvSpPr txBox="1">
            <a:spLocks noChangeArrowheads="1"/>
          </p:cNvSpPr>
          <p:nvPr/>
        </p:nvSpPr>
        <p:spPr bwMode="auto">
          <a:xfrm>
            <a:off x="1738313" y="3441700"/>
            <a:ext cx="369887" cy="457200"/>
          </a:xfrm>
          <a:prstGeom prst="rect">
            <a:avLst/>
          </a:prstGeom>
          <a:noFill/>
          <a:ln w="19050">
            <a:noFill/>
            <a:miter lim="800000"/>
            <a:headEnd/>
            <a:tailEnd/>
          </a:ln>
        </p:spPr>
        <p:txBody>
          <a:bodyPr wrap="none">
            <a:spAutoFit/>
          </a:bodyPr>
          <a:lstStyle/>
          <a:p>
            <a:pPr>
              <a:defRPr/>
            </a:pPr>
            <a:r>
              <a:rPr lang="en-US" sz="2400">
                <a:latin typeface="+mj-lt"/>
              </a:rPr>
              <a:t>5</a:t>
            </a:r>
          </a:p>
        </p:txBody>
      </p:sp>
      <p:sp>
        <p:nvSpPr>
          <p:cNvPr id="12307" name="Text Box 20"/>
          <p:cNvSpPr txBox="1">
            <a:spLocks noChangeArrowheads="1"/>
          </p:cNvSpPr>
          <p:nvPr/>
        </p:nvSpPr>
        <p:spPr bwMode="auto">
          <a:xfrm>
            <a:off x="2957513" y="3441700"/>
            <a:ext cx="369887" cy="457200"/>
          </a:xfrm>
          <a:prstGeom prst="rect">
            <a:avLst/>
          </a:prstGeom>
          <a:noFill/>
          <a:ln w="19050">
            <a:noFill/>
            <a:miter lim="800000"/>
            <a:headEnd/>
            <a:tailEnd/>
          </a:ln>
        </p:spPr>
        <p:txBody>
          <a:bodyPr wrap="none">
            <a:spAutoFit/>
          </a:bodyPr>
          <a:lstStyle/>
          <a:p>
            <a:pPr>
              <a:defRPr/>
            </a:pPr>
            <a:r>
              <a:rPr lang="en-US" sz="2400">
                <a:latin typeface="+mj-lt"/>
              </a:rPr>
              <a:t>6</a:t>
            </a:r>
          </a:p>
        </p:txBody>
      </p:sp>
      <p:sp>
        <p:nvSpPr>
          <p:cNvPr id="12308" name="Text Box 21"/>
          <p:cNvSpPr txBox="1">
            <a:spLocks noChangeArrowheads="1"/>
          </p:cNvSpPr>
          <p:nvPr/>
        </p:nvSpPr>
        <p:spPr bwMode="auto">
          <a:xfrm>
            <a:off x="2957513" y="2832100"/>
            <a:ext cx="369887" cy="457200"/>
          </a:xfrm>
          <a:prstGeom prst="rect">
            <a:avLst/>
          </a:prstGeom>
          <a:noFill/>
          <a:ln w="19050">
            <a:noFill/>
            <a:miter lim="800000"/>
            <a:headEnd/>
            <a:tailEnd/>
          </a:ln>
        </p:spPr>
        <p:txBody>
          <a:bodyPr wrap="none">
            <a:spAutoFit/>
          </a:bodyPr>
          <a:lstStyle/>
          <a:p>
            <a:pPr>
              <a:defRPr/>
            </a:pPr>
            <a:r>
              <a:rPr lang="en-US" sz="2400">
                <a:latin typeface="+mj-lt"/>
              </a:rPr>
              <a:t>7</a:t>
            </a:r>
          </a:p>
        </p:txBody>
      </p:sp>
      <p:sp>
        <p:nvSpPr>
          <p:cNvPr id="12309" name="Text Box 22"/>
          <p:cNvSpPr txBox="1">
            <a:spLocks noChangeArrowheads="1"/>
          </p:cNvSpPr>
          <p:nvPr/>
        </p:nvSpPr>
        <p:spPr bwMode="auto">
          <a:xfrm>
            <a:off x="1738313" y="2222500"/>
            <a:ext cx="369887" cy="457200"/>
          </a:xfrm>
          <a:prstGeom prst="rect">
            <a:avLst/>
          </a:prstGeom>
          <a:noFill/>
          <a:ln w="19050">
            <a:noFill/>
            <a:miter lim="800000"/>
            <a:headEnd/>
            <a:tailEnd/>
          </a:ln>
        </p:spPr>
        <p:txBody>
          <a:bodyPr wrap="none">
            <a:spAutoFit/>
          </a:bodyPr>
          <a:lstStyle/>
          <a:p>
            <a:pPr>
              <a:defRPr/>
            </a:pPr>
            <a:r>
              <a:rPr lang="en-US" sz="2400">
                <a:latin typeface="+mj-lt"/>
              </a:rPr>
              <a:t>8</a:t>
            </a:r>
          </a:p>
        </p:txBody>
      </p:sp>
      <p:sp>
        <p:nvSpPr>
          <p:cNvPr id="12310" name="Rectangle 24"/>
          <p:cNvSpPr>
            <a:spLocks noChangeArrowheads="1"/>
          </p:cNvSpPr>
          <p:nvPr/>
        </p:nvSpPr>
        <p:spPr bwMode="auto">
          <a:xfrm>
            <a:off x="5700713" y="2133600"/>
            <a:ext cx="1828800" cy="1828800"/>
          </a:xfrm>
          <a:prstGeom prst="rect">
            <a:avLst/>
          </a:prstGeom>
          <a:solidFill>
            <a:srgbClr val="969696"/>
          </a:solidFill>
          <a:ln w="19050">
            <a:solidFill>
              <a:schemeClr val="tx1"/>
            </a:solidFill>
            <a:miter lim="800000"/>
            <a:headEnd/>
            <a:tailEnd/>
          </a:ln>
        </p:spPr>
        <p:txBody>
          <a:bodyPr wrap="none" anchor="ctr"/>
          <a:lstStyle/>
          <a:p>
            <a:pPr>
              <a:defRPr/>
            </a:pPr>
            <a:endParaRPr lang="en-US">
              <a:latin typeface="+mj-lt"/>
            </a:endParaRPr>
          </a:p>
        </p:txBody>
      </p:sp>
      <p:sp>
        <p:nvSpPr>
          <p:cNvPr id="12311" name="Rectangle 25"/>
          <p:cNvSpPr>
            <a:spLocks noChangeArrowheads="1"/>
          </p:cNvSpPr>
          <p:nvPr/>
        </p:nvSpPr>
        <p:spPr bwMode="auto">
          <a:xfrm>
            <a:off x="5700713" y="21336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12" name="Rectangle 26"/>
          <p:cNvSpPr>
            <a:spLocks noChangeArrowheads="1"/>
          </p:cNvSpPr>
          <p:nvPr/>
        </p:nvSpPr>
        <p:spPr bwMode="auto">
          <a:xfrm>
            <a:off x="5700713" y="27432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13" name="Rectangle 27"/>
          <p:cNvSpPr>
            <a:spLocks noChangeArrowheads="1"/>
          </p:cNvSpPr>
          <p:nvPr/>
        </p:nvSpPr>
        <p:spPr bwMode="auto">
          <a:xfrm>
            <a:off x="5700713" y="33528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14" name="Rectangle 28"/>
          <p:cNvSpPr>
            <a:spLocks noChangeArrowheads="1"/>
          </p:cNvSpPr>
          <p:nvPr/>
        </p:nvSpPr>
        <p:spPr bwMode="auto">
          <a:xfrm>
            <a:off x="6310313" y="21336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15" name="Rectangle 29"/>
          <p:cNvSpPr>
            <a:spLocks noChangeArrowheads="1"/>
          </p:cNvSpPr>
          <p:nvPr/>
        </p:nvSpPr>
        <p:spPr bwMode="auto">
          <a:xfrm>
            <a:off x="6310313" y="27432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16" name="Rectangle 30"/>
          <p:cNvSpPr>
            <a:spLocks noChangeArrowheads="1"/>
          </p:cNvSpPr>
          <p:nvPr/>
        </p:nvSpPr>
        <p:spPr bwMode="auto">
          <a:xfrm>
            <a:off x="6919913" y="27432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17" name="Rectangle 31"/>
          <p:cNvSpPr>
            <a:spLocks noChangeArrowheads="1"/>
          </p:cNvSpPr>
          <p:nvPr/>
        </p:nvSpPr>
        <p:spPr bwMode="auto">
          <a:xfrm>
            <a:off x="6310313" y="33528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18" name="Rectangle 32"/>
          <p:cNvSpPr>
            <a:spLocks noChangeArrowheads="1"/>
          </p:cNvSpPr>
          <p:nvPr/>
        </p:nvSpPr>
        <p:spPr bwMode="auto">
          <a:xfrm>
            <a:off x="6919913" y="21336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19" name="Text Box 33"/>
          <p:cNvSpPr txBox="1">
            <a:spLocks noChangeArrowheads="1"/>
          </p:cNvSpPr>
          <p:nvPr/>
        </p:nvSpPr>
        <p:spPr bwMode="auto">
          <a:xfrm>
            <a:off x="5853113" y="2222500"/>
            <a:ext cx="355600" cy="461963"/>
          </a:xfrm>
          <a:prstGeom prst="rect">
            <a:avLst/>
          </a:prstGeom>
          <a:noFill/>
          <a:ln w="19050">
            <a:noFill/>
            <a:miter lim="800000"/>
            <a:headEnd/>
            <a:tailEnd/>
          </a:ln>
        </p:spPr>
        <p:txBody>
          <a:bodyPr wrap="none">
            <a:spAutoFit/>
          </a:bodyPr>
          <a:lstStyle/>
          <a:p>
            <a:pPr>
              <a:defRPr/>
            </a:pPr>
            <a:r>
              <a:rPr lang="en-US" sz="2400">
                <a:latin typeface="+mj-lt"/>
              </a:rPr>
              <a:t>1</a:t>
            </a:r>
          </a:p>
        </p:txBody>
      </p:sp>
      <p:sp>
        <p:nvSpPr>
          <p:cNvPr id="12320" name="Text Box 34"/>
          <p:cNvSpPr txBox="1">
            <a:spLocks noChangeArrowheads="1"/>
          </p:cNvSpPr>
          <p:nvPr/>
        </p:nvSpPr>
        <p:spPr bwMode="auto">
          <a:xfrm>
            <a:off x="6462713" y="2222500"/>
            <a:ext cx="369887" cy="457200"/>
          </a:xfrm>
          <a:prstGeom prst="rect">
            <a:avLst/>
          </a:prstGeom>
          <a:noFill/>
          <a:ln w="19050">
            <a:noFill/>
            <a:miter lim="800000"/>
            <a:headEnd/>
            <a:tailEnd/>
          </a:ln>
        </p:spPr>
        <p:txBody>
          <a:bodyPr wrap="none">
            <a:spAutoFit/>
          </a:bodyPr>
          <a:lstStyle/>
          <a:p>
            <a:pPr>
              <a:defRPr/>
            </a:pPr>
            <a:r>
              <a:rPr lang="en-US" sz="2400">
                <a:latin typeface="+mj-lt"/>
              </a:rPr>
              <a:t>2</a:t>
            </a:r>
          </a:p>
        </p:txBody>
      </p:sp>
      <p:sp>
        <p:nvSpPr>
          <p:cNvPr id="12321" name="Text Box 35"/>
          <p:cNvSpPr txBox="1">
            <a:spLocks noChangeArrowheads="1"/>
          </p:cNvSpPr>
          <p:nvPr/>
        </p:nvSpPr>
        <p:spPr bwMode="auto">
          <a:xfrm>
            <a:off x="7072313" y="2222500"/>
            <a:ext cx="369887" cy="457200"/>
          </a:xfrm>
          <a:prstGeom prst="rect">
            <a:avLst/>
          </a:prstGeom>
          <a:noFill/>
          <a:ln w="19050">
            <a:noFill/>
            <a:miter lim="800000"/>
            <a:headEnd/>
            <a:tailEnd/>
          </a:ln>
        </p:spPr>
        <p:txBody>
          <a:bodyPr wrap="none">
            <a:spAutoFit/>
          </a:bodyPr>
          <a:lstStyle/>
          <a:p>
            <a:pPr>
              <a:defRPr/>
            </a:pPr>
            <a:r>
              <a:rPr lang="en-US" sz="2400">
                <a:latin typeface="+mj-lt"/>
              </a:rPr>
              <a:t>3</a:t>
            </a:r>
          </a:p>
        </p:txBody>
      </p:sp>
      <p:sp>
        <p:nvSpPr>
          <p:cNvPr id="12322" name="Text Box 36"/>
          <p:cNvSpPr txBox="1">
            <a:spLocks noChangeArrowheads="1"/>
          </p:cNvSpPr>
          <p:nvPr/>
        </p:nvSpPr>
        <p:spPr bwMode="auto">
          <a:xfrm>
            <a:off x="5853113" y="2832100"/>
            <a:ext cx="369887" cy="457200"/>
          </a:xfrm>
          <a:prstGeom prst="rect">
            <a:avLst/>
          </a:prstGeom>
          <a:noFill/>
          <a:ln w="19050">
            <a:noFill/>
            <a:miter lim="800000"/>
            <a:headEnd/>
            <a:tailEnd/>
          </a:ln>
        </p:spPr>
        <p:txBody>
          <a:bodyPr wrap="none">
            <a:spAutoFit/>
          </a:bodyPr>
          <a:lstStyle/>
          <a:p>
            <a:pPr>
              <a:defRPr/>
            </a:pPr>
            <a:r>
              <a:rPr lang="en-US" sz="2400">
                <a:latin typeface="+mj-lt"/>
              </a:rPr>
              <a:t>4</a:t>
            </a:r>
          </a:p>
        </p:txBody>
      </p:sp>
      <p:sp>
        <p:nvSpPr>
          <p:cNvPr id="12323" name="Text Box 37"/>
          <p:cNvSpPr txBox="1">
            <a:spLocks noChangeArrowheads="1"/>
          </p:cNvSpPr>
          <p:nvPr/>
        </p:nvSpPr>
        <p:spPr bwMode="auto">
          <a:xfrm>
            <a:off x="6462713" y="2832100"/>
            <a:ext cx="369887" cy="457200"/>
          </a:xfrm>
          <a:prstGeom prst="rect">
            <a:avLst/>
          </a:prstGeom>
          <a:noFill/>
          <a:ln w="19050">
            <a:noFill/>
            <a:miter lim="800000"/>
            <a:headEnd/>
            <a:tailEnd/>
          </a:ln>
        </p:spPr>
        <p:txBody>
          <a:bodyPr wrap="none">
            <a:spAutoFit/>
          </a:bodyPr>
          <a:lstStyle/>
          <a:p>
            <a:pPr>
              <a:defRPr/>
            </a:pPr>
            <a:r>
              <a:rPr lang="en-US" sz="2400">
                <a:latin typeface="+mj-lt"/>
              </a:rPr>
              <a:t>5</a:t>
            </a:r>
          </a:p>
        </p:txBody>
      </p:sp>
      <p:sp>
        <p:nvSpPr>
          <p:cNvPr id="12324" name="Text Box 38"/>
          <p:cNvSpPr txBox="1">
            <a:spLocks noChangeArrowheads="1"/>
          </p:cNvSpPr>
          <p:nvPr/>
        </p:nvSpPr>
        <p:spPr bwMode="auto">
          <a:xfrm>
            <a:off x="7072313" y="2832100"/>
            <a:ext cx="369887" cy="457200"/>
          </a:xfrm>
          <a:prstGeom prst="rect">
            <a:avLst/>
          </a:prstGeom>
          <a:noFill/>
          <a:ln w="19050">
            <a:noFill/>
            <a:miter lim="800000"/>
            <a:headEnd/>
            <a:tailEnd/>
          </a:ln>
        </p:spPr>
        <p:txBody>
          <a:bodyPr wrap="none">
            <a:spAutoFit/>
          </a:bodyPr>
          <a:lstStyle/>
          <a:p>
            <a:pPr>
              <a:defRPr/>
            </a:pPr>
            <a:r>
              <a:rPr lang="en-US" sz="2400">
                <a:latin typeface="+mj-lt"/>
              </a:rPr>
              <a:t>6</a:t>
            </a:r>
          </a:p>
        </p:txBody>
      </p:sp>
      <p:sp>
        <p:nvSpPr>
          <p:cNvPr id="12325" name="Text Box 39"/>
          <p:cNvSpPr txBox="1">
            <a:spLocks noChangeArrowheads="1"/>
          </p:cNvSpPr>
          <p:nvPr/>
        </p:nvSpPr>
        <p:spPr bwMode="auto">
          <a:xfrm>
            <a:off x="5853113" y="3441700"/>
            <a:ext cx="369887" cy="457200"/>
          </a:xfrm>
          <a:prstGeom prst="rect">
            <a:avLst/>
          </a:prstGeom>
          <a:noFill/>
          <a:ln w="19050">
            <a:noFill/>
            <a:miter lim="800000"/>
            <a:headEnd/>
            <a:tailEnd/>
          </a:ln>
        </p:spPr>
        <p:txBody>
          <a:bodyPr wrap="none">
            <a:spAutoFit/>
          </a:bodyPr>
          <a:lstStyle/>
          <a:p>
            <a:pPr>
              <a:defRPr/>
            </a:pPr>
            <a:r>
              <a:rPr lang="en-US" sz="2400">
                <a:latin typeface="+mj-lt"/>
              </a:rPr>
              <a:t>7</a:t>
            </a:r>
          </a:p>
        </p:txBody>
      </p:sp>
      <p:sp>
        <p:nvSpPr>
          <p:cNvPr id="12326" name="Text Box 40"/>
          <p:cNvSpPr txBox="1">
            <a:spLocks noChangeArrowheads="1"/>
          </p:cNvSpPr>
          <p:nvPr/>
        </p:nvSpPr>
        <p:spPr bwMode="auto">
          <a:xfrm>
            <a:off x="6462713" y="3441700"/>
            <a:ext cx="369887" cy="457200"/>
          </a:xfrm>
          <a:prstGeom prst="rect">
            <a:avLst/>
          </a:prstGeom>
          <a:noFill/>
          <a:ln w="19050">
            <a:noFill/>
            <a:miter lim="800000"/>
            <a:headEnd/>
            <a:tailEnd/>
          </a:ln>
        </p:spPr>
        <p:txBody>
          <a:bodyPr wrap="none">
            <a:spAutoFit/>
          </a:bodyPr>
          <a:lstStyle/>
          <a:p>
            <a:pPr>
              <a:defRPr/>
            </a:pPr>
            <a:r>
              <a:rPr lang="en-US" sz="2400">
                <a:latin typeface="+mj-lt"/>
              </a:rPr>
              <a:t>8</a:t>
            </a:r>
          </a:p>
        </p:txBody>
      </p:sp>
      <p:sp>
        <p:nvSpPr>
          <p:cNvPr id="12327" name="Text Box 41"/>
          <p:cNvSpPr txBox="1">
            <a:spLocks noChangeArrowheads="1"/>
          </p:cNvSpPr>
          <p:nvPr/>
        </p:nvSpPr>
        <p:spPr bwMode="auto">
          <a:xfrm>
            <a:off x="1524000" y="4191000"/>
            <a:ext cx="1911350" cy="457200"/>
          </a:xfrm>
          <a:prstGeom prst="rect">
            <a:avLst/>
          </a:prstGeom>
          <a:noFill/>
          <a:ln w="9525">
            <a:noFill/>
            <a:miter lim="800000"/>
            <a:headEnd/>
            <a:tailEnd/>
          </a:ln>
        </p:spPr>
        <p:txBody>
          <a:bodyPr wrap="none">
            <a:spAutoFit/>
          </a:bodyPr>
          <a:lstStyle/>
          <a:p>
            <a:pPr>
              <a:defRPr/>
            </a:pPr>
            <a:r>
              <a:rPr lang="en-US" sz="2400">
                <a:latin typeface="+mj-lt"/>
              </a:rPr>
              <a:t>Initial state</a:t>
            </a:r>
          </a:p>
        </p:txBody>
      </p:sp>
      <p:sp>
        <p:nvSpPr>
          <p:cNvPr id="12328" name="Text Box 42"/>
          <p:cNvSpPr txBox="1">
            <a:spLocks noChangeArrowheads="1"/>
          </p:cNvSpPr>
          <p:nvPr/>
        </p:nvSpPr>
        <p:spPr bwMode="auto">
          <a:xfrm>
            <a:off x="5776913" y="4191000"/>
            <a:ext cx="1638300" cy="457200"/>
          </a:xfrm>
          <a:prstGeom prst="rect">
            <a:avLst/>
          </a:prstGeom>
          <a:noFill/>
          <a:ln w="9525">
            <a:noFill/>
            <a:miter lim="800000"/>
            <a:headEnd/>
            <a:tailEnd/>
          </a:ln>
        </p:spPr>
        <p:txBody>
          <a:bodyPr wrap="none">
            <a:spAutoFit/>
          </a:bodyPr>
          <a:lstStyle/>
          <a:p>
            <a:pPr>
              <a:defRPr/>
            </a:pPr>
            <a:r>
              <a:rPr lang="en-US" sz="2400">
                <a:latin typeface="+mj-lt"/>
              </a:rPr>
              <a:t>Goal state</a:t>
            </a:r>
          </a:p>
        </p:txBody>
      </p:sp>
    </p:spTree>
    <p:custDataLst>
      <p:tags r:id="rId1"/>
    </p:custDataLst>
    <p:extLst>
      <p:ext uri="{BB962C8B-B14F-4D97-AF65-F5344CB8AC3E}">
        <p14:creationId xmlns:p14="http://schemas.microsoft.com/office/powerpoint/2010/main" val="1747371326"/>
      </p:ext>
    </p:extLst>
  </p:cSld>
  <p:clrMapOvr>
    <a:masterClrMapping/>
  </p:clrMapOvr>
  <mc:AlternateContent xmlns:mc="http://schemas.openxmlformats.org/markup-compatibility/2006" xmlns:p14="http://schemas.microsoft.com/office/powerpoint/2010/main">
    <mc:Choice Requires="p14">
      <p:transition spd="slow" p14:dur="2000" advTm="59693"/>
    </mc:Choice>
    <mc:Fallback xmlns="">
      <p:transition spd="slow" advTm="596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8938E-6 1.18668E-6 L 0.05988 1.18668E-6 " pathEditMode="relative" rAng="0" ptsTypes="AA">
                                      <p:cBhvr>
                                        <p:cTn id="6" dur="2000" fill="hold"/>
                                        <p:tgtEl>
                                          <p:spTgt spid="2"/>
                                        </p:tgtEl>
                                        <p:attrNameLst>
                                          <p:attrName>ppt_x</p:attrName>
                                          <p:attrName>ppt_y</p:attrName>
                                        </p:attrNameLst>
                                      </p:cBhvr>
                                      <p:rCtr x="2985"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2.58938E-6 -0.0111 L -2.58938E-6 -0.08883 " pathEditMode="relative" rAng="0" ptsTypes="AA">
                                      <p:cBhvr>
                                        <p:cTn id="10" dur="2000" fill="hold"/>
                                        <p:tgtEl>
                                          <p:spTgt spid="3"/>
                                        </p:tgtEl>
                                        <p:attrNameLst>
                                          <p:attrName>ppt_x</p:attrName>
                                          <p:attrName>ppt_y</p:attrName>
                                        </p:attrNameLst>
                                      </p:cBhvr>
                                      <p:rCtr x="0" y="-38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pPr eaLnBrk="1" hangingPunct="1">
              <a:defRPr/>
            </a:pPr>
            <a:r>
              <a:rPr lang="en-US" dirty="0"/>
              <a:t>Example: 8-Puzzle</a:t>
            </a:r>
          </a:p>
        </p:txBody>
      </p:sp>
      <p:sp>
        <p:nvSpPr>
          <p:cNvPr id="12291" name="Content Placeholder 44"/>
          <p:cNvSpPr>
            <a:spLocks noGrp="1"/>
          </p:cNvSpPr>
          <p:nvPr>
            <p:ph idx="1"/>
          </p:nvPr>
        </p:nvSpPr>
        <p:spPr/>
        <p:txBody>
          <a:bodyPr/>
          <a:lstStyle/>
          <a:p>
            <a:pPr eaLnBrk="1" hangingPunct="1"/>
            <a:endParaRPr lang="en-US"/>
          </a:p>
        </p:txBody>
      </p:sp>
      <p:sp>
        <p:nvSpPr>
          <p:cNvPr id="12292" name="Slide Number Placeholder 5"/>
          <p:cNvSpPr>
            <a:spLocks noGrp="1"/>
          </p:cNvSpPr>
          <p:nvPr>
            <p:ph type="sldNum" sz="quarter" idx="12"/>
          </p:nvPr>
        </p:nvSpPr>
        <p:spPr bwMode="auto">
          <a:xfrm>
            <a:off x="8534400" y="5734050"/>
            <a:ext cx="609600" cy="520700"/>
          </a:xfrm>
          <a:prstGeom prst="rect">
            <a:avLst/>
          </a:prstGeom>
          <a:noFill/>
          <a:ln>
            <a:miter lim="800000"/>
            <a:headEnd/>
            <a:tailEnd/>
          </a:ln>
        </p:spPr>
        <p:txBody>
          <a:bodyPr wrap="square" lIns="91440" tIns="45720" rIns="91440" bIns="45720" numCol="1" anchorCtr="0" compatLnSpc="1">
            <a:prstTxWarp prst="textNoShape">
              <a:avLst/>
            </a:prstTxWarp>
          </a:bodyPr>
          <a:lstStyle/>
          <a:p>
            <a:fld id="{2D498D1B-7189-4EAD-AB59-728047D25245}" type="slidenum">
              <a:rPr lang="en-US" smtClean="0"/>
              <a:pPr/>
              <a:t>23</a:t>
            </a:fld>
            <a:endParaRPr lang="en-US"/>
          </a:p>
        </p:txBody>
      </p:sp>
      <p:sp>
        <p:nvSpPr>
          <p:cNvPr id="12293" name="Rectangle 6"/>
          <p:cNvSpPr>
            <a:spLocks noChangeArrowheads="1"/>
          </p:cNvSpPr>
          <p:nvPr/>
        </p:nvSpPr>
        <p:spPr bwMode="auto">
          <a:xfrm>
            <a:off x="1585913" y="2133600"/>
            <a:ext cx="1828800" cy="1828800"/>
          </a:xfrm>
          <a:prstGeom prst="rect">
            <a:avLst/>
          </a:prstGeom>
          <a:solidFill>
            <a:srgbClr val="969696"/>
          </a:solidFill>
          <a:ln w="19050">
            <a:solidFill>
              <a:schemeClr val="tx1"/>
            </a:solidFill>
            <a:miter lim="800000"/>
            <a:headEnd/>
            <a:tailEnd/>
          </a:ln>
        </p:spPr>
        <p:txBody>
          <a:bodyPr wrap="none" anchor="ctr"/>
          <a:lstStyle/>
          <a:p>
            <a:pPr>
              <a:defRPr/>
            </a:pPr>
            <a:endParaRPr lang="en-US">
              <a:latin typeface="+mj-lt"/>
            </a:endParaRPr>
          </a:p>
        </p:txBody>
      </p:sp>
      <p:sp>
        <p:nvSpPr>
          <p:cNvPr id="12294" name="Rectangle 7"/>
          <p:cNvSpPr>
            <a:spLocks noChangeArrowheads="1"/>
          </p:cNvSpPr>
          <p:nvPr/>
        </p:nvSpPr>
        <p:spPr bwMode="auto">
          <a:xfrm>
            <a:off x="1585913" y="21336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295" name="Rectangle 8"/>
          <p:cNvSpPr>
            <a:spLocks noChangeArrowheads="1"/>
          </p:cNvSpPr>
          <p:nvPr/>
        </p:nvSpPr>
        <p:spPr bwMode="auto">
          <a:xfrm>
            <a:off x="1585913" y="27432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296" name="Rectangle 9"/>
          <p:cNvSpPr>
            <a:spLocks noChangeArrowheads="1"/>
          </p:cNvSpPr>
          <p:nvPr/>
        </p:nvSpPr>
        <p:spPr bwMode="auto">
          <a:xfrm>
            <a:off x="1585913" y="33528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297" name="Rectangle 10"/>
          <p:cNvSpPr>
            <a:spLocks noChangeArrowheads="1"/>
          </p:cNvSpPr>
          <p:nvPr/>
        </p:nvSpPr>
        <p:spPr bwMode="auto">
          <a:xfrm>
            <a:off x="2195513" y="21336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298" name="Rectangle 11"/>
          <p:cNvSpPr>
            <a:spLocks noChangeArrowheads="1"/>
          </p:cNvSpPr>
          <p:nvPr/>
        </p:nvSpPr>
        <p:spPr bwMode="auto">
          <a:xfrm>
            <a:off x="2195513" y="27432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299" name="Rectangle 12"/>
          <p:cNvSpPr>
            <a:spLocks noChangeArrowheads="1"/>
          </p:cNvSpPr>
          <p:nvPr/>
        </p:nvSpPr>
        <p:spPr bwMode="auto">
          <a:xfrm>
            <a:off x="2805113" y="27432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00" name="Rectangle 13"/>
          <p:cNvSpPr>
            <a:spLocks noChangeArrowheads="1"/>
          </p:cNvSpPr>
          <p:nvPr/>
        </p:nvSpPr>
        <p:spPr bwMode="auto">
          <a:xfrm>
            <a:off x="2195513" y="33528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01" name="Rectangle 14"/>
          <p:cNvSpPr>
            <a:spLocks noChangeArrowheads="1"/>
          </p:cNvSpPr>
          <p:nvPr/>
        </p:nvSpPr>
        <p:spPr bwMode="auto">
          <a:xfrm>
            <a:off x="2805113" y="33528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02" name="Text Box 15"/>
          <p:cNvSpPr txBox="1">
            <a:spLocks noChangeArrowheads="1"/>
          </p:cNvSpPr>
          <p:nvPr/>
        </p:nvSpPr>
        <p:spPr bwMode="auto">
          <a:xfrm>
            <a:off x="2347913" y="3441700"/>
            <a:ext cx="355600" cy="461963"/>
          </a:xfrm>
          <a:prstGeom prst="rect">
            <a:avLst/>
          </a:prstGeom>
          <a:noFill/>
          <a:ln w="19050">
            <a:noFill/>
            <a:miter lim="800000"/>
            <a:headEnd/>
            <a:tailEnd/>
          </a:ln>
        </p:spPr>
        <p:txBody>
          <a:bodyPr wrap="none">
            <a:spAutoFit/>
          </a:bodyPr>
          <a:lstStyle/>
          <a:p>
            <a:pPr>
              <a:defRPr/>
            </a:pPr>
            <a:r>
              <a:rPr lang="en-US" sz="2400">
                <a:latin typeface="+mj-lt"/>
              </a:rPr>
              <a:t>1</a:t>
            </a:r>
          </a:p>
        </p:txBody>
      </p:sp>
      <p:sp>
        <p:nvSpPr>
          <p:cNvPr id="12303" name="Text Box 16"/>
          <p:cNvSpPr txBox="1">
            <a:spLocks noChangeArrowheads="1"/>
          </p:cNvSpPr>
          <p:nvPr/>
        </p:nvSpPr>
        <p:spPr bwMode="auto">
          <a:xfrm>
            <a:off x="2347913" y="2222500"/>
            <a:ext cx="369887" cy="457200"/>
          </a:xfrm>
          <a:prstGeom prst="rect">
            <a:avLst/>
          </a:prstGeom>
          <a:noFill/>
          <a:ln w="19050">
            <a:noFill/>
            <a:miter lim="800000"/>
            <a:headEnd/>
            <a:tailEnd/>
          </a:ln>
        </p:spPr>
        <p:txBody>
          <a:bodyPr wrap="none">
            <a:spAutoFit/>
          </a:bodyPr>
          <a:lstStyle/>
          <a:p>
            <a:pPr>
              <a:defRPr/>
            </a:pPr>
            <a:r>
              <a:rPr lang="en-US" sz="2400">
                <a:latin typeface="+mj-lt"/>
              </a:rPr>
              <a:t>2</a:t>
            </a:r>
          </a:p>
        </p:txBody>
      </p:sp>
      <p:sp>
        <p:nvSpPr>
          <p:cNvPr id="12304" name="Text Box 17"/>
          <p:cNvSpPr txBox="1">
            <a:spLocks noChangeArrowheads="1"/>
          </p:cNvSpPr>
          <p:nvPr/>
        </p:nvSpPr>
        <p:spPr bwMode="auto">
          <a:xfrm>
            <a:off x="1738313" y="2832100"/>
            <a:ext cx="369887" cy="457200"/>
          </a:xfrm>
          <a:prstGeom prst="rect">
            <a:avLst/>
          </a:prstGeom>
          <a:noFill/>
          <a:ln w="19050">
            <a:noFill/>
            <a:miter lim="800000"/>
            <a:headEnd/>
            <a:tailEnd/>
          </a:ln>
        </p:spPr>
        <p:txBody>
          <a:bodyPr wrap="none">
            <a:spAutoFit/>
          </a:bodyPr>
          <a:lstStyle/>
          <a:p>
            <a:pPr>
              <a:defRPr/>
            </a:pPr>
            <a:r>
              <a:rPr lang="en-US" sz="2400">
                <a:latin typeface="+mj-lt"/>
              </a:rPr>
              <a:t>3</a:t>
            </a:r>
          </a:p>
        </p:txBody>
      </p:sp>
      <p:sp>
        <p:nvSpPr>
          <p:cNvPr id="12305" name="Text Box 18"/>
          <p:cNvSpPr txBox="1">
            <a:spLocks noChangeArrowheads="1"/>
          </p:cNvSpPr>
          <p:nvPr/>
        </p:nvSpPr>
        <p:spPr bwMode="auto">
          <a:xfrm>
            <a:off x="2347913" y="2832100"/>
            <a:ext cx="369887" cy="457200"/>
          </a:xfrm>
          <a:prstGeom prst="rect">
            <a:avLst/>
          </a:prstGeom>
          <a:noFill/>
          <a:ln w="19050">
            <a:noFill/>
            <a:miter lim="800000"/>
            <a:headEnd/>
            <a:tailEnd/>
          </a:ln>
        </p:spPr>
        <p:txBody>
          <a:bodyPr wrap="none">
            <a:spAutoFit/>
          </a:bodyPr>
          <a:lstStyle/>
          <a:p>
            <a:pPr>
              <a:defRPr/>
            </a:pPr>
            <a:r>
              <a:rPr lang="en-US" sz="2400">
                <a:latin typeface="+mj-lt"/>
              </a:rPr>
              <a:t>4</a:t>
            </a:r>
          </a:p>
        </p:txBody>
      </p:sp>
      <p:sp>
        <p:nvSpPr>
          <p:cNvPr id="12306" name="Text Box 19"/>
          <p:cNvSpPr txBox="1">
            <a:spLocks noChangeArrowheads="1"/>
          </p:cNvSpPr>
          <p:nvPr/>
        </p:nvSpPr>
        <p:spPr bwMode="auto">
          <a:xfrm>
            <a:off x="1738313" y="3441700"/>
            <a:ext cx="369887" cy="457200"/>
          </a:xfrm>
          <a:prstGeom prst="rect">
            <a:avLst/>
          </a:prstGeom>
          <a:noFill/>
          <a:ln w="19050">
            <a:noFill/>
            <a:miter lim="800000"/>
            <a:headEnd/>
            <a:tailEnd/>
          </a:ln>
        </p:spPr>
        <p:txBody>
          <a:bodyPr wrap="none">
            <a:spAutoFit/>
          </a:bodyPr>
          <a:lstStyle/>
          <a:p>
            <a:pPr>
              <a:defRPr/>
            </a:pPr>
            <a:r>
              <a:rPr lang="en-US" sz="2400">
                <a:latin typeface="+mj-lt"/>
              </a:rPr>
              <a:t>5</a:t>
            </a:r>
          </a:p>
        </p:txBody>
      </p:sp>
      <p:sp>
        <p:nvSpPr>
          <p:cNvPr id="12307" name="Text Box 20"/>
          <p:cNvSpPr txBox="1">
            <a:spLocks noChangeArrowheads="1"/>
          </p:cNvSpPr>
          <p:nvPr/>
        </p:nvSpPr>
        <p:spPr bwMode="auto">
          <a:xfrm>
            <a:off x="2957513" y="3441700"/>
            <a:ext cx="369887" cy="457200"/>
          </a:xfrm>
          <a:prstGeom prst="rect">
            <a:avLst/>
          </a:prstGeom>
          <a:noFill/>
          <a:ln w="19050">
            <a:noFill/>
            <a:miter lim="800000"/>
            <a:headEnd/>
            <a:tailEnd/>
          </a:ln>
        </p:spPr>
        <p:txBody>
          <a:bodyPr wrap="none">
            <a:spAutoFit/>
          </a:bodyPr>
          <a:lstStyle/>
          <a:p>
            <a:pPr>
              <a:defRPr/>
            </a:pPr>
            <a:r>
              <a:rPr lang="en-US" sz="2400">
                <a:latin typeface="+mj-lt"/>
              </a:rPr>
              <a:t>6</a:t>
            </a:r>
          </a:p>
        </p:txBody>
      </p:sp>
      <p:sp>
        <p:nvSpPr>
          <p:cNvPr id="12308" name="Text Box 21"/>
          <p:cNvSpPr txBox="1">
            <a:spLocks noChangeArrowheads="1"/>
          </p:cNvSpPr>
          <p:nvPr/>
        </p:nvSpPr>
        <p:spPr bwMode="auto">
          <a:xfrm>
            <a:off x="2957513" y="2832100"/>
            <a:ext cx="369887" cy="457200"/>
          </a:xfrm>
          <a:prstGeom prst="rect">
            <a:avLst/>
          </a:prstGeom>
          <a:noFill/>
          <a:ln w="19050">
            <a:noFill/>
            <a:miter lim="800000"/>
            <a:headEnd/>
            <a:tailEnd/>
          </a:ln>
        </p:spPr>
        <p:txBody>
          <a:bodyPr wrap="none">
            <a:spAutoFit/>
          </a:bodyPr>
          <a:lstStyle/>
          <a:p>
            <a:pPr>
              <a:defRPr/>
            </a:pPr>
            <a:r>
              <a:rPr lang="en-US" sz="2400">
                <a:latin typeface="+mj-lt"/>
              </a:rPr>
              <a:t>7</a:t>
            </a:r>
          </a:p>
        </p:txBody>
      </p:sp>
      <p:sp>
        <p:nvSpPr>
          <p:cNvPr id="12309" name="Text Box 22"/>
          <p:cNvSpPr txBox="1">
            <a:spLocks noChangeArrowheads="1"/>
          </p:cNvSpPr>
          <p:nvPr/>
        </p:nvSpPr>
        <p:spPr bwMode="auto">
          <a:xfrm>
            <a:off x="1738313" y="2222500"/>
            <a:ext cx="369887" cy="457200"/>
          </a:xfrm>
          <a:prstGeom prst="rect">
            <a:avLst/>
          </a:prstGeom>
          <a:noFill/>
          <a:ln w="19050">
            <a:noFill/>
            <a:miter lim="800000"/>
            <a:headEnd/>
            <a:tailEnd/>
          </a:ln>
        </p:spPr>
        <p:txBody>
          <a:bodyPr wrap="none">
            <a:spAutoFit/>
          </a:bodyPr>
          <a:lstStyle/>
          <a:p>
            <a:pPr>
              <a:defRPr/>
            </a:pPr>
            <a:r>
              <a:rPr lang="en-US" sz="2400">
                <a:latin typeface="+mj-lt"/>
              </a:rPr>
              <a:t>8</a:t>
            </a:r>
          </a:p>
        </p:txBody>
      </p:sp>
      <p:sp>
        <p:nvSpPr>
          <p:cNvPr id="12310" name="Rectangle 24"/>
          <p:cNvSpPr>
            <a:spLocks noChangeArrowheads="1"/>
          </p:cNvSpPr>
          <p:nvPr/>
        </p:nvSpPr>
        <p:spPr bwMode="auto">
          <a:xfrm>
            <a:off x="5700713" y="2133600"/>
            <a:ext cx="1828800" cy="1828800"/>
          </a:xfrm>
          <a:prstGeom prst="rect">
            <a:avLst/>
          </a:prstGeom>
          <a:solidFill>
            <a:srgbClr val="969696"/>
          </a:solidFill>
          <a:ln w="19050">
            <a:solidFill>
              <a:schemeClr val="tx1"/>
            </a:solidFill>
            <a:miter lim="800000"/>
            <a:headEnd/>
            <a:tailEnd/>
          </a:ln>
        </p:spPr>
        <p:txBody>
          <a:bodyPr wrap="none" anchor="ctr"/>
          <a:lstStyle/>
          <a:p>
            <a:pPr>
              <a:defRPr/>
            </a:pPr>
            <a:endParaRPr lang="en-US">
              <a:latin typeface="+mj-lt"/>
            </a:endParaRPr>
          </a:p>
        </p:txBody>
      </p:sp>
      <p:sp>
        <p:nvSpPr>
          <p:cNvPr id="12311" name="Rectangle 25"/>
          <p:cNvSpPr>
            <a:spLocks noChangeArrowheads="1"/>
          </p:cNvSpPr>
          <p:nvPr/>
        </p:nvSpPr>
        <p:spPr bwMode="auto">
          <a:xfrm>
            <a:off x="5700713" y="21336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12" name="Rectangle 26"/>
          <p:cNvSpPr>
            <a:spLocks noChangeArrowheads="1"/>
          </p:cNvSpPr>
          <p:nvPr/>
        </p:nvSpPr>
        <p:spPr bwMode="auto">
          <a:xfrm>
            <a:off x="5700713" y="27432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13" name="Rectangle 27"/>
          <p:cNvSpPr>
            <a:spLocks noChangeArrowheads="1"/>
          </p:cNvSpPr>
          <p:nvPr/>
        </p:nvSpPr>
        <p:spPr bwMode="auto">
          <a:xfrm>
            <a:off x="5700713" y="33528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14" name="Rectangle 28"/>
          <p:cNvSpPr>
            <a:spLocks noChangeArrowheads="1"/>
          </p:cNvSpPr>
          <p:nvPr/>
        </p:nvSpPr>
        <p:spPr bwMode="auto">
          <a:xfrm>
            <a:off x="6310313" y="21336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15" name="Rectangle 29"/>
          <p:cNvSpPr>
            <a:spLocks noChangeArrowheads="1"/>
          </p:cNvSpPr>
          <p:nvPr/>
        </p:nvSpPr>
        <p:spPr bwMode="auto">
          <a:xfrm>
            <a:off x="6310313" y="27432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16" name="Rectangle 30"/>
          <p:cNvSpPr>
            <a:spLocks noChangeArrowheads="1"/>
          </p:cNvSpPr>
          <p:nvPr/>
        </p:nvSpPr>
        <p:spPr bwMode="auto">
          <a:xfrm>
            <a:off x="6919913" y="27432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17" name="Rectangle 31"/>
          <p:cNvSpPr>
            <a:spLocks noChangeArrowheads="1"/>
          </p:cNvSpPr>
          <p:nvPr/>
        </p:nvSpPr>
        <p:spPr bwMode="auto">
          <a:xfrm>
            <a:off x="6310313" y="33528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18" name="Rectangle 32"/>
          <p:cNvSpPr>
            <a:spLocks noChangeArrowheads="1"/>
          </p:cNvSpPr>
          <p:nvPr/>
        </p:nvSpPr>
        <p:spPr bwMode="auto">
          <a:xfrm>
            <a:off x="6919913" y="21336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19" name="Text Box 33"/>
          <p:cNvSpPr txBox="1">
            <a:spLocks noChangeArrowheads="1"/>
          </p:cNvSpPr>
          <p:nvPr/>
        </p:nvSpPr>
        <p:spPr bwMode="auto">
          <a:xfrm>
            <a:off x="5853113" y="2222500"/>
            <a:ext cx="355600" cy="461963"/>
          </a:xfrm>
          <a:prstGeom prst="rect">
            <a:avLst/>
          </a:prstGeom>
          <a:noFill/>
          <a:ln w="19050">
            <a:noFill/>
            <a:miter lim="800000"/>
            <a:headEnd/>
            <a:tailEnd/>
          </a:ln>
        </p:spPr>
        <p:txBody>
          <a:bodyPr wrap="none">
            <a:spAutoFit/>
          </a:bodyPr>
          <a:lstStyle/>
          <a:p>
            <a:pPr>
              <a:defRPr/>
            </a:pPr>
            <a:r>
              <a:rPr lang="en-US" sz="2400">
                <a:latin typeface="+mj-lt"/>
              </a:rPr>
              <a:t>1</a:t>
            </a:r>
          </a:p>
        </p:txBody>
      </p:sp>
      <p:sp>
        <p:nvSpPr>
          <p:cNvPr id="12320" name="Text Box 34"/>
          <p:cNvSpPr txBox="1">
            <a:spLocks noChangeArrowheads="1"/>
          </p:cNvSpPr>
          <p:nvPr/>
        </p:nvSpPr>
        <p:spPr bwMode="auto">
          <a:xfrm>
            <a:off x="6462713" y="2222500"/>
            <a:ext cx="369887" cy="457200"/>
          </a:xfrm>
          <a:prstGeom prst="rect">
            <a:avLst/>
          </a:prstGeom>
          <a:noFill/>
          <a:ln w="19050">
            <a:noFill/>
            <a:miter lim="800000"/>
            <a:headEnd/>
            <a:tailEnd/>
          </a:ln>
        </p:spPr>
        <p:txBody>
          <a:bodyPr wrap="none">
            <a:spAutoFit/>
          </a:bodyPr>
          <a:lstStyle/>
          <a:p>
            <a:pPr>
              <a:defRPr/>
            </a:pPr>
            <a:r>
              <a:rPr lang="en-US" sz="2400">
                <a:latin typeface="+mj-lt"/>
              </a:rPr>
              <a:t>2</a:t>
            </a:r>
          </a:p>
        </p:txBody>
      </p:sp>
      <p:sp>
        <p:nvSpPr>
          <p:cNvPr id="12321" name="Text Box 35"/>
          <p:cNvSpPr txBox="1">
            <a:spLocks noChangeArrowheads="1"/>
          </p:cNvSpPr>
          <p:nvPr/>
        </p:nvSpPr>
        <p:spPr bwMode="auto">
          <a:xfrm>
            <a:off x="7072313" y="2222500"/>
            <a:ext cx="369887" cy="457200"/>
          </a:xfrm>
          <a:prstGeom prst="rect">
            <a:avLst/>
          </a:prstGeom>
          <a:noFill/>
          <a:ln w="19050">
            <a:noFill/>
            <a:miter lim="800000"/>
            <a:headEnd/>
            <a:tailEnd/>
          </a:ln>
        </p:spPr>
        <p:txBody>
          <a:bodyPr wrap="none">
            <a:spAutoFit/>
          </a:bodyPr>
          <a:lstStyle/>
          <a:p>
            <a:pPr>
              <a:defRPr/>
            </a:pPr>
            <a:r>
              <a:rPr lang="en-US" sz="2400">
                <a:latin typeface="+mj-lt"/>
              </a:rPr>
              <a:t>3</a:t>
            </a:r>
          </a:p>
        </p:txBody>
      </p:sp>
      <p:sp>
        <p:nvSpPr>
          <p:cNvPr id="12322" name="Text Box 36"/>
          <p:cNvSpPr txBox="1">
            <a:spLocks noChangeArrowheads="1"/>
          </p:cNvSpPr>
          <p:nvPr/>
        </p:nvSpPr>
        <p:spPr bwMode="auto">
          <a:xfrm>
            <a:off x="5853113" y="2832100"/>
            <a:ext cx="369887" cy="457200"/>
          </a:xfrm>
          <a:prstGeom prst="rect">
            <a:avLst/>
          </a:prstGeom>
          <a:noFill/>
          <a:ln w="19050">
            <a:noFill/>
            <a:miter lim="800000"/>
            <a:headEnd/>
            <a:tailEnd/>
          </a:ln>
        </p:spPr>
        <p:txBody>
          <a:bodyPr wrap="none">
            <a:spAutoFit/>
          </a:bodyPr>
          <a:lstStyle/>
          <a:p>
            <a:pPr>
              <a:defRPr/>
            </a:pPr>
            <a:r>
              <a:rPr lang="en-US" sz="2400">
                <a:latin typeface="+mj-lt"/>
              </a:rPr>
              <a:t>4</a:t>
            </a:r>
          </a:p>
        </p:txBody>
      </p:sp>
      <p:sp>
        <p:nvSpPr>
          <p:cNvPr id="12323" name="Text Box 37"/>
          <p:cNvSpPr txBox="1">
            <a:spLocks noChangeArrowheads="1"/>
          </p:cNvSpPr>
          <p:nvPr/>
        </p:nvSpPr>
        <p:spPr bwMode="auto">
          <a:xfrm>
            <a:off x="6462713" y="2832100"/>
            <a:ext cx="369887" cy="457200"/>
          </a:xfrm>
          <a:prstGeom prst="rect">
            <a:avLst/>
          </a:prstGeom>
          <a:noFill/>
          <a:ln w="19050">
            <a:noFill/>
            <a:miter lim="800000"/>
            <a:headEnd/>
            <a:tailEnd/>
          </a:ln>
        </p:spPr>
        <p:txBody>
          <a:bodyPr wrap="none">
            <a:spAutoFit/>
          </a:bodyPr>
          <a:lstStyle/>
          <a:p>
            <a:pPr>
              <a:defRPr/>
            </a:pPr>
            <a:r>
              <a:rPr lang="en-US" sz="2400">
                <a:latin typeface="+mj-lt"/>
              </a:rPr>
              <a:t>5</a:t>
            </a:r>
          </a:p>
        </p:txBody>
      </p:sp>
      <p:sp>
        <p:nvSpPr>
          <p:cNvPr id="12324" name="Text Box 38"/>
          <p:cNvSpPr txBox="1">
            <a:spLocks noChangeArrowheads="1"/>
          </p:cNvSpPr>
          <p:nvPr/>
        </p:nvSpPr>
        <p:spPr bwMode="auto">
          <a:xfrm>
            <a:off x="7072313" y="2832100"/>
            <a:ext cx="369887" cy="457200"/>
          </a:xfrm>
          <a:prstGeom prst="rect">
            <a:avLst/>
          </a:prstGeom>
          <a:noFill/>
          <a:ln w="19050">
            <a:noFill/>
            <a:miter lim="800000"/>
            <a:headEnd/>
            <a:tailEnd/>
          </a:ln>
        </p:spPr>
        <p:txBody>
          <a:bodyPr wrap="none">
            <a:spAutoFit/>
          </a:bodyPr>
          <a:lstStyle/>
          <a:p>
            <a:pPr>
              <a:defRPr/>
            </a:pPr>
            <a:r>
              <a:rPr lang="en-US" sz="2400">
                <a:latin typeface="+mj-lt"/>
              </a:rPr>
              <a:t>6</a:t>
            </a:r>
          </a:p>
        </p:txBody>
      </p:sp>
      <p:sp>
        <p:nvSpPr>
          <p:cNvPr id="12325" name="Text Box 39"/>
          <p:cNvSpPr txBox="1">
            <a:spLocks noChangeArrowheads="1"/>
          </p:cNvSpPr>
          <p:nvPr/>
        </p:nvSpPr>
        <p:spPr bwMode="auto">
          <a:xfrm>
            <a:off x="5853113" y="3441700"/>
            <a:ext cx="369887" cy="457200"/>
          </a:xfrm>
          <a:prstGeom prst="rect">
            <a:avLst/>
          </a:prstGeom>
          <a:noFill/>
          <a:ln w="19050">
            <a:noFill/>
            <a:miter lim="800000"/>
            <a:headEnd/>
            <a:tailEnd/>
          </a:ln>
        </p:spPr>
        <p:txBody>
          <a:bodyPr wrap="none">
            <a:spAutoFit/>
          </a:bodyPr>
          <a:lstStyle/>
          <a:p>
            <a:pPr>
              <a:defRPr/>
            </a:pPr>
            <a:r>
              <a:rPr lang="en-US" sz="2400">
                <a:latin typeface="+mj-lt"/>
              </a:rPr>
              <a:t>7</a:t>
            </a:r>
          </a:p>
        </p:txBody>
      </p:sp>
      <p:sp>
        <p:nvSpPr>
          <p:cNvPr id="12326" name="Text Box 40"/>
          <p:cNvSpPr txBox="1">
            <a:spLocks noChangeArrowheads="1"/>
          </p:cNvSpPr>
          <p:nvPr/>
        </p:nvSpPr>
        <p:spPr bwMode="auto">
          <a:xfrm>
            <a:off x="6462713" y="3441700"/>
            <a:ext cx="369887" cy="457200"/>
          </a:xfrm>
          <a:prstGeom prst="rect">
            <a:avLst/>
          </a:prstGeom>
          <a:noFill/>
          <a:ln w="19050">
            <a:noFill/>
            <a:miter lim="800000"/>
            <a:headEnd/>
            <a:tailEnd/>
          </a:ln>
        </p:spPr>
        <p:txBody>
          <a:bodyPr wrap="none">
            <a:spAutoFit/>
          </a:bodyPr>
          <a:lstStyle/>
          <a:p>
            <a:pPr>
              <a:defRPr/>
            </a:pPr>
            <a:r>
              <a:rPr lang="en-US" sz="2400">
                <a:latin typeface="+mj-lt"/>
              </a:rPr>
              <a:t>8</a:t>
            </a:r>
          </a:p>
        </p:txBody>
      </p:sp>
      <p:sp>
        <p:nvSpPr>
          <p:cNvPr id="12327" name="Text Box 41"/>
          <p:cNvSpPr txBox="1">
            <a:spLocks noChangeArrowheads="1"/>
          </p:cNvSpPr>
          <p:nvPr/>
        </p:nvSpPr>
        <p:spPr bwMode="auto">
          <a:xfrm>
            <a:off x="1524000" y="4191000"/>
            <a:ext cx="1911350" cy="457200"/>
          </a:xfrm>
          <a:prstGeom prst="rect">
            <a:avLst/>
          </a:prstGeom>
          <a:noFill/>
          <a:ln w="9525">
            <a:noFill/>
            <a:miter lim="800000"/>
            <a:headEnd/>
            <a:tailEnd/>
          </a:ln>
        </p:spPr>
        <p:txBody>
          <a:bodyPr wrap="none">
            <a:spAutoFit/>
          </a:bodyPr>
          <a:lstStyle/>
          <a:p>
            <a:pPr>
              <a:defRPr/>
            </a:pPr>
            <a:r>
              <a:rPr lang="en-US" sz="2400">
                <a:latin typeface="+mj-lt"/>
              </a:rPr>
              <a:t>Initial state</a:t>
            </a:r>
          </a:p>
        </p:txBody>
      </p:sp>
      <p:sp>
        <p:nvSpPr>
          <p:cNvPr id="12328" name="Text Box 42"/>
          <p:cNvSpPr txBox="1">
            <a:spLocks noChangeArrowheads="1"/>
          </p:cNvSpPr>
          <p:nvPr/>
        </p:nvSpPr>
        <p:spPr bwMode="auto">
          <a:xfrm>
            <a:off x="5776913" y="4191000"/>
            <a:ext cx="1638300" cy="457200"/>
          </a:xfrm>
          <a:prstGeom prst="rect">
            <a:avLst/>
          </a:prstGeom>
          <a:noFill/>
          <a:ln w="9525">
            <a:noFill/>
            <a:miter lim="800000"/>
            <a:headEnd/>
            <a:tailEnd/>
          </a:ln>
        </p:spPr>
        <p:txBody>
          <a:bodyPr wrap="none">
            <a:spAutoFit/>
          </a:bodyPr>
          <a:lstStyle/>
          <a:p>
            <a:pPr>
              <a:defRPr/>
            </a:pPr>
            <a:r>
              <a:rPr lang="en-US" sz="2400">
                <a:latin typeface="+mj-lt"/>
              </a:rPr>
              <a:t>Goal state</a:t>
            </a:r>
          </a:p>
        </p:txBody>
      </p:sp>
      <p:sp>
        <p:nvSpPr>
          <p:cNvPr id="42" name="Text Box 43"/>
          <p:cNvSpPr txBox="1">
            <a:spLocks noChangeArrowheads="1"/>
          </p:cNvSpPr>
          <p:nvPr/>
        </p:nvSpPr>
        <p:spPr bwMode="auto">
          <a:xfrm>
            <a:off x="457200" y="4916269"/>
            <a:ext cx="7449350" cy="923330"/>
          </a:xfrm>
          <a:prstGeom prst="rect">
            <a:avLst/>
          </a:prstGeom>
          <a:noFill/>
          <a:ln w="9525">
            <a:noFill/>
            <a:miter lim="800000"/>
            <a:headEnd/>
            <a:tailEnd/>
          </a:ln>
        </p:spPr>
        <p:txBody>
          <a:bodyPr wrap="none">
            <a:spAutoFit/>
          </a:bodyPr>
          <a:lstStyle/>
          <a:p>
            <a:pPr>
              <a:defRPr/>
            </a:pPr>
            <a:r>
              <a:rPr lang="en-US" dirty="0">
                <a:solidFill>
                  <a:schemeClr val="hlink"/>
                </a:solidFill>
                <a:latin typeface="+mj-lt"/>
              </a:rPr>
              <a:t>State</a:t>
            </a:r>
            <a:r>
              <a:rPr lang="en-US" dirty="0">
                <a:latin typeface="+mj-lt"/>
              </a:rPr>
              <a:t>: Any arrangement of 8 numbered tiles and an empty tile on a 3x3 board</a:t>
            </a:r>
          </a:p>
          <a:p>
            <a:pPr>
              <a:defRPr/>
            </a:pPr>
            <a:r>
              <a:rPr lang="en-US" dirty="0">
                <a:solidFill>
                  <a:srgbClr val="0000FF"/>
                </a:solidFill>
                <a:latin typeface="+mj-lt"/>
              </a:rPr>
              <a:t>Successor function</a:t>
            </a:r>
            <a:r>
              <a:rPr lang="en-US" dirty="0">
                <a:latin typeface="+mj-lt"/>
              </a:rPr>
              <a:t>: given by available actions (sliding tiles) L, R, U, D.</a:t>
            </a:r>
          </a:p>
          <a:p>
            <a:pPr>
              <a:defRPr/>
            </a:pPr>
            <a:r>
              <a:rPr lang="en-US" dirty="0">
                <a:solidFill>
                  <a:srgbClr val="0000FF"/>
                </a:solidFill>
                <a:latin typeface="+mj-lt"/>
              </a:rPr>
              <a:t>Cost</a:t>
            </a:r>
            <a:r>
              <a:rPr lang="en-US" dirty="0">
                <a:latin typeface="+mj-lt"/>
              </a:rPr>
              <a:t>: How many moves were performed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eaLnBrk="1" fontAlgn="auto" hangingPunct="1">
              <a:spcAft>
                <a:spcPts val="0"/>
              </a:spcAft>
              <a:defRPr/>
            </a:pPr>
            <a:r>
              <a:rPr lang="en-US" dirty="0"/>
              <a:t>Successor Function: 8-Puzzle</a:t>
            </a:r>
          </a:p>
        </p:txBody>
      </p:sp>
      <p:sp>
        <p:nvSpPr>
          <p:cNvPr id="13315" name="Slide Number Placeholder 5"/>
          <p:cNvSpPr>
            <a:spLocks noGrp="1"/>
          </p:cNvSpPr>
          <p:nvPr>
            <p:ph type="sldNum" sz="quarter" idx="12"/>
          </p:nvPr>
        </p:nvSpPr>
        <p:spPr bwMode="auto">
          <a:xfrm>
            <a:off x="8534400" y="5734050"/>
            <a:ext cx="609600" cy="520700"/>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89869701-FEBD-43DB-BC51-01228B1A2B36}" type="slidenum">
              <a:rPr lang="en-US" smtClean="0">
                <a:latin typeface="+mj-lt"/>
              </a:rPr>
              <a:pPr>
                <a:defRPr/>
              </a:pPr>
              <a:t>24</a:t>
            </a:fld>
            <a:endParaRPr lang="en-US">
              <a:latin typeface="+mj-lt"/>
            </a:endParaRPr>
          </a:p>
        </p:txBody>
      </p:sp>
      <p:sp>
        <p:nvSpPr>
          <p:cNvPr id="13316" name="Rectangle 82"/>
          <p:cNvSpPr>
            <a:spLocks noChangeArrowheads="1"/>
          </p:cNvSpPr>
          <p:nvPr/>
        </p:nvSpPr>
        <p:spPr bwMode="auto">
          <a:xfrm>
            <a:off x="5200650" y="4005263"/>
            <a:ext cx="1712913" cy="1633537"/>
          </a:xfrm>
          <a:prstGeom prst="rect">
            <a:avLst/>
          </a:prstGeom>
          <a:solidFill>
            <a:srgbClr val="969696"/>
          </a:solidFill>
          <a:ln w="19050">
            <a:solidFill>
              <a:schemeClr val="tx1"/>
            </a:solidFill>
            <a:miter lim="800000"/>
            <a:headEnd/>
            <a:tailEnd/>
          </a:ln>
        </p:spPr>
        <p:txBody>
          <a:bodyPr wrap="none" anchor="ctr"/>
          <a:lstStyle/>
          <a:p>
            <a:pPr>
              <a:defRPr/>
            </a:pPr>
            <a:endParaRPr lang="en-US">
              <a:latin typeface="+mj-lt"/>
            </a:endParaRPr>
          </a:p>
        </p:txBody>
      </p:sp>
      <p:sp>
        <p:nvSpPr>
          <p:cNvPr id="13317" name="Rectangle 7"/>
          <p:cNvSpPr>
            <a:spLocks noChangeArrowheads="1"/>
          </p:cNvSpPr>
          <p:nvPr/>
        </p:nvSpPr>
        <p:spPr bwMode="auto">
          <a:xfrm>
            <a:off x="152400" y="4005263"/>
            <a:ext cx="1712913" cy="1633537"/>
          </a:xfrm>
          <a:prstGeom prst="rect">
            <a:avLst/>
          </a:prstGeom>
          <a:solidFill>
            <a:srgbClr val="969696"/>
          </a:solidFill>
          <a:ln w="19050">
            <a:solidFill>
              <a:schemeClr val="tx1"/>
            </a:solidFill>
            <a:miter lim="800000"/>
            <a:headEnd/>
            <a:tailEnd/>
          </a:ln>
        </p:spPr>
        <p:txBody>
          <a:bodyPr wrap="none" anchor="ctr"/>
          <a:lstStyle/>
          <a:p>
            <a:pPr>
              <a:defRPr/>
            </a:pPr>
            <a:endParaRPr lang="en-US">
              <a:latin typeface="+mj-lt"/>
            </a:endParaRPr>
          </a:p>
        </p:txBody>
      </p:sp>
      <p:sp>
        <p:nvSpPr>
          <p:cNvPr id="13318" name="Rectangle 8"/>
          <p:cNvSpPr>
            <a:spLocks noChangeArrowheads="1"/>
          </p:cNvSpPr>
          <p:nvPr/>
        </p:nvSpPr>
        <p:spPr bwMode="auto">
          <a:xfrm>
            <a:off x="152400" y="4005263"/>
            <a:ext cx="571500" cy="544512"/>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19" name="Rectangle 9"/>
          <p:cNvSpPr>
            <a:spLocks noChangeArrowheads="1"/>
          </p:cNvSpPr>
          <p:nvPr/>
        </p:nvSpPr>
        <p:spPr bwMode="auto">
          <a:xfrm>
            <a:off x="152400" y="4549775"/>
            <a:ext cx="571500" cy="544513"/>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20" name="Rectangle 10"/>
          <p:cNvSpPr>
            <a:spLocks noChangeArrowheads="1"/>
          </p:cNvSpPr>
          <p:nvPr/>
        </p:nvSpPr>
        <p:spPr bwMode="auto">
          <a:xfrm>
            <a:off x="152400" y="5094288"/>
            <a:ext cx="571500" cy="544512"/>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21" name="Rectangle 11"/>
          <p:cNvSpPr>
            <a:spLocks noChangeArrowheads="1"/>
          </p:cNvSpPr>
          <p:nvPr/>
        </p:nvSpPr>
        <p:spPr bwMode="auto">
          <a:xfrm>
            <a:off x="723900" y="4005263"/>
            <a:ext cx="569913" cy="544512"/>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22" name="Rectangle 12"/>
          <p:cNvSpPr>
            <a:spLocks noChangeArrowheads="1"/>
          </p:cNvSpPr>
          <p:nvPr/>
        </p:nvSpPr>
        <p:spPr bwMode="auto">
          <a:xfrm>
            <a:off x="723900" y="4549775"/>
            <a:ext cx="569913" cy="544513"/>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23" name="Rectangle 13"/>
          <p:cNvSpPr>
            <a:spLocks noChangeArrowheads="1"/>
          </p:cNvSpPr>
          <p:nvPr/>
        </p:nvSpPr>
        <p:spPr bwMode="auto">
          <a:xfrm>
            <a:off x="1293813" y="4549775"/>
            <a:ext cx="571500" cy="544513"/>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24" name="Rectangle 14"/>
          <p:cNvSpPr>
            <a:spLocks noChangeArrowheads="1"/>
          </p:cNvSpPr>
          <p:nvPr/>
        </p:nvSpPr>
        <p:spPr bwMode="auto">
          <a:xfrm>
            <a:off x="723900" y="5094288"/>
            <a:ext cx="569913" cy="544512"/>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25" name="Rectangle 15"/>
          <p:cNvSpPr>
            <a:spLocks noChangeArrowheads="1"/>
          </p:cNvSpPr>
          <p:nvPr/>
        </p:nvSpPr>
        <p:spPr bwMode="auto">
          <a:xfrm>
            <a:off x="1293813" y="5094288"/>
            <a:ext cx="571500" cy="544512"/>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26" name="Text Box 16"/>
          <p:cNvSpPr txBox="1">
            <a:spLocks noChangeArrowheads="1"/>
          </p:cNvSpPr>
          <p:nvPr/>
        </p:nvSpPr>
        <p:spPr bwMode="auto">
          <a:xfrm>
            <a:off x="866775" y="5162550"/>
            <a:ext cx="355600" cy="461963"/>
          </a:xfrm>
          <a:prstGeom prst="rect">
            <a:avLst/>
          </a:prstGeom>
          <a:noFill/>
          <a:ln w="9525">
            <a:noFill/>
            <a:miter lim="800000"/>
            <a:headEnd/>
            <a:tailEnd/>
          </a:ln>
        </p:spPr>
        <p:txBody>
          <a:bodyPr wrap="none">
            <a:spAutoFit/>
          </a:bodyPr>
          <a:lstStyle/>
          <a:p>
            <a:pPr>
              <a:defRPr/>
            </a:pPr>
            <a:r>
              <a:rPr lang="en-US" sz="2400">
                <a:latin typeface="+mj-lt"/>
              </a:rPr>
              <a:t>1</a:t>
            </a:r>
          </a:p>
        </p:txBody>
      </p:sp>
      <p:sp>
        <p:nvSpPr>
          <p:cNvPr id="13327" name="Text Box 17"/>
          <p:cNvSpPr txBox="1">
            <a:spLocks noChangeArrowheads="1"/>
          </p:cNvSpPr>
          <p:nvPr/>
        </p:nvSpPr>
        <p:spPr bwMode="auto">
          <a:xfrm>
            <a:off x="866775" y="4073525"/>
            <a:ext cx="355600" cy="461963"/>
          </a:xfrm>
          <a:prstGeom prst="rect">
            <a:avLst/>
          </a:prstGeom>
          <a:noFill/>
          <a:ln w="9525">
            <a:noFill/>
            <a:miter lim="800000"/>
            <a:headEnd/>
            <a:tailEnd/>
          </a:ln>
        </p:spPr>
        <p:txBody>
          <a:bodyPr wrap="none">
            <a:spAutoFit/>
          </a:bodyPr>
          <a:lstStyle/>
          <a:p>
            <a:pPr>
              <a:defRPr/>
            </a:pPr>
            <a:r>
              <a:rPr lang="en-US" sz="2400">
                <a:latin typeface="+mj-lt"/>
              </a:rPr>
              <a:t>2</a:t>
            </a:r>
          </a:p>
        </p:txBody>
      </p:sp>
      <p:sp>
        <p:nvSpPr>
          <p:cNvPr id="13328" name="Text Box 18"/>
          <p:cNvSpPr txBox="1">
            <a:spLocks noChangeArrowheads="1"/>
          </p:cNvSpPr>
          <p:nvPr/>
        </p:nvSpPr>
        <p:spPr bwMode="auto">
          <a:xfrm>
            <a:off x="295275" y="4618038"/>
            <a:ext cx="355600" cy="461962"/>
          </a:xfrm>
          <a:prstGeom prst="rect">
            <a:avLst/>
          </a:prstGeom>
          <a:noFill/>
          <a:ln w="9525">
            <a:noFill/>
            <a:miter lim="800000"/>
            <a:headEnd/>
            <a:tailEnd/>
          </a:ln>
        </p:spPr>
        <p:txBody>
          <a:bodyPr wrap="none">
            <a:spAutoFit/>
          </a:bodyPr>
          <a:lstStyle/>
          <a:p>
            <a:pPr>
              <a:defRPr/>
            </a:pPr>
            <a:r>
              <a:rPr lang="en-US" sz="2400">
                <a:latin typeface="+mj-lt"/>
              </a:rPr>
              <a:t>3</a:t>
            </a:r>
          </a:p>
        </p:txBody>
      </p:sp>
      <p:sp>
        <p:nvSpPr>
          <p:cNvPr id="13329" name="Text Box 19"/>
          <p:cNvSpPr txBox="1">
            <a:spLocks noChangeArrowheads="1"/>
          </p:cNvSpPr>
          <p:nvPr/>
        </p:nvSpPr>
        <p:spPr bwMode="auto">
          <a:xfrm>
            <a:off x="866775" y="4618038"/>
            <a:ext cx="355600" cy="461962"/>
          </a:xfrm>
          <a:prstGeom prst="rect">
            <a:avLst/>
          </a:prstGeom>
          <a:noFill/>
          <a:ln w="9525">
            <a:noFill/>
            <a:miter lim="800000"/>
            <a:headEnd/>
            <a:tailEnd/>
          </a:ln>
        </p:spPr>
        <p:txBody>
          <a:bodyPr wrap="none">
            <a:spAutoFit/>
          </a:bodyPr>
          <a:lstStyle/>
          <a:p>
            <a:pPr>
              <a:defRPr/>
            </a:pPr>
            <a:r>
              <a:rPr lang="en-US" sz="2400">
                <a:latin typeface="+mj-lt"/>
              </a:rPr>
              <a:t>4</a:t>
            </a:r>
          </a:p>
        </p:txBody>
      </p:sp>
      <p:sp>
        <p:nvSpPr>
          <p:cNvPr id="13330" name="Text Box 20"/>
          <p:cNvSpPr txBox="1">
            <a:spLocks noChangeArrowheads="1"/>
          </p:cNvSpPr>
          <p:nvPr/>
        </p:nvSpPr>
        <p:spPr bwMode="auto">
          <a:xfrm>
            <a:off x="295275" y="5162550"/>
            <a:ext cx="355600" cy="461963"/>
          </a:xfrm>
          <a:prstGeom prst="rect">
            <a:avLst/>
          </a:prstGeom>
          <a:noFill/>
          <a:ln w="9525">
            <a:noFill/>
            <a:miter lim="800000"/>
            <a:headEnd/>
            <a:tailEnd/>
          </a:ln>
        </p:spPr>
        <p:txBody>
          <a:bodyPr wrap="none">
            <a:spAutoFit/>
          </a:bodyPr>
          <a:lstStyle/>
          <a:p>
            <a:pPr>
              <a:defRPr/>
            </a:pPr>
            <a:r>
              <a:rPr lang="en-US" sz="2400">
                <a:latin typeface="+mj-lt"/>
              </a:rPr>
              <a:t>5</a:t>
            </a:r>
          </a:p>
        </p:txBody>
      </p:sp>
      <p:sp>
        <p:nvSpPr>
          <p:cNvPr id="13331" name="Text Box 21"/>
          <p:cNvSpPr txBox="1">
            <a:spLocks noChangeArrowheads="1"/>
          </p:cNvSpPr>
          <p:nvPr/>
        </p:nvSpPr>
        <p:spPr bwMode="auto">
          <a:xfrm>
            <a:off x="1436688" y="5162550"/>
            <a:ext cx="355600" cy="461963"/>
          </a:xfrm>
          <a:prstGeom prst="rect">
            <a:avLst/>
          </a:prstGeom>
          <a:noFill/>
          <a:ln w="9525">
            <a:noFill/>
            <a:miter lim="800000"/>
            <a:headEnd/>
            <a:tailEnd/>
          </a:ln>
        </p:spPr>
        <p:txBody>
          <a:bodyPr wrap="none">
            <a:spAutoFit/>
          </a:bodyPr>
          <a:lstStyle/>
          <a:p>
            <a:pPr>
              <a:defRPr/>
            </a:pPr>
            <a:r>
              <a:rPr lang="en-US" sz="2400">
                <a:latin typeface="+mj-lt"/>
              </a:rPr>
              <a:t>6</a:t>
            </a:r>
          </a:p>
        </p:txBody>
      </p:sp>
      <p:sp>
        <p:nvSpPr>
          <p:cNvPr id="13332" name="Text Box 22"/>
          <p:cNvSpPr txBox="1">
            <a:spLocks noChangeArrowheads="1"/>
          </p:cNvSpPr>
          <p:nvPr/>
        </p:nvSpPr>
        <p:spPr bwMode="auto">
          <a:xfrm>
            <a:off x="1436688" y="4618038"/>
            <a:ext cx="355600" cy="461962"/>
          </a:xfrm>
          <a:prstGeom prst="rect">
            <a:avLst/>
          </a:prstGeom>
          <a:noFill/>
          <a:ln w="9525">
            <a:noFill/>
            <a:miter lim="800000"/>
            <a:headEnd/>
            <a:tailEnd/>
          </a:ln>
        </p:spPr>
        <p:txBody>
          <a:bodyPr wrap="none">
            <a:spAutoFit/>
          </a:bodyPr>
          <a:lstStyle/>
          <a:p>
            <a:pPr>
              <a:defRPr/>
            </a:pPr>
            <a:r>
              <a:rPr lang="en-US" sz="2400">
                <a:latin typeface="+mj-lt"/>
              </a:rPr>
              <a:t>7</a:t>
            </a:r>
          </a:p>
        </p:txBody>
      </p:sp>
      <p:sp>
        <p:nvSpPr>
          <p:cNvPr id="13333" name="Text Box 23"/>
          <p:cNvSpPr txBox="1">
            <a:spLocks noChangeArrowheads="1"/>
          </p:cNvSpPr>
          <p:nvPr/>
        </p:nvSpPr>
        <p:spPr bwMode="auto">
          <a:xfrm>
            <a:off x="295275" y="4073525"/>
            <a:ext cx="355600" cy="461963"/>
          </a:xfrm>
          <a:prstGeom prst="rect">
            <a:avLst/>
          </a:prstGeom>
          <a:noFill/>
          <a:ln w="9525">
            <a:noFill/>
            <a:miter lim="800000"/>
            <a:headEnd/>
            <a:tailEnd/>
          </a:ln>
        </p:spPr>
        <p:txBody>
          <a:bodyPr wrap="none">
            <a:spAutoFit/>
          </a:bodyPr>
          <a:lstStyle/>
          <a:p>
            <a:pPr>
              <a:defRPr/>
            </a:pPr>
            <a:r>
              <a:rPr lang="en-US" sz="2400">
                <a:latin typeface="+mj-lt"/>
              </a:rPr>
              <a:t>8</a:t>
            </a:r>
          </a:p>
        </p:txBody>
      </p:sp>
      <p:sp>
        <p:nvSpPr>
          <p:cNvPr id="13334" name="Rectangle 25"/>
          <p:cNvSpPr>
            <a:spLocks noChangeArrowheads="1"/>
          </p:cNvSpPr>
          <p:nvPr/>
        </p:nvSpPr>
        <p:spPr bwMode="auto">
          <a:xfrm>
            <a:off x="2722563" y="4005263"/>
            <a:ext cx="1712912" cy="1633537"/>
          </a:xfrm>
          <a:prstGeom prst="rect">
            <a:avLst/>
          </a:prstGeom>
          <a:solidFill>
            <a:srgbClr val="969696"/>
          </a:solidFill>
          <a:ln w="19050">
            <a:solidFill>
              <a:schemeClr val="tx1"/>
            </a:solidFill>
            <a:miter lim="800000"/>
            <a:headEnd/>
            <a:tailEnd/>
          </a:ln>
        </p:spPr>
        <p:txBody>
          <a:bodyPr wrap="none" anchor="ctr"/>
          <a:lstStyle/>
          <a:p>
            <a:pPr>
              <a:defRPr/>
            </a:pPr>
            <a:endParaRPr lang="en-US">
              <a:latin typeface="+mj-lt"/>
            </a:endParaRPr>
          </a:p>
        </p:txBody>
      </p:sp>
      <p:sp>
        <p:nvSpPr>
          <p:cNvPr id="13335" name="Rectangle 26"/>
          <p:cNvSpPr>
            <a:spLocks noChangeArrowheads="1"/>
          </p:cNvSpPr>
          <p:nvPr/>
        </p:nvSpPr>
        <p:spPr bwMode="auto">
          <a:xfrm>
            <a:off x="2722563" y="4005263"/>
            <a:ext cx="571500" cy="544512"/>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36" name="Rectangle 27"/>
          <p:cNvSpPr>
            <a:spLocks noChangeArrowheads="1"/>
          </p:cNvSpPr>
          <p:nvPr/>
        </p:nvSpPr>
        <p:spPr bwMode="auto">
          <a:xfrm>
            <a:off x="2722563" y="4549775"/>
            <a:ext cx="571500" cy="544513"/>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37" name="Rectangle 28"/>
          <p:cNvSpPr>
            <a:spLocks noChangeArrowheads="1"/>
          </p:cNvSpPr>
          <p:nvPr/>
        </p:nvSpPr>
        <p:spPr bwMode="auto">
          <a:xfrm>
            <a:off x="2722563" y="5094288"/>
            <a:ext cx="571500" cy="544512"/>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38" name="Rectangle 29"/>
          <p:cNvSpPr>
            <a:spLocks noChangeArrowheads="1"/>
          </p:cNvSpPr>
          <p:nvPr/>
        </p:nvSpPr>
        <p:spPr bwMode="auto">
          <a:xfrm>
            <a:off x="3294063" y="4005263"/>
            <a:ext cx="569912" cy="544512"/>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39" name="Rectangle 30"/>
          <p:cNvSpPr>
            <a:spLocks noChangeArrowheads="1"/>
          </p:cNvSpPr>
          <p:nvPr/>
        </p:nvSpPr>
        <p:spPr bwMode="auto">
          <a:xfrm>
            <a:off x="3294063" y="4549775"/>
            <a:ext cx="569912" cy="544513"/>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40" name="Rectangle 31"/>
          <p:cNvSpPr>
            <a:spLocks noChangeArrowheads="1"/>
          </p:cNvSpPr>
          <p:nvPr/>
        </p:nvSpPr>
        <p:spPr bwMode="auto">
          <a:xfrm>
            <a:off x="3863975" y="4005263"/>
            <a:ext cx="571500" cy="544512"/>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41" name="Rectangle 32"/>
          <p:cNvSpPr>
            <a:spLocks noChangeArrowheads="1"/>
          </p:cNvSpPr>
          <p:nvPr/>
        </p:nvSpPr>
        <p:spPr bwMode="auto">
          <a:xfrm>
            <a:off x="3294063" y="5094288"/>
            <a:ext cx="569912" cy="544512"/>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42" name="Rectangle 33"/>
          <p:cNvSpPr>
            <a:spLocks noChangeArrowheads="1"/>
          </p:cNvSpPr>
          <p:nvPr/>
        </p:nvSpPr>
        <p:spPr bwMode="auto">
          <a:xfrm>
            <a:off x="3863975" y="4549775"/>
            <a:ext cx="571500" cy="544513"/>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43" name="Text Box 34"/>
          <p:cNvSpPr txBox="1">
            <a:spLocks noChangeArrowheads="1"/>
          </p:cNvSpPr>
          <p:nvPr/>
        </p:nvSpPr>
        <p:spPr bwMode="auto">
          <a:xfrm>
            <a:off x="3436938" y="5162550"/>
            <a:ext cx="355600" cy="461963"/>
          </a:xfrm>
          <a:prstGeom prst="rect">
            <a:avLst/>
          </a:prstGeom>
          <a:noFill/>
          <a:ln w="9525">
            <a:noFill/>
            <a:miter lim="800000"/>
            <a:headEnd/>
            <a:tailEnd/>
          </a:ln>
        </p:spPr>
        <p:txBody>
          <a:bodyPr wrap="none">
            <a:spAutoFit/>
          </a:bodyPr>
          <a:lstStyle/>
          <a:p>
            <a:pPr>
              <a:defRPr/>
            </a:pPr>
            <a:r>
              <a:rPr lang="en-US" sz="2400">
                <a:latin typeface="+mj-lt"/>
              </a:rPr>
              <a:t>1</a:t>
            </a:r>
          </a:p>
        </p:txBody>
      </p:sp>
      <p:sp>
        <p:nvSpPr>
          <p:cNvPr id="13344" name="Text Box 35"/>
          <p:cNvSpPr txBox="1">
            <a:spLocks noChangeArrowheads="1"/>
          </p:cNvSpPr>
          <p:nvPr/>
        </p:nvSpPr>
        <p:spPr bwMode="auto">
          <a:xfrm>
            <a:off x="3436938" y="4073525"/>
            <a:ext cx="355600" cy="461963"/>
          </a:xfrm>
          <a:prstGeom prst="rect">
            <a:avLst/>
          </a:prstGeom>
          <a:noFill/>
          <a:ln w="9525">
            <a:noFill/>
            <a:miter lim="800000"/>
            <a:headEnd/>
            <a:tailEnd/>
          </a:ln>
        </p:spPr>
        <p:txBody>
          <a:bodyPr wrap="none">
            <a:spAutoFit/>
          </a:bodyPr>
          <a:lstStyle/>
          <a:p>
            <a:pPr>
              <a:defRPr/>
            </a:pPr>
            <a:r>
              <a:rPr lang="en-US" sz="2400">
                <a:latin typeface="+mj-lt"/>
              </a:rPr>
              <a:t>2</a:t>
            </a:r>
          </a:p>
        </p:txBody>
      </p:sp>
      <p:sp>
        <p:nvSpPr>
          <p:cNvPr id="13345" name="Text Box 36"/>
          <p:cNvSpPr txBox="1">
            <a:spLocks noChangeArrowheads="1"/>
          </p:cNvSpPr>
          <p:nvPr/>
        </p:nvSpPr>
        <p:spPr bwMode="auto">
          <a:xfrm>
            <a:off x="2865438" y="4618038"/>
            <a:ext cx="355600" cy="461962"/>
          </a:xfrm>
          <a:prstGeom prst="rect">
            <a:avLst/>
          </a:prstGeom>
          <a:noFill/>
          <a:ln w="9525">
            <a:noFill/>
            <a:miter lim="800000"/>
            <a:headEnd/>
            <a:tailEnd/>
          </a:ln>
        </p:spPr>
        <p:txBody>
          <a:bodyPr wrap="none">
            <a:spAutoFit/>
          </a:bodyPr>
          <a:lstStyle/>
          <a:p>
            <a:pPr>
              <a:defRPr/>
            </a:pPr>
            <a:r>
              <a:rPr lang="en-US" sz="2400">
                <a:latin typeface="+mj-lt"/>
              </a:rPr>
              <a:t>3</a:t>
            </a:r>
          </a:p>
        </p:txBody>
      </p:sp>
      <p:sp>
        <p:nvSpPr>
          <p:cNvPr id="13346" name="Text Box 37"/>
          <p:cNvSpPr txBox="1">
            <a:spLocks noChangeArrowheads="1"/>
          </p:cNvSpPr>
          <p:nvPr/>
        </p:nvSpPr>
        <p:spPr bwMode="auto">
          <a:xfrm>
            <a:off x="3436938" y="4618038"/>
            <a:ext cx="355600" cy="461962"/>
          </a:xfrm>
          <a:prstGeom prst="rect">
            <a:avLst/>
          </a:prstGeom>
          <a:noFill/>
          <a:ln w="9525">
            <a:noFill/>
            <a:miter lim="800000"/>
            <a:headEnd/>
            <a:tailEnd/>
          </a:ln>
        </p:spPr>
        <p:txBody>
          <a:bodyPr wrap="none">
            <a:spAutoFit/>
          </a:bodyPr>
          <a:lstStyle/>
          <a:p>
            <a:pPr>
              <a:defRPr/>
            </a:pPr>
            <a:r>
              <a:rPr lang="en-US" sz="2400">
                <a:latin typeface="+mj-lt"/>
              </a:rPr>
              <a:t>4</a:t>
            </a:r>
          </a:p>
        </p:txBody>
      </p:sp>
      <p:sp>
        <p:nvSpPr>
          <p:cNvPr id="13347" name="Text Box 38"/>
          <p:cNvSpPr txBox="1">
            <a:spLocks noChangeArrowheads="1"/>
          </p:cNvSpPr>
          <p:nvPr/>
        </p:nvSpPr>
        <p:spPr bwMode="auto">
          <a:xfrm>
            <a:off x="2865438" y="5162550"/>
            <a:ext cx="355600" cy="461963"/>
          </a:xfrm>
          <a:prstGeom prst="rect">
            <a:avLst/>
          </a:prstGeom>
          <a:noFill/>
          <a:ln w="9525">
            <a:noFill/>
            <a:miter lim="800000"/>
            <a:headEnd/>
            <a:tailEnd/>
          </a:ln>
        </p:spPr>
        <p:txBody>
          <a:bodyPr wrap="none">
            <a:spAutoFit/>
          </a:bodyPr>
          <a:lstStyle/>
          <a:p>
            <a:pPr>
              <a:defRPr/>
            </a:pPr>
            <a:r>
              <a:rPr lang="en-US" sz="2400">
                <a:latin typeface="+mj-lt"/>
              </a:rPr>
              <a:t>5</a:t>
            </a:r>
          </a:p>
        </p:txBody>
      </p:sp>
      <p:sp>
        <p:nvSpPr>
          <p:cNvPr id="13348" name="Text Box 39"/>
          <p:cNvSpPr txBox="1">
            <a:spLocks noChangeArrowheads="1"/>
          </p:cNvSpPr>
          <p:nvPr/>
        </p:nvSpPr>
        <p:spPr bwMode="auto">
          <a:xfrm>
            <a:off x="4006850" y="4618038"/>
            <a:ext cx="355600" cy="461962"/>
          </a:xfrm>
          <a:prstGeom prst="rect">
            <a:avLst/>
          </a:prstGeom>
          <a:noFill/>
          <a:ln w="9525">
            <a:noFill/>
            <a:miter lim="800000"/>
            <a:headEnd/>
            <a:tailEnd/>
          </a:ln>
        </p:spPr>
        <p:txBody>
          <a:bodyPr wrap="none">
            <a:spAutoFit/>
          </a:bodyPr>
          <a:lstStyle/>
          <a:p>
            <a:pPr>
              <a:defRPr/>
            </a:pPr>
            <a:r>
              <a:rPr lang="en-US" sz="2400">
                <a:latin typeface="+mj-lt"/>
              </a:rPr>
              <a:t>6</a:t>
            </a:r>
          </a:p>
        </p:txBody>
      </p:sp>
      <p:sp>
        <p:nvSpPr>
          <p:cNvPr id="13349" name="Text Box 40"/>
          <p:cNvSpPr txBox="1">
            <a:spLocks noChangeArrowheads="1"/>
          </p:cNvSpPr>
          <p:nvPr/>
        </p:nvSpPr>
        <p:spPr bwMode="auto">
          <a:xfrm>
            <a:off x="4006850" y="4073525"/>
            <a:ext cx="355600" cy="461963"/>
          </a:xfrm>
          <a:prstGeom prst="rect">
            <a:avLst/>
          </a:prstGeom>
          <a:noFill/>
          <a:ln w="9525">
            <a:noFill/>
            <a:miter lim="800000"/>
            <a:headEnd/>
            <a:tailEnd/>
          </a:ln>
        </p:spPr>
        <p:txBody>
          <a:bodyPr wrap="none">
            <a:spAutoFit/>
          </a:bodyPr>
          <a:lstStyle/>
          <a:p>
            <a:pPr>
              <a:defRPr/>
            </a:pPr>
            <a:r>
              <a:rPr lang="en-US" sz="2400">
                <a:latin typeface="+mj-lt"/>
              </a:rPr>
              <a:t>7</a:t>
            </a:r>
          </a:p>
        </p:txBody>
      </p:sp>
      <p:sp>
        <p:nvSpPr>
          <p:cNvPr id="13350" name="Text Box 41"/>
          <p:cNvSpPr txBox="1">
            <a:spLocks noChangeArrowheads="1"/>
          </p:cNvSpPr>
          <p:nvPr/>
        </p:nvSpPr>
        <p:spPr bwMode="auto">
          <a:xfrm>
            <a:off x="2865438" y="4073525"/>
            <a:ext cx="355600" cy="461963"/>
          </a:xfrm>
          <a:prstGeom prst="rect">
            <a:avLst/>
          </a:prstGeom>
          <a:noFill/>
          <a:ln w="9525">
            <a:noFill/>
            <a:miter lim="800000"/>
            <a:headEnd/>
            <a:tailEnd/>
          </a:ln>
        </p:spPr>
        <p:txBody>
          <a:bodyPr wrap="none">
            <a:spAutoFit/>
          </a:bodyPr>
          <a:lstStyle/>
          <a:p>
            <a:pPr>
              <a:defRPr/>
            </a:pPr>
            <a:r>
              <a:rPr lang="en-US" sz="2400">
                <a:latin typeface="+mj-lt"/>
              </a:rPr>
              <a:t>8</a:t>
            </a:r>
          </a:p>
        </p:txBody>
      </p:sp>
      <p:sp>
        <p:nvSpPr>
          <p:cNvPr id="13351" name="Rectangle 43"/>
          <p:cNvSpPr>
            <a:spLocks noChangeArrowheads="1"/>
          </p:cNvSpPr>
          <p:nvPr/>
        </p:nvSpPr>
        <p:spPr bwMode="auto">
          <a:xfrm>
            <a:off x="2746375" y="1828800"/>
            <a:ext cx="1712913" cy="1633538"/>
          </a:xfrm>
          <a:prstGeom prst="rect">
            <a:avLst/>
          </a:prstGeom>
          <a:solidFill>
            <a:srgbClr val="969696"/>
          </a:solidFill>
          <a:ln w="19050">
            <a:solidFill>
              <a:schemeClr val="tx1"/>
            </a:solidFill>
            <a:miter lim="800000"/>
            <a:headEnd/>
            <a:tailEnd/>
          </a:ln>
        </p:spPr>
        <p:txBody>
          <a:bodyPr wrap="none" anchor="ctr"/>
          <a:lstStyle/>
          <a:p>
            <a:pPr>
              <a:defRPr/>
            </a:pPr>
            <a:endParaRPr lang="en-US">
              <a:latin typeface="+mj-lt"/>
            </a:endParaRPr>
          </a:p>
        </p:txBody>
      </p:sp>
      <p:sp>
        <p:nvSpPr>
          <p:cNvPr id="13352" name="Rectangle 44"/>
          <p:cNvSpPr>
            <a:spLocks noChangeArrowheads="1"/>
          </p:cNvSpPr>
          <p:nvPr/>
        </p:nvSpPr>
        <p:spPr bwMode="auto">
          <a:xfrm>
            <a:off x="2746375" y="1828800"/>
            <a:ext cx="571500" cy="544513"/>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53" name="Rectangle 45"/>
          <p:cNvSpPr>
            <a:spLocks noChangeArrowheads="1"/>
          </p:cNvSpPr>
          <p:nvPr/>
        </p:nvSpPr>
        <p:spPr bwMode="auto">
          <a:xfrm>
            <a:off x="2746375" y="2373313"/>
            <a:ext cx="571500" cy="544512"/>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54" name="Rectangle 46"/>
          <p:cNvSpPr>
            <a:spLocks noChangeArrowheads="1"/>
          </p:cNvSpPr>
          <p:nvPr/>
        </p:nvSpPr>
        <p:spPr bwMode="auto">
          <a:xfrm>
            <a:off x="2746375" y="2917825"/>
            <a:ext cx="571500" cy="544513"/>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55" name="Rectangle 47"/>
          <p:cNvSpPr>
            <a:spLocks noChangeArrowheads="1"/>
          </p:cNvSpPr>
          <p:nvPr/>
        </p:nvSpPr>
        <p:spPr bwMode="auto">
          <a:xfrm>
            <a:off x="3317875" y="1828800"/>
            <a:ext cx="569913" cy="544513"/>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56" name="Rectangle 48"/>
          <p:cNvSpPr>
            <a:spLocks noChangeArrowheads="1"/>
          </p:cNvSpPr>
          <p:nvPr/>
        </p:nvSpPr>
        <p:spPr bwMode="auto">
          <a:xfrm>
            <a:off x="3317875" y="2373313"/>
            <a:ext cx="569913" cy="544512"/>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57" name="Rectangle 49"/>
          <p:cNvSpPr>
            <a:spLocks noChangeArrowheads="1"/>
          </p:cNvSpPr>
          <p:nvPr/>
        </p:nvSpPr>
        <p:spPr bwMode="auto">
          <a:xfrm>
            <a:off x="3887788" y="1828800"/>
            <a:ext cx="571500" cy="544513"/>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58" name="Rectangle 50"/>
          <p:cNvSpPr>
            <a:spLocks noChangeArrowheads="1"/>
          </p:cNvSpPr>
          <p:nvPr/>
        </p:nvSpPr>
        <p:spPr bwMode="auto">
          <a:xfrm>
            <a:off x="3317875" y="2917825"/>
            <a:ext cx="569913" cy="544513"/>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59" name="Rectangle 51"/>
          <p:cNvSpPr>
            <a:spLocks noChangeArrowheads="1"/>
          </p:cNvSpPr>
          <p:nvPr/>
        </p:nvSpPr>
        <p:spPr bwMode="auto">
          <a:xfrm>
            <a:off x="3887788" y="2917825"/>
            <a:ext cx="571500" cy="544513"/>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60" name="Text Box 52"/>
          <p:cNvSpPr txBox="1">
            <a:spLocks noChangeArrowheads="1"/>
          </p:cNvSpPr>
          <p:nvPr/>
        </p:nvSpPr>
        <p:spPr bwMode="auto">
          <a:xfrm>
            <a:off x="3460750" y="2986088"/>
            <a:ext cx="355600" cy="461962"/>
          </a:xfrm>
          <a:prstGeom prst="rect">
            <a:avLst/>
          </a:prstGeom>
          <a:noFill/>
          <a:ln w="9525">
            <a:noFill/>
            <a:miter lim="800000"/>
            <a:headEnd/>
            <a:tailEnd/>
          </a:ln>
        </p:spPr>
        <p:txBody>
          <a:bodyPr wrap="none">
            <a:spAutoFit/>
          </a:bodyPr>
          <a:lstStyle/>
          <a:p>
            <a:pPr>
              <a:defRPr/>
            </a:pPr>
            <a:r>
              <a:rPr lang="en-US" sz="2400">
                <a:latin typeface="+mj-lt"/>
              </a:rPr>
              <a:t>1</a:t>
            </a:r>
          </a:p>
        </p:txBody>
      </p:sp>
      <p:sp>
        <p:nvSpPr>
          <p:cNvPr id="13361" name="Text Box 53"/>
          <p:cNvSpPr txBox="1">
            <a:spLocks noChangeArrowheads="1"/>
          </p:cNvSpPr>
          <p:nvPr/>
        </p:nvSpPr>
        <p:spPr bwMode="auto">
          <a:xfrm>
            <a:off x="3460750" y="1897063"/>
            <a:ext cx="355600" cy="461962"/>
          </a:xfrm>
          <a:prstGeom prst="rect">
            <a:avLst/>
          </a:prstGeom>
          <a:noFill/>
          <a:ln w="9525">
            <a:noFill/>
            <a:miter lim="800000"/>
            <a:headEnd/>
            <a:tailEnd/>
          </a:ln>
        </p:spPr>
        <p:txBody>
          <a:bodyPr wrap="none">
            <a:spAutoFit/>
          </a:bodyPr>
          <a:lstStyle/>
          <a:p>
            <a:pPr>
              <a:defRPr/>
            </a:pPr>
            <a:r>
              <a:rPr lang="en-US" sz="2400" dirty="0">
                <a:latin typeface="+mj-lt"/>
              </a:rPr>
              <a:t>2</a:t>
            </a:r>
          </a:p>
        </p:txBody>
      </p:sp>
      <p:sp>
        <p:nvSpPr>
          <p:cNvPr id="13362" name="Text Box 54"/>
          <p:cNvSpPr txBox="1">
            <a:spLocks noChangeArrowheads="1"/>
          </p:cNvSpPr>
          <p:nvPr/>
        </p:nvSpPr>
        <p:spPr bwMode="auto">
          <a:xfrm>
            <a:off x="2889250" y="2441575"/>
            <a:ext cx="355600" cy="461963"/>
          </a:xfrm>
          <a:prstGeom prst="rect">
            <a:avLst/>
          </a:prstGeom>
          <a:noFill/>
          <a:ln w="9525">
            <a:noFill/>
            <a:miter lim="800000"/>
            <a:headEnd/>
            <a:tailEnd/>
          </a:ln>
        </p:spPr>
        <p:txBody>
          <a:bodyPr wrap="none">
            <a:spAutoFit/>
          </a:bodyPr>
          <a:lstStyle/>
          <a:p>
            <a:pPr>
              <a:defRPr/>
            </a:pPr>
            <a:r>
              <a:rPr lang="en-US" sz="2400">
                <a:latin typeface="+mj-lt"/>
              </a:rPr>
              <a:t>3</a:t>
            </a:r>
          </a:p>
        </p:txBody>
      </p:sp>
      <p:sp>
        <p:nvSpPr>
          <p:cNvPr id="13363" name="Text Box 55"/>
          <p:cNvSpPr txBox="1">
            <a:spLocks noChangeArrowheads="1"/>
          </p:cNvSpPr>
          <p:nvPr/>
        </p:nvSpPr>
        <p:spPr bwMode="auto">
          <a:xfrm>
            <a:off x="3460750" y="2441575"/>
            <a:ext cx="355600" cy="461963"/>
          </a:xfrm>
          <a:prstGeom prst="rect">
            <a:avLst/>
          </a:prstGeom>
          <a:noFill/>
          <a:ln w="9525">
            <a:noFill/>
            <a:miter lim="800000"/>
            <a:headEnd/>
            <a:tailEnd/>
          </a:ln>
        </p:spPr>
        <p:txBody>
          <a:bodyPr wrap="none">
            <a:spAutoFit/>
          </a:bodyPr>
          <a:lstStyle/>
          <a:p>
            <a:pPr>
              <a:defRPr/>
            </a:pPr>
            <a:r>
              <a:rPr lang="en-US" sz="2400">
                <a:latin typeface="+mj-lt"/>
              </a:rPr>
              <a:t>4</a:t>
            </a:r>
          </a:p>
        </p:txBody>
      </p:sp>
      <p:sp>
        <p:nvSpPr>
          <p:cNvPr id="13364" name="Text Box 56"/>
          <p:cNvSpPr txBox="1">
            <a:spLocks noChangeArrowheads="1"/>
          </p:cNvSpPr>
          <p:nvPr/>
        </p:nvSpPr>
        <p:spPr bwMode="auto">
          <a:xfrm>
            <a:off x="2889250" y="2986088"/>
            <a:ext cx="355600" cy="461962"/>
          </a:xfrm>
          <a:prstGeom prst="rect">
            <a:avLst/>
          </a:prstGeom>
          <a:noFill/>
          <a:ln w="9525">
            <a:noFill/>
            <a:miter lim="800000"/>
            <a:headEnd/>
            <a:tailEnd/>
          </a:ln>
        </p:spPr>
        <p:txBody>
          <a:bodyPr wrap="none">
            <a:spAutoFit/>
          </a:bodyPr>
          <a:lstStyle/>
          <a:p>
            <a:pPr>
              <a:defRPr/>
            </a:pPr>
            <a:r>
              <a:rPr lang="en-US" sz="2400">
                <a:latin typeface="+mj-lt"/>
              </a:rPr>
              <a:t>5</a:t>
            </a:r>
          </a:p>
        </p:txBody>
      </p:sp>
      <p:sp>
        <p:nvSpPr>
          <p:cNvPr id="13365" name="Text Box 57"/>
          <p:cNvSpPr txBox="1">
            <a:spLocks noChangeArrowheads="1"/>
          </p:cNvSpPr>
          <p:nvPr/>
        </p:nvSpPr>
        <p:spPr bwMode="auto">
          <a:xfrm>
            <a:off x="4030663" y="2986088"/>
            <a:ext cx="355600" cy="461962"/>
          </a:xfrm>
          <a:prstGeom prst="rect">
            <a:avLst/>
          </a:prstGeom>
          <a:noFill/>
          <a:ln w="9525">
            <a:noFill/>
            <a:miter lim="800000"/>
            <a:headEnd/>
            <a:tailEnd/>
          </a:ln>
        </p:spPr>
        <p:txBody>
          <a:bodyPr wrap="none">
            <a:spAutoFit/>
          </a:bodyPr>
          <a:lstStyle/>
          <a:p>
            <a:pPr>
              <a:defRPr/>
            </a:pPr>
            <a:r>
              <a:rPr lang="en-US" sz="2400">
                <a:latin typeface="+mj-lt"/>
              </a:rPr>
              <a:t>6</a:t>
            </a:r>
          </a:p>
        </p:txBody>
      </p:sp>
      <p:sp>
        <p:nvSpPr>
          <p:cNvPr id="13366" name="Text Box 58"/>
          <p:cNvSpPr txBox="1">
            <a:spLocks noChangeArrowheads="1"/>
          </p:cNvSpPr>
          <p:nvPr/>
        </p:nvSpPr>
        <p:spPr bwMode="auto">
          <a:xfrm>
            <a:off x="4030663" y="1897063"/>
            <a:ext cx="355600" cy="461962"/>
          </a:xfrm>
          <a:prstGeom prst="rect">
            <a:avLst/>
          </a:prstGeom>
          <a:noFill/>
          <a:ln w="9525">
            <a:noFill/>
            <a:miter lim="800000"/>
            <a:headEnd/>
            <a:tailEnd/>
          </a:ln>
        </p:spPr>
        <p:txBody>
          <a:bodyPr wrap="none">
            <a:spAutoFit/>
          </a:bodyPr>
          <a:lstStyle/>
          <a:p>
            <a:pPr>
              <a:defRPr/>
            </a:pPr>
            <a:r>
              <a:rPr lang="en-US" sz="2400">
                <a:latin typeface="+mj-lt"/>
              </a:rPr>
              <a:t>7</a:t>
            </a:r>
          </a:p>
        </p:txBody>
      </p:sp>
      <p:sp>
        <p:nvSpPr>
          <p:cNvPr id="13367" name="Text Box 59"/>
          <p:cNvSpPr txBox="1">
            <a:spLocks noChangeArrowheads="1"/>
          </p:cNvSpPr>
          <p:nvPr/>
        </p:nvSpPr>
        <p:spPr bwMode="auto">
          <a:xfrm>
            <a:off x="2889250" y="1897063"/>
            <a:ext cx="355600" cy="461962"/>
          </a:xfrm>
          <a:prstGeom prst="rect">
            <a:avLst/>
          </a:prstGeom>
          <a:noFill/>
          <a:ln w="9525">
            <a:noFill/>
            <a:miter lim="800000"/>
            <a:headEnd/>
            <a:tailEnd/>
          </a:ln>
        </p:spPr>
        <p:txBody>
          <a:bodyPr wrap="none">
            <a:spAutoFit/>
          </a:bodyPr>
          <a:lstStyle/>
          <a:p>
            <a:pPr>
              <a:defRPr/>
            </a:pPr>
            <a:r>
              <a:rPr lang="en-US" sz="2400">
                <a:latin typeface="+mj-lt"/>
              </a:rPr>
              <a:t>8</a:t>
            </a:r>
          </a:p>
        </p:txBody>
      </p:sp>
      <p:sp>
        <p:nvSpPr>
          <p:cNvPr id="13368" name="Rectangle 61"/>
          <p:cNvSpPr>
            <a:spLocks noChangeArrowheads="1"/>
          </p:cNvSpPr>
          <p:nvPr/>
        </p:nvSpPr>
        <p:spPr bwMode="auto">
          <a:xfrm>
            <a:off x="5221288" y="4005263"/>
            <a:ext cx="1712912" cy="1633537"/>
          </a:xfrm>
          <a:prstGeom prst="rect">
            <a:avLst/>
          </a:prstGeom>
          <a:noFill/>
          <a:ln w="19050">
            <a:solidFill>
              <a:schemeClr val="bg2"/>
            </a:solidFill>
            <a:miter lim="800000"/>
            <a:headEnd/>
            <a:tailEnd/>
          </a:ln>
        </p:spPr>
        <p:txBody>
          <a:bodyPr wrap="none" anchor="ctr"/>
          <a:lstStyle/>
          <a:p>
            <a:pPr>
              <a:defRPr/>
            </a:pPr>
            <a:endParaRPr lang="en-US">
              <a:latin typeface="+mj-lt"/>
            </a:endParaRPr>
          </a:p>
        </p:txBody>
      </p:sp>
      <p:sp>
        <p:nvSpPr>
          <p:cNvPr id="13369" name="Rectangle 62"/>
          <p:cNvSpPr>
            <a:spLocks noChangeArrowheads="1"/>
          </p:cNvSpPr>
          <p:nvPr/>
        </p:nvSpPr>
        <p:spPr bwMode="auto">
          <a:xfrm>
            <a:off x="5221288" y="4005263"/>
            <a:ext cx="571500" cy="544512"/>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70" name="Rectangle 63"/>
          <p:cNvSpPr>
            <a:spLocks noChangeArrowheads="1"/>
          </p:cNvSpPr>
          <p:nvPr/>
        </p:nvSpPr>
        <p:spPr bwMode="auto">
          <a:xfrm>
            <a:off x="5221288" y="4549775"/>
            <a:ext cx="571500" cy="544513"/>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71" name="Rectangle 64"/>
          <p:cNvSpPr>
            <a:spLocks noChangeArrowheads="1"/>
          </p:cNvSpPr>
          <p:nvPr/>
        </p:nvSpPr>
        <p:spPr bwMode="auto">
          <a:xfrm>
            <a:off x="5221288" y="5094288"/>
            <a:ext cx="571500" cy="544512"/>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72" name="Rectangle 65"/>
          <p:cNvSpPr>
            <a:spLocks noChangeArrowheads="1"/>
          </p:cNvSpPr>
          <p:nvPr/>
        </p:nvSpPr>
        <p:spPr bwMode="auto">
          <a:xfrm>
            <a:off x="5792788" y="4005263"/>
            <a:ext cx="569912" cy="544512"/>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73" name="Rectangle 66"/>
          <p:cNvSpPr>
            <a:spLocks noChangeArrowheads="1"/>
          </p:cNvSpPr>
          <p:nvPr/>
        </p:nvSpPr>
        <p:spPr bwMode="auto">
          <a:xfrm>
            <a:off x="6362700" y="4549775"/>
            <a:ext cx="571500" cy="544513"/>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74" name="Rectangle 67"/>
          <p:cNvSpPr>
            <a:spLocks noChangeArrowheads="1"/>
          </p:cNvSpPr>
          <p:nvPr/>
        </p:nvSpPr>
        <p:spPr bwMode="auto">
          <a:xfrm>
            <a:off x="6362700" y="4005263"/>
            <a:ext cx="571500" cy="544512"/>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75" name="Rectangle 68"/>
          <p:cNvSpPr>
            <a:spLocks noChangeArrowheads="1"/>
          </p:cNvSpPr>
          <p:nvPr/>
        </p:nvSpPr>
        <p:spPr bwMode="auto">
          <a:xfrm>
            <a:off x="5792788" y="5094288"/>
            <a:ext cx="569912" cy="544512"/>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76" name="Rectangle 69"/>
          <p:cNvSpPr>
            <a:spLocks noChangeArrowheads="1"/>
          </p:cNvSpPr>
          <p:nvPr/>
        </p:nvSpPr>
        <p:spPr bwMode="auto">
          <a:xfrm>
            <a:off x="6362700" y="5094288"/>
            <a:ext cx="571500" cy="544512"/>
          </a:xfrm>
          <a:prstGeom prst="rect">
            <a:avLst/>
          </a:prstGeom>
          <a:solidFill>
            <a:srgbClr val="FFFF99"/>
          </a:solidFill>
          <a:ln w="9525">
            <a:solidFill>
              <a:schemeClr val="tx1"/>
            </a:solidFill>
            <a:miter lim="800000"/>
            <a:headEnd/>
            <a:tailEnd/>
          </a:ln>
        </p:spPr>
        <p:txBody>
          <a:bodyPr wrap="none" anchor="ctr"/>
          <a:lstStyle/>
          <a:p>
            <a:pPr>
              <a:defRPr/>
            </a:pPr>
            <a:endParaRPr lang="en-US">
              <a:latin typeface="+mj-lt"/>
            </a:endParaRPr>
          </a:p>
        </p:txBody>
      </p:sp>
      <p:sp>
        <p:nvSpPr>
          <p:cNvPr id="13377" name="Text Box 70"/>
          <p:cNvSpPr txBox="1">
            <a:spLocks noChangeArrowheads="1"/>
          </p:cNvSpPr>
          <p:nvPr/>
        </p:nvSpPr>
        <p:spPr bwMode="auto">
          <a:xfrm>
            <a:off x="5935663" y="5162550"/>
            <a:ext cx="355600" cy="461963"/>
          </a:xfrm>
          <a:prstGeom prst="rect">
            <a:avLst/>
          </a:prstGeom>
          <a:noFill/>
          <a:ln w="9525">
            <a:noFill/>
            <a:miter lim="800000"/>
            <a:headEnd/>
            <a:tailEnd/>
          </a:ln>
        </p:spPr>
        <p:txBody>
          <a:bodyPr wrap="none">
            <a:spAutoFit/>
          </a:bodyPr>
          <a:lstStyle/>
          <a:p>
            <a:pPr>
              <a:defRPr/>
            </a:pPr>
            <a:r>
              <a:rPr lang="en-US" sz="2400">
                <a:latin typeface="+mj-lt"/>
              </a:rPr>
              <a:t>1</a:t>
            </a:r>
          </a:p>
        </p:txBody>
      </p:sp>
      <p:sp>
        <p:nvSpPr>
          <p:cNvPr id="13378" name="Text Box 71"/>
          <p:cNvSpPr txBox="1">
            <a:spLocks noChangeArrowheads="1"/>
          </p:cNvSpPr>
          <p:nvPr/>
        </p:nvSpPr>
        <p:spPr bwMode="auto">
          <a:xfrm>
            <a:off x="5935663" y="4073525"/>
            <a:ext cx="355600" cy="461963"/>
          </a:xfrm>
          <a:prstGeom prst="rect">
            <a:avLst/>
          </a:prstGeom>
          <a:noFill/>
          <a:ln w="9525">
            <a:noFill/>
            <a:miter lim="800000"/>
            <a:headEnd/>
            <a:tailEnd/>
          </a:ln>
        </p:spPr>
        <p:txBody>
          <a:bodyPr wrap="none">
            <a:spAutoFit/>
          </a:bodyPr>
          <a:lstStyle/>
          <a:p>
            <a:pPr>
              <a:defRPr/>
            </a:pPr>
            <a:r>
              <a:rPr lang="en-US" sz="2400">
                <a:latin typeface="+mj-lt"/>
              </a:rPr>
              <a:t>2</a:t>
            </a:r>
          </a:p>
        </p:txBody>
      </p:sp>
      <p:sp>
        <p:nvSpPr>
          <p:cNvPr id="13379" name="Text Box 72"/>
          <p:cNvSpPr txBox="1">
            <a:spLocks noChangeArrowheads="1"/>
          </p:cNvSpPr>
          <p:nvPr/>
        </p:nvSpPr>
        <p:spPr bwMode="auto">
          <a:xfrm>
            <a:off x="5364163" y="4618038"/>
            <a:ext cx="355600" cy="461962"/>
          </a:xfrm>
          <a:prstGeom prst="rect">
            <a:avLst/>
          </a:prstGeom>
          <a:noFill/>
          <a:ln w="9525">
            <a:noFill/>
            <a:miter lim="800000"/>
            <a:headEnd/>
            <a:tailEnd/>
          </a:ln>
        </p:spPr>
        <p:txBody>
          <a:bodyPr wrap="none">
            <a:spAutoFit/>
          </a:bodyPr>
          <a:lstStyle/>
          <a:p>
            <a:pPr>
              <a:defRPr/>
            </a:pPr>
            <a:r>
              <a:rPr lang="en-US" sz="2400">
                <a:latin typeface="+mj-lt"/>
              </a:rPr>
              <a:t>3</a:t>
            </a:r>
          </a:p>
        </p:txBody>
      </p:sp>
      <p:sp>
        <p:nvSpPr>
          <p:cNvPr id="13380" name="Text Box 73"/>
          <p:cNvSpPr txBox="1">
            <a:spLocks noChangeArrowheads="1"/>
          </p:cNvSpPr>
          <p:nvPr/>
        </p:nvSpPr>
        <p:spPr bwMode="auto">
          <a:xfrm>
            <a:off x="6505575" y="4618038"/>
            <a:ext cx="355600" cy="461962"/>
          </a:xfrm>
          <a:prstGeom prst="rect">
            <a:avLst/>
          </a:prstGeom>
          <a:noFill/>
          <a:ln w="9525">
            <a:noFill/>
            <a:miter lim="800000"/>
            <a:headEnd/>
            <a:tailEnd/>
          </a:ln>
        </p:spPr>
        <p:txBody>
          <a:bodyPr wrap="none">
            <a:spAutoFit/>
          </a:bodyPr>
          <a:lstStyle/>
          <a:p>
            <a:pPr>
              <a:defRPr/>
            </a:pPr>
            <a:r>
              <a:rPr lang="en-US" sz="2400">
                <a:latin typeface="+mj-lt"/>
              </a:rPr>
              <a:t>4</a:t>
            </a:r>
          </a:p>
        </p:txBody>
      </p:sp>
      <p:sp>
        <p:nvSpPr>
          <p:cNvPr id="13381" name="Text Box 74"/>
          <p:cNvSpPr txBox="1">
            <a:spLocks noChangeArrowheads="1"/>
          </p:cNvSpPr>
          <p:nvPr/>
        </p:nvSpPr>
        <p:spPr bwMode="auto">
          <a:xfrm>
            <a:off x="5364163" y="5162550"/>
            <a:ext cx="355600" cy="461963"/>
          </a:xfrm>
          <a:prstGeom prst="rect">
            <a:avLst/>
          </a:prstGeom>
          <a:noFill/>
          <a:ln w="9525">
            <a:noFill/>
            <a:miter lim="800000"/>
            <a:headEnd/>
            <a:tailEnd/>
          </a:ln>
        </p:spPr>
        <p:txBody>
          <a:bodyPr wrap="none">
            <a:spAutoFit/>
          </a:bodyPr>
          <a:lstStyle/>
          <a:p>
            <a:pPr>
              <a:defRPr/>
            </a:pPr>
            <a:r>
              <a:rPr lang="en-US" sz="2400">
                <a:latin typeface="+mj-lt"/>
              </a:rPr>
              <a:t>5</a:t>
            </a:r>
          </a:p>
        </p:txBody>
      </p:sp>
      <p:sp>
        <p:nvSpPr>
          <p:cNvPr id="13382" name="Text Box 75"/>
          <p:cNvSpPr txBox="1">
            <a:spLocks noChangeArrowheads="1"/>
          </p:cNvSpPr>
          <p:nvPr/>
        </p:nvSpPr>
        <p:spPr bwMode="auto">
          <a:xfrm>
            <a:off x="6505575" y="5162550"/>
            <a:ext cx="355600" cy="461963"/>
          </a:xfrm>
          <a:prstGeom prst="rect">
            <a:avLst/>
          </a:prstGeom>
          <a:noFill/>
          <a:ln w="9525">
            <a:noFill/>
            <a:miter lim="800000"/>
            <a:headEnd/>
            <a:tailEnd/>
          </a:ln>
        </p:spPr>
        <p:txBody>
          <a:bodyPr wrap="none">
            <a:spAutoFit/>
          </a:bodyPr>
          <a:lstStyle/>
          <a:p>
            <a:pPr>
              <a:defRPr/>
            </a:pPr>
            <a:r>
              <a:rPr lang="en-US" sz="2400">
                <a:latin typeface="+mj-lt"/>
              </a:rPr>
              <a:t>6</a:t>
            </a:r>
          </a:p>
        </p:txBody>
      </p:sp>
      <p:sp>
        <p:nvSpPr>
          <p:cNvPr id="13383" name="Text Box 76"/>
          <p:cNvSpPr txBox="1">
            <a:spLocks noChangeArrowheads="1"/>
          </p:cNvSpPr>
          <p:nvPr/>
        </p:nvSpPr>
        <p:spPr bwMode="auto">
          <a:xfrm>
            <a:off x="6505575" y="4073525"/>
            <a:ext cx="355600" cy="461963"/>
          </a:xfrm>
          <a:prstGeom prst="rect">
            <a:avLst/>
          </a:prstGeom>
          <a:noFill/>
          <a:ln w="9525">
            <a:noFill/>
            <a:miter lim="800000"/>
            <a:headEnd/>
            <a:tailEnd/>
          </a:ln>
        </p:spPr>
        <p:txBody>
          <a:bodyPr wrap="none">
            <a:spAutoFit/>
          </a:bodyPr>
          <a:lstStyle/>
          <a:p>
            <a:pPr>
              <a:defRPr/>
            </a:pPr>
            <a:r>
              <a:rPr lang="en-US" sz="2400">
                <a:latin typeface="+mj-lt"/>
              </a:rPr>
              <a:t>7</a:t>
            </a:r>
          </a:p>
        </p:txBody>
      </p:sp>
      <p:sp>
        <p:nvSpPr>
          <p:cNvPr id="13384" name="Text Box 77"/>
          <p:cNvSpPr txBox="1">
            <a:spLocks noChangeArrowheads="1"/>
          </p:cNvSpPr>
          <p:nvPr/>
        </p:nvSpPr>
        <p:spPr bwMode="auto">
          <a:xfrm>
            <a:off x="5364163" y="4073525"/>
            <a:ext cx="355600" cy="461963"/>
          </a:xfrm>
          <a:prstGeom prst="rect">
            <a:avLst/>
          </a:prstGeom>
          <a:noFill/>
          <a:ln w="9525">
            <a:noFill/>
            <a:miter lim="800000"/>
            <a:headEnd/>
            <a:tailEnd/>
          </a:ln>
        </p:spPr>
        <p:txBody>
          <a:bodyPr wrap="none">
            <a:spAutoFit/>
          </a:bodyPr>
          <a:lstStyle/>
          <a:p>
            <a:pPr>
              <a:defRPr/>
            </a:pPr>
            <a:r>
              <a:rPr lang="en-US" sz="2400">
                <a:latin typeface="+mj-lt"/>
              </a:rPr>
              <a:t>8</a:t>
            </a:r>
          </a:p>
        </p:txBody>
      </p:sp>
      <p:sp>
        <p:nvSpPr>
          <p:cNvPr id="13385" name="Line 78"/>
          <p:cNvSpPr>
            <a:spLocks noChangeShapeType="1"/>
          </p:cNvSpPr>
          <p:nvPr/>
        </p:nvSpPr>
        <p:spPr bwMode="auto">
          <a:xfrm flipH="1">
            <a:off x="1009650" y="3462338"/>
            <a:ext cx="2640013" cy="542925"/>
          </a:xfrm>
          <a:prstGeom prst="line">
            <a:avLst/>
          </a:prstGeom>
          <a:noFill/>
          <a:ln w="28575">
            <a:solidFill>
              <a:schemeClr val="hlink"/>
            </a:solidFill>
            <a:round/>
            <a:headEnd/>
            <a:tailEnd type="triangle" w="med" len="med"/>
          </a:ln>
        </p:spPr>
        <p:txBody>
          <a:bodyPr wrap="none"/>
          <a:lstStyle/>
          <a:p>
            <a:pPr>
              <a:defRPr/>
            </a:pPr>
            <a:endParaRPr lang="en-US">
              <a:latin typeface="+mj-lt"/>
            </a:endParaRPr>
          </a:p>
        </p:txBody>
      </p:sp>
      <p:sp>
        <p:nvSpPr>
          <p:cNvPr id="13386" name="Line 79"/>
          <p:cNvSpPr>
            <a:spLocks noChangeShapeType="1"/>
          </p:cNvSpPr>
          <p:nvPr/>
        </p:nvSpPr>
        <p:spPr bwMode="auto">
          <a:xfrm>
            <a:off x="3578225" y="3462338"/>
            <a:ext cx="0" cy="542925"/>
          </a:xfrm>
          <a:prstGeom prst="line">
            <a:avLst/>
          </a:prstGeom>
          <a:noFill/>
          <a:ln w="28575">
            <a:solidFill>
              <a:schemeClr val="hlink"/>
            </a:solidFill>
            <a:round/>
            <a:headEnd/>
            <a:tailEnd type="triangle" w="med" len="med"/>
          </a:ln>
        </p:spPr>
        <p:txBody>
          <a:bodyPr wrap="none"/>
          <a:lstStyle/>
          <a:p>
            <a:pPr>
              <a:defRPr/>
            </a:pPr>
            <a:endParaRPr lang="en-US">
              <a:latin typeface="+mj-lt"/>
            </a:endParaRPr>
          </a:p>
        </p:txBody>
      </p:sp>
      <p:sp>
        <p:nvSpPr>
          <p:cNvPr id="13387" name="Line 80"/>
          <p:cNvSpPr>
            <a:spLocks noChangeShapeType="1"/>
          </p:cNvSpPr>
          <p:nvPr/>
        </p:nvSpPr>
        <p:spPr bwMode="auto">
          <a:xfrm>
            <a:off x="3578225" y="3462338"/>
            <a:ext cx="2498725" cy="542925"/>
          </a:xfrm>
          <a:prstGeom prst="line">
            <a:avLst/>
          </a:prstGeom>
          <a:noFill/>
          <a:ln w="28575">
            <a:solidFill>
              <a:schemeClr val="hlink"/>
            </a:solidFill>
            <a:round/>
            <a:headEnd/>
            <a:tailEnd type="triangle" w="med" len="med"/>
          </a:ln>
        </p:spPr>
        <p:txBody>
          <a:bodyPr wrap="none"/>
          <a:lstStyle/>
          <a:p>
            <a:pPr>
              <a:defRPr/>
            </a:pPr>
            <a:endParaRPr lang="en-US">
              <a:latin typeface="+mj-lt"/>
            </a:endParaRPr>
          </a:p>
        </p:txBody>
      </p:sp>
      <p:sp>
        <p:nvSpPr>
          <p:cNvPr id="13388" name="Text Box 81"/>
          <p:cNvSpPr txBox="1">
            <a:spLocks noChangeArrowheads="1"/>
          </p:cNvSpPr>
          <p:nvPr/>
        </p:nvSpPr>
        <p:spPr bwMode="auto">
          <a:xfrm>
            <a:off x="4741863" y="1295400"/>
            <a:ext cx="4381500" cy="1739900"/>
          </a:xfrm>
          <a:prstGeom prst="rect">
            <a:avLst/>
          </a:prstGeom>
          <a:noFill/>
          <a:ln w="9525">
            <a:noFill/>
            <a:miter lim="800000"/>
            <a:headEnd/>
            <a:tailEnd/>
          </a:ln>
        </p:spPr>
        <p:txBody>
          <a:bodyPr wrap="none">
            <a:spAutoFit/>
          </a:bodyPr>
          <a:lstStyle/>
          <a:p>
            <a:pPr>
              <a:defRPr/>
            </a:pPr>
            <a:r>
              <a:rPr lang="en-US" dirty="0">
                <a:latin typeface="+mj-lt"/>
              </a:rPr>
              <a:t>SUCC(state) </a:t>
            </a:r>
            <a:r>
              <a:rPr lang="en-US" dirty="0">
                <a:latin typeface="+mj-lt"/>
                <a:sym typeface="Wingdings" pitchFamily="2" charset="2"/>
              </a:rPr>
              <a:t></a:t>
            </a:r>
            <a:r>
              <a:rPr lang="en-US" dirty="0">
                <a:latin typeface="+mj-lt"/>
              </a:rPr>
              <a:t> subset of states</a:t>
            </a:r>
          </a:p>
          <a:p>
            <a:pPr>
              <a:defRPr/>
            </a:pPr>
            <a:endParaRPr lang="en-US" dirty="0">
              <a:latin typeface="+mj-lt"/>
            </a:endParaRPr>
          </a:p>
          <a:p>
            <a:pPr>
              <a:defRPr/>
            </a:pPr>
            <a:r>
              <a:rPr lang="en-US" dirty="0">
                <a:latin typeface="+mj-lt"/>
              </a:rPr>
              <a:t>The </a:t>
            </a:r>
            <a:r>
              <a:rPr lang="en-US" dirty="0">
                <a:solidFill>
                  <a:schemeClr val="hlink"/>
                </a:solidFill>
                <a:latin typeface="+mj-lt"/>
              </a:rPr>
              <a:t>successor function</a:t>
            </a:r>
            <a:r>
              <a:rPr lang="en-US" dirty="0">
                <a:latin typeface="+mj-lt"/>
              </a:rPr>
              <a:t> is knowledge</a:t>
            </a:r>
            <a:br>
              <a:rPr lang="en-US" dirty="0">
                <a:latin typeface="+mj-lt"/>
              </a:rPr>
            </a:br>
            <a:r>
              <a:rPr lang="en-US" dirty="0">
                <a:latin typeface="+mj-lt"/>
              </a:rPr>
              <a:t>about the 8-puzzle game, but it does </a:t>
            </a:r>
          </a:p>
          <a:p>
            <a:pPr>
              <a:defRPr/>
            </a:pPr>
            <a:r>
              <a:rPr lang="en-US" dirty="0">
                <a:latin typeface="+mj-lt"/>
              </a:rPr>
              <a:t>not tell us which outcome to use, nor to</a:t>
            </a:r>
          </a:p>
          <a:p>
            <a:pPr>
              <a:defRPr/>
            </a:pPr>
            <a:r>
              <a:rPr lang="en-US" dirty="0">
                <a:latin typeface="+mj-lt"/>
              </a:rPr>
              <a:t>which state of the board to apply it.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pPr eaLnBrk="1" hangingPunct="1">
              <a:defRPr/>
            </a:pPr>
            <a:r>
              <a:rPr lang="en-US"/>
              <a:t>Path Planning</a:t>
            </a:r>
          </a:p>
        </p:txBody>
      </p:sp>
      <p:sp>
        <p:nvSpPr>
          <p:cNvPr id="25603"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21AFC3A-6A59-4777-82B3-DEDED9AABA79}" type="slidenum">
              <a:rPr lang="en-US" smtClean="0"/>
              <a:pPr/>
              <a:t>25</a:t>
            </a:fld>
            <a:endParaRPr lang="en-US"/>
          </a:p>
        </p:txBody>
      </p:sp>
      <p:grpSp>
        <p:nvGrpSpPr>
          <p:cNvPr id="25604" name="Group 3"/>
          <p:cNvGrpSpPr>
            <a:grpSpLocks/>
          </p:cNvGrpSpPr>
          <p:nvPr/>
        </p:nvGrpSpPr>
        <p:grpSpPr bwMode="auto">
          <a:xfrm>
            <a:off x="1524000" y="1828800"/>
            <a:ext cx="6096000" cy="3657600"/>
            <a:chOff x="960" y="1344"/>
            <a:chExt cx="3840" cy="2304"/>
          </a:xfrm>
        </p:grpSpPr>
        <p:sp>
          <p:nvSpPr>
            <p:cNvPr id="25606" name="Rectangle 4"/>
            <p:cNvSpPr>
              <a:spLocks noChangeArrowheads="1"/>
            </p:cNvSpPr>
            <p:nvPr/>
          </p:nvSpPr>
          <p:spPr bwMode="auto">
            <a:xfrm>
              <a:off x="960" y="1344"/>
              <a:ext cx="3840" cy="2304"/>
            </a:xfrm>
            <a:prstGeom prst="rect">
              <a:avLst/>
            </a:prstGeom>
            <a:noFill/>
            <a:ln w="38100">
              <a:solidFill>
                <a:schemeClr val="tx1"/>
              </a:solidFill>
              <a:miter lim="800000"/>
              <a:headEnd/>
              <a:tailEnd/>
            </a:ln>
          </p:spPr>
          <p:txBody>
            <a:bodyPr wrap="none" anchor="ctr"/>
            <a:lstStyle/>
            <a:p>
              <a:endParaRPr lang="en-US"/>
            </a:p>
          </p:txBody>
        </p:sp>
        <p:sp>
          <p:nvSpPr>
            <p:cNvPr id="25607" name="Freeform 5"/>
            <p:cNvSpPr>
              <a:spLocks/>
            </p:cNvSpPr>
            <p:nvPr/>
          </p:nvSpPr>
          <p:spPr bwMode="auto">
            <a:xfrm>
              <a:off x="1536" y="1728"/>
              <a:ext cx="768" cy="1152"/>
            </a:xfrm>
            <a:custGeom>
              <a:avLst/>
              <a:gdLst>
                <a:gd name="T0" fmla="*/ 0 w 768"/>
                <a:gd name="T1" fmla="*/ 192 h 1152"/>
                <a:gd name="T2" fmla="*/ 384 w 768"/>
                <a:gd name="T3" fmla="*/ 576 h 1152"/>
                <a:gd name="T4" fmla="*/ 192 w 768"/>
                <a:gd name="T5" fmla="*/ 768 h 1152"/>
                <a:gd name="T6" fmla="*/ 192 w 768"/>
                <a:gd name="T7" fmla="*/ 1152 h 1152"/>
                <a:gd name="T8" fmla="*/ 768 w 768"/>
                <a:gd name="T9" fmla="*/ 1152 h 1152"/>
                <a:gd name="T10" fmla="*/ 768 w 768"/>
                <a:gd name="T11" fmla="*/ 192 h 1152"/>
                <a:gd name="T12" fmla="*/ 144 w 768"/>
                <a:gd name="T13" fmla="*/ 0 h 1152"/>
                <a:gd name="T14" fmla="*/ 0 w 768"/>
                <a:gd name="T15" fmla="*/ 192 h 1152"/>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1152"/>
                <a:gd name="T26" fmla="*/ 768 w 768"/>
                <a:gd name="T27" fmla="*/ 1152 h 11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1152">
                  <a:moveTo>
                    <a:pt x="0" y="192"/>
                  </a:moveTo>
                  <a:lnTo>
                    <a:pt x="384" y="576"/>
                  </a:lnTo>
                  <a:lnTo>
                    <a:pt x="192" y="768"/>
                  </a:lnTo>
                  <a:lnTo>
                    <a:pt x="192" y="1152"/>
                  </a:lnTo>
                  <a:lnTo>
                    <a:pt x="768" y="1152"/>
                  </a:lnTo>
                  <a:lnTo>
                    <a:pt x="768" y="192"/>
                  </a:lnTo>
                  <a:lnTo>
                    <a:pt x="144" y="0"/>
                  </a:lnTo>
                  <a:lnTo>
                    <a:pt x="0" y="192"/>
                  </a:lnTo>
                  <a:close/>
                </a:path>
              </a:pathLst>
            </a:custGeom>
            <a:solidFill>
              <a:srgbClr val="996600"/>
            </a:solidFill>
            <a:ln w="38100" cmpd="sng">
              <a:solidFill>
                <a:schemeClr val="tx1"/>
              </a:solidFill>
              <a:round/>
              <a:headEnd/>
              <a:tailEnd/>
            </a:ln>
          </p:spPr>
          <p:txBody>
            <a:bodyPr wrap="none"/>
            <a:lstStyle/>
            <a:p>
              <a:endParaRPr lang="en-US"/>
            </a:p>
          </p:txBody>
        </p:sp>
        <p:sp>
          <p:nvSpPr>
            <p:cNvPr id="25608" name="Oval 6"/>
            <p:cNvSpPr>
              <a:spLocks noChangeArrowheads="1"/>
            </p:cNvSpPr>
            <p:nvPr/>
          </p:nvSpPr>
          <p:spPr bwMode="auto">
            <a:xfrm>
              <a:off x="1296" y="2256"/>
              <a:ext cx="96" cy="96"/>
            </a:xfrm>
            <a:prstGeom prst="ellipse">
              <a:avLst/>
            </a:prstGeom>
            <a:solidFill>
              <a:srgbClr val="F81706"/>
            </a:solidFill>
            <a:ln w="9525">
              <a:solidFill>
                <a:srgbClr val="F81706"/>
              </a:solidFill>
              <a:round/>
              <a:headEnd/>
              <a:tailEnd/>
            </a:ln>
          </p:spPr>
          <p:txBody>
            <a:bodyPr wrap="none" anchor="ctr"/>
            <a:lstStyle/>
            <a:p>
              <a:endParaRPr lang="en-US"/>
            </a:p>
          </p:txBody>
        </p:sp>
        <p:sp>
          <p:nvSpPr>
            <p:cNvPr id="25609" name="Freeform 7"/>
            <p:cNvSpPr>
              <a:spLocks/>
            </p:cNvSpPr>
            <p:nvPr/>
          </p:nvSpPr>
          <p:spPr bwMode="auto">
            <a:xfrm>
              <a:off x="3264" y="1920"/>
              <a:ext cx="960" cy="1152"/>
            </a:xfrm>
            <a:custGeom>
              <a:avLst/>
              <a:gdLst>
                <a:gd name="T0" fmla="*/ 0 w 960"/>
                <a:gd name="T1" fmla="*/ 960 h 1152"/>
                <a:gd name="T2" fmla="*/ 0 w 960"/>
                <a:gd name="T3" fmla="*/ 1152 h 1152"/>
                <a:gd name="T4" fmla="*/ 960 w 960"/>
                <a:gd name="T5" fmla="*/ 1152 h 1152"/>
                <a:gd name="T6" fmla="*/ 960 w 960"/>
                <a:gd name="T7" fmla="*/ 0 h 1152"/>
                <a:gd name="T8" fmla="*/ 768 w 960"/>
                <a:gd name="T9" fmla="*/ 0 h 1152"/>
                <a:gd name="T10" fmla="*/ 768 w 960"/>
                <a:gd name="T11" fmla="*/ 960 h 1152"/>
                <a:gd name="T12" fmla="*/ 0 w 960"/>
                <a:gd name="T13" fmla="*/ 960 h 1152"/>
                <a:gd name="T14" fmla="*/ 0 60000 65536"/>
                <a:gd name="T15" fmla="*/ 0 60000 65536"/>
                <a:gd name="T16" fmla="*/ 0 60000 65536"/>
                <a:gd name="T17" fmla="*/ 0 60000 65536"/>
                <a:gd name="T18" fmla="*/ 0 60000 65536"/>
                <a:gd name="T19" fmla="*/ 0 60000 65536"/>
                <a:gd name="T20" fmla="*/ 0 60000 65536"/>
                <a:gd name="T21" fmla="*/ 0 w 960"/>
                <a:gd name="T22" fmla="*/ 0 h 1152"/>
                <a:gd name="T23" fmla="*/ 960 w 960"/>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152">
                  <a:moveTo>
                    <a:pt x="0" y="960"/>
                  </a:moveTo>
                  <a:lnTo>
                    <a:pt x="0" y="1152"/>
                  </a:lnTo>
                  <a:lnTo>
                    <a:pt x="960" y="1152"/>
                  </a:lnTo>
                  <a:lnTo>
                    <a:pt x="960" y="0"/>
                  </a:lnTo>
                  <a:lnTo>
                    <a:pt x="768" y="0"/>
                  </a:lnTo>
                  <a:lnTo>
                    <a:pt x="768" y="960"/>
                  </a:lnTo>
                  <a:lnTo>
                    <a:pt x="0" y="960"/>
                  </a:lnTo>
                  <a:close/>
                </a:path>
              </a:pathLst>
            </a:custGeom>
            <a:solidFill>
              <a:srgbClr val="996600"/>
            </a:solidFill>
            <a:ln w="38100" cmpd="sng">
              <a:solidFill>
                <a:schemeClr val="tx1"/>
              </a:solidFill>
              <a:round/>
              <a:headEnd/>
              <a:tailEnd/>
            </a:ln>
          </p:spPr>
          <p:txBody>
            <a:bodyPr wrap="none"/>
            <a:lstStyle/>
            <a:p>
              <a:endParaRPr lang="en-US"/>
            </a:p>
          </p:txBody>
        </p:sp>
        <p:sp>
          <p:nvSpPr>
            <p:cNvPr id="25610" name="Oval 8"/>
            <p:cNvSpPr>
              <a:spLocks noChangeArrowheads="1"/>
            </p:cNvSpPr>
            <p:nvPr/>
          </p:nvSpPr>
          <p:spPr bwMode="auto">
            <a:xfrm>
              <a:off x="4560" y="2832"/>
              <a:ext cx="96" cy="96"/>
            </a:xfrm>
            <a:prstGeom prst="ellipse">
              <a:avLst/>
            </a:prstGeom>
            <a:solidFill>
              <a:srgbClr val="45D628"/>
            </a:solidFill>
            <a:ln w="9525">
              <a:solidFill>
                <a:srgbClr val="45D628"/>
              </a:solidFill>
              <a:round/>
              <a:headEnd/>
              <a:tailEnd/>
            </a:ln>
          </p:spPr>
          <p:txBody>
            <a:bodyPr wrap="none" anchor="ctr"/>
            <a:lstStyle/>
            <a:p>
              <a:endParaRPr lang="en-US"/>
            </a:p>
          </p:txBody>
        </p:sp>
      </p:grpSp>
      <p:sp>
        <p:nvSpPr>
          <p:cNvPr id="419849" name="Text Box 9"/>
          <p:cNvSpPr txBox="1">
            <a:spLocks noChangeArrowheads="1"/>
          </p:cNvSpPr>
          <p:nvPr/>
        </p:nvSpPr>
        <p:spPr bwMode="auto">
          <a:xfrm>
            <a:off x="1447800" y="5607050"/>
            <a:ext cx="4946650" cy="579438"/>
          </a:xfrm>
          <a:prstGeom prst="rect">
            <a:avLst/>
          </a:prstGeom>
          <a:noFill/>
          <a:ln w="9525">
            <a:noFill/>
            <a:miter lim="800000"/>
            <a:headEnd/>
            <a:tailEnd/>
          </a:ln>
        </p:spPr>
        <p:txBody>
          <a:bodyPr wrap="none">
            <a:spAutoFit/>
          </a:bodyPr>
          <a:lstStyle/>
          <a:p>
            <a:pPr>
              <a:defRPr/>
            </a:pPr>
            <a:r>
              <a:rPr lang="en-US" sz="3200" dirty="0">
                <a:solidFill>
                  <a:srgbClr val="990033"/>
                </a:solidFill>
                <a:latin typeface="+mj-lt"/>
              </a:rPr>
              <a:t>What is the state space</a:t>
            </a:r>
            <a:r>
              <a:rPr lang="en-US" sz="2800" dirty="0">
                <a:solidFill>
                  <a:srgbClr val="990033"/>
                </a:solidFill>
                <a:latin typeface="+mj-l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pPr eaLnBrk="1" hangingPunct="1">
              <a:defRPr/>
            </a:pPr>
            <a:r>
              <a:rPr lang="en-US" dirty="0"/>
              <a:t>Formulation #1</a:t>
            </a:r>
          </a:p>
        </p:txBody>
      </p:sp>
      <p:sp>
        <p:nvSpPr>
          <p:cNvPr id="26627"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7F578D6-CF3A-4510-ABFF-684737A0C1D4}" type="slidenum">
              <a:rPr lang="en-US" smtClean="0"/>
              <a:pPr/>
              <a:t>26</a:t>
            </a:fld>
            <a:endParaRPr lang="en-US"/>
          </a:p>
        </p:txBody>
      </p:sp>
      <p:grpSp>
        <p:nvGrpSpPr>
          <p:cNvPr id="26628" name="Group 3"/>
          <p:cNvGrpSpPr>
            <a:grpSpLocks/>
          </p:cNvGrpSpPr>
          <p:nvPr/>
        </p:nvGrpSpPr>
        <p:grpSpPr bwMode="auto">
          <a:xfrm>
            <a:off x="1524000" y="1828800"/>
            <a:ext cx="6096000" cy="3657600"/>
            <a:chOff x="960" y="1344"/>
            <a:chExt cx="3840" cy="2304"/>
          </a:xfrm>
        </p:grpSpPr>
        <p:grpSp>
          <p:nvGrpSpPr>
            <p:cNvPr id="26639" name="Group 4"/>
            <p:cNvGrpSpPr>
              <a:grpSpLocks/>
            </p:cNvGrpSpPr>
            <p:nvPr/>
          </p:nvGrpSpPr>
          <p:grpSpPr bwMode="auto">
            <a:xfrm>
              <a:off x="960" y="1344"/>
              <a:ext cx="3840" cy="2304"/>
              <a:chOff x="960" y="1344"/>
              <a:chExt cx="3840" cy="2304"/>
            </a:xfrm>
          </p:grpSpPr>
          <p:sp>
            <p:nvSpPr>
              <p:cNvPr id="26670" name="Rectangle 5"/>
              <p:cNvSpPr>
                <a:spLocks noChangeArrowheads="1"/>
              </p:cNvSpPr>
              <p:nvPr/>
            </p:nvSpPr>
            <p:spPr bwMode="auto">
              <a:xfrm>
                <a:off x="960" y="1344"/>
                <a:ext cx="3840" cy="2304"/>
              </a:xfrm>
              <a:prstGeom prst="rect">
                <a:avLst/>
              </a:prstGeom>
              <a:noFill/>
              <a:ln w="38100">
                <a:solidFill>
                  <a:schemeClr val="tx1"/>
                </a:solidFill>
                <a:miter lim="800000"/>
                <a:headEnd/>
                <a:tailEnd/>
              </a:ln>
            </p:spPr>
            <p:txBody>
              <a:bodyPr wrap="none" anchor="ctr"/>
              <a:lstStyle/>
              <a:p>
                <a:endParaRPr lang="en-US"/>
              </a:p>
            </p:txBody>
          </p:sp>
          <p:sp>
            <p:nvSpPr>
              <p:cNvPr id="26671" name="Freeform 6"/>
              <p:cNvSpPr>
                <a:spLocks/>
              </p:cNvSpPr>
              <p:nvPr/>
            </p:nvSpPr>
            <p:spPr bwMode="auto">
              <a:xfrm>
                <a:off x="1536" y="1728"/>
                <a:ext cx="768" cy="1152"/>
              </a:xfrm>
              <a:custGeom>
                <a:avLst/>
                <a:gdLst>
                  <a:gd name="T0" fmla="*/ 0 w 768"/>
                  <a:gd name="T1" fmla="*/ 192 h 1152"/>
                  <a:gd name="T2" fmla="*/ 384 w 768"/>
                  <a:gd name="T3" fmla="*/ 576 h 1152"/>
                  <a:gd name="T4" fmla="*/ 192 w 768"/>
                  <a:gd name="T5" fmla="*/ 768 h 1152"/>
                  <a:gd name="T6" fmla="*/ 192 w 768"/>
                  <a:gd name="T7" fmla="*/ 1152 h 1152"/>
                  <a:gd name="T8" fmla="*/ 768 w 768"/>
                  <a:gd name="T9" fmla="*/ 1152 h 1152"/>
                  <a:gd name="T10" fmla="*/ 768 w 768"/>
                  <a:gd name="T11" fmla="*/ 192 h 1152"/>
                  <a:gd name="T12" fmla="*/ 144 w 768"/>
                  <a:gd name="T13" fmla="*/ 0 h 1152"/>
                  <a:gd name="T14" fmla="*/ 0 w 768"/>
                  <a:gd name="T15" fmla="*/ 192 h 1152"/>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1152"/>
                  <a:gd name="T26" fmla="*/ 768 w 768"/>
                  <a:gd name="T27" fmla="*/ 1152 h 11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1152">
                    <a:moveTo>
                      <a:pt x="0" y="192"/>
                    </a:moveTo>
                    <a:lnTo>
                      <a:pt x="384" y="576"/>
                    </a:lnTo>
                    <a:lnTo>
                      <a:pt x="192" y="768"/>
                    </a:lnTo>
                    <a:lnTo>
                      <a:pt x="192" y="1152"/>
                    </a:lnTo>
                    <a:lnTo>
                      <a:pt x="768" y="1152"/>
                    </a:lnTo>
                    <a:lnTo>
                      <a:pt x="768" y="192"/>
                    </a:lnTo>
                    <a:lnTo>
                      <a:pt x="144" y="0"/>
                    </a:lnTo>
                    <a:lnTo>
                      <a:pt x="0" y="192"/>
                    </a:lnTo>
                    <a:close/>
                  </a:path>
                </a:pathLst>
              </a:custGeom>
              <a:solidFill>
                <a:srgbClr val="996600"/>
              </a:solidFill>
              <a:ln w="38100" cmpd="sng">
                <a:solidFill>
                  <a:schemeClr val="tx1"/>
                </a:solidFill>
                <a:round/>
                <a:headEnd/>
                <a:tailEnd/>
              </a:ln>
            </p:spPr>
            <p:txBody>
              <a:bodyPr wrap="none"/>
              <a:lstStyle/>
              <a:p>
                <a:endParaRPr lang="en-US"/>
              </a:p>
            </p:txBody>
          </p:sp>
          <p:sp>
            <p:nvSpPr>
              <p:cNvPr id="26672" name="Oval 7"/>
              <p:cNvSpPr>
                <a:spLocks noChangeArrowheads="1"/>
              </p:cNvSpPr>
              <p:nvPr/>
            </p:nvSpPr>
            <p:spPr bwMode="auto">
              <a:xfrm>
                <a:off x="1296" y="2256"/>
                <a:ext cx="96" cy="96"/>
              </a:xfrm>
              <a:prstGeom prst="ellipse">
                <a:avLst/>
              </a:prstGeom>
              <a:solidFill>
                <a:srgbClr val="F81706"/>
              </a:solidFill>
              <a:ln w="9525">
                <a:solidFill>
                  <a:srgbClr val="F81706"/>
                </a:solidFill>
                <a:round/>
                <a:headEnd/>
                <a:tailEnd/>
              </a:ln>
            </p:spPr>
            <p:txBody>
              <a:bodyPr wrap="none" anchor="ctr"/>
              <a:lstStyle/>
              <a:p>
                <a:endParaRPr lang="en-US"/>
              </a:p>
            </p:txBody>
          </p:sp>
          <p:sp>
            <p:nvSpPr>
              <p:cNvPr id="26673" name="Freeform 8"/>
              <p:cNvSpPr>
                <a:spLocks/>
              </p:cNvSpPr>
              <p:nvPr/>
            </p:nvSpPr>
            <p:spPr bwMode="auto">
              <a:xfrm>
                <a:off x="3264" y="1920"/>
                <a:ext cx="960" cy="1152"/>
              </a:xfrm>
              <a:custGeom>
                <a:avLst/>
                <a:gdLst>
                  <a:gd name="T0" fmla="*/ 0 w 960"/>
                  <a:gd name="T1" fmla="*/ 960 h 1152"/>
                  <a:gd name="T2" fmla="*/ 0 w 960"/>
                  <a:gd name="T3" fmla="*/ 1152 h 1152"/>
                  <a:gd name="T4" fmla="*/ 960 w 960"/>
                  <a:gd name="T5" fmla="*/ 1152 h 1152"/>
                  <a:gd name="T6" fmla="*/ 960 w 960"/>
                  <a:gd name="T7" fmla="*/ 0 h 1152"/>
                  <a:gd name="T8" fmla="*/ 768 w 960"/>
                  <a:gd name="T9" fmla="*/ 0 h 1152"/>
                  <a:gd name="T10" fmla="*/ 768 w 960"/>
                  <a:gd name="T11" fmla="*/ 960 h 1152"/>
                  <a:gd name="T12" fmla="*/ 0 w 960"/>
                  <a:gd name="T13" fmla="*/ 960 h 1152"/>
                  <a:gd name="T14" fmla="*/ 0 60000 65536"/>
                  <a:gd name="T15" fmla="*/ 0 60000 65536"/>
                  <a:gd name="T16" fmla="*/ 0 60000 65536"/>
                  <a:gd name="T17" fmla="*/ 0 60000 65536"/>
                  <a:gd name="T18" fmla="*/ 0 60000 65536"/>
                  <a:gd name="T19" fmla="*/ 0 60000 65536"/>
                  <a:gd name="T20" fmla="*/ 0 60000 65536"/>
                  <a:gd name="T21" fmla="*/ 0 w 960"/>
                  <a:gd name="T22" fmla="*/ 0 h 1152"/>
                  <a:gd name="T23" fmla="*/ 960 w 960"/>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152">
                    <a:moveTo>
                      <a:pt x="0" y="960"/>
                    </a:moveTo>
                    <a:lnTo>
                      <a:pt x="0" y="1152"/>
                    </a:lnTo>
                    <a:lnTo>
                      <a:pt x="960" y="1152"/>
                    </a:lnTo>
                    <a:lnTo>
                      <a:pt x="960" y="0"/>
                    </a:lnTo>
                    <a:lnTo>
                      <a:pt x="768" y="0"/>
                    </a:lnTo>
                    <a:lnTo>
                      <a:pt x="768" y="960"/>
                    </a:lnTo>
                    <a:lnTo>
                      <a:pt x="0" y="960"/>
                    </a:lnTo>
                    <a:close/>
                  </a:path>
                </a:pathLst>
              </a:custGeom>
              <a:solidFill>
                <a:srgbClr val="996600"/>
              </a:solidFill>
              <a:ln w="38100" cmpd="sng">
                <a:solidFill>
                  <a:schemeClr val="tx1"/>
                </a:solidFill>
                <a:round/>
                <a:headEnd/>
                <a:tailEnd/>
              </a:ln>
            </p:spPr>
            <p:txBody>
              <a:bodyPr wrap="none"/>
              <a:lstStyle/>
              <a:p>
                <a:endParaRPr lang="en-US"/>
              </a:p>
            </p:txBody>
          </p:sp>
          <p:sp>
            <p:nvSpPr>
              <p:cNvPr id="26674" name="Oval 9"/>
              <p:cNvSpPr>
                <a:spLocks noChangeArrowheads="1"/>
              </p:cNvSpPr>
              <p:nvPr/>
            </p:nvSpPr>
            <p:spPr bwMode="auto">
              <a:xfrm>
                <a:off x="4560" y="2832"/>
                <a:ext cx="96" cy="96"/>
              </a:xfrm>
              <a:prstGeom prst="ellipse">
                <a:avLst/>
              </a:prstGeom>
              <a:solidFill>
                <a:srgbClr val="45D628"/>
              </a:solidFill>
              <a:ln w="9525">
                <a:solidFill>
                  <a:srgbClr val="45D628"/>
                </a:solidFill>
                <a:round/>
                <a:headEnd/>
                <a:tailEnd/>
              </a:ln>
            </p:spPr>
            <p:txBody>
              <a:bodyPr wrap="none" anchor="ctr"/>
              <a:lstStyle/>
              <a:p>
                <a:endParaRPr lang="en-US"/>
              </a:p>
            </p:txBody>
          </p:sp>
        </p:grpSp>
        <p:sp>
          <p:nvSpPr>
            <p:cNvPr id="26640" name="Line 10"/>
            <p:cNvSpPr>
              <a:spLocks noChangeShapeType="1"/>
            </p:cNvSpPr>
            <p:nvPr/>
          </p:nvSpPr>
          <p:spPr bwMode="auto">
            <a:xfrm>
              <a:off x="960" y="1536"/>
              <a:ext cx="3840" cy="0"/>
            </a:xfrm>
            <a:prstGeom prst="line">
              <a:avLst/>
            </a:prstGeom>
            <a:noFill/>
            <a:ln w="9525">
              <a:solidFill>
                <a:schemeClr val="hlink"/>
              </a:solidFill>
              <a:round/>
              <a:headEnd/>
              <a:tailEnd/>
            </a:ln>
          </p:spPr>
          <p:txBody>
            <a:bodyPr wrap="none"/>
            <a:lstStyle/>
            <a:p>
              <a:endParaRPr lang="en-US"/>
            </a:p>
          </p:txBody>
        </p:sp>
        <p:sp>
          <p:nvSpPr>
            <p:cNvPr id="26641" name="Line 11"/>
            <p:cNvSpPr>
              <a:spLocks noChangeShapeType="1"/>
            </p:cNvSpPr>
            <p:nvPr/>
          </p:nvSpPr>
          <p:spPr bwMode="auto">
            <a:xfrm>
              <a:off x="960" y="1728"/>
              <a:ext cx="3840" cy="0"/>
            </a:xfrm>
            <a:prstGeom prst="line">
              <a:avLst/>
            </a:prstGeom>
            <a:noFill/>
            <a:ln w="9525">
              <a:solidFill>
                <a:schemeClr val="hlink"/>
              </a:solidFill>
              <a:round/>
              <a:headEnd/>
              <a:tailEnd/>
            </a:ln>
          </p:spPr>
          <p:txBody>
            <a:bodyPr wrap="none"/>
            <a:lstStyle/>
            <a:p>
              <a:endParaRPr lang="en-US"/>
            </a:p>
          </p:txBody>
        </p:sp>
        <p:sp>
          <p:nvSpPr>
            <p:cNvPr id="26642" name="Line 12"/>
            <p:cNvSpPr>
              <a:spLocks noChangeShapeType="1"/>
            </p:cNvSpPr>
            <p:nvPr/>
          </p:nvSpPr>
          <p:spPr bwMode="auto">
            <a:xfrm>
              <a:off x="960" y="1920"/>
              <a:ext cx="3840" cy="0"/>
            </a:xfrm>
            <a:prstGeom prst="line">
              <a:avLst/>
            </a:prstGeom>
            <a:noFill/>
            <a:ln w="9525">
              <a:solidFill>
                <a:schemeClr val="hlink"/>
              </a:solidFill>
              <a:round/>
              <a:headEnd/>
              <a:tailEnd/>
            </a:ln>
          </p:spPr>
          <p:txBody>
            <a:bodyPr wrap="none"/>
            <a:lstStyle/>
            <a:p>
              <a:endParaRPr lang="en-US"/>
            </a:p>
          </p:txBody>
        </p:sp>
        <p:sp>
          <p:nvSpPr>
            <p:cNvPr id="26643" name="Line 13"/>
            <p:cNvSpPr>
              <a:spLocks noChangeShapeType="1"/>
            </p:cNvSpPr>
            <p:nvPr/>
          </p:nvSpPr>
          <p:spPr bwMode="auto">
            <a:xfrm>
              <a:off x="960" y="2112"/>
              <a:ext cx="3840" cy="0"/>
            </a:xfrm>
            <a:prstGeom prst="line">
              <a:avLst/>
            </a:prstGeom>
            <a:noFill/>
            <a:ln w="9525">
              <a:solidFill>
                <a:schemeClr val="hlink"/>
              </a:solidFill>
              <a:round/>
              <a:headEnd/>
              <a:tailEnd/>
            </a:ln>
          </p:spPr>
          <p:txBody>
            <a:bodyPr wrap="none"/>
            <a:lstStyle/>
            <a:p>
              <a:endParaRPr lang="en-US"/>
            </a:p>
          </p:txBody>
        </p:sp>
        <p:sp>
          <p:nvSpPr>
            <p:cNvPr id="26644" name="Line 14"/>
            <p:cNvSpPr>
              <a:spLocks noChangeShapeType="1"/>
            </p:cNvSpPr>
            <p:nvPr/>
          </p:nvSpPr>
          <p:spPr bwMode="auto">
            <a:xfrm>
              <a:off x="960" y="2304"/>
              <a:ext cx="3840" cy="0"/>
            </a:xfrm>
            <a:prstGeom prst="line">
              <a:avLst/>
            </a:prstGeom>
            <a:noFill/>
            <a:ln w="9525">
              <a:solidFill>
                <a:schemeClr val="hlink"/>
              </a:solidFill>
              <a:round/>
              <a:headEnd/>
              <a:tailEnd/>
            </a:ln>
          </p:spPr>
          <p:txBody>
            <a:bodyPr wrap="none"/>
            <a:lstStyle/>
            <a:p>
              <a:endParaRPr lang="en-US"/>
            </a:p>
          </p:txBody>
        </p:sp>
        <p:sp>
          <p:nvSpPr>
            <p:cNvPr id="26645" name="Line 15"/>
            <p:cNvSpPr>
              <a:spLocks noChangeShapeType="1"/>
            </p:cNvSpPr>
            <p:nvPr/>
          </p:nvSpPr>
          <p:spPr bwMode="auto">
            <a:xfrm>
              <a:off x="960" y="2496"/>
              <a:ext cx="3840" cy="0"/>
            </a:xfrm>
            <a:prstGeom prst="line">
              <a:avLst/>
            </a:prstGeom>
            <a:noFill/>
            <a:ln w="9525">
              <a:solidFill>
                <a:schemeClr val="hlink"/>
              </a:solidFill>
              <a:round/>
              <a:headEnd/>
              <a:tailEnd/>
            </a:ln>
          </p:spPr>
          <p:txBody>
            <a:bodyPr wrap="none"/>
            <a:lstStyle/>
            <a:p>
              <a:endParaRPr lang="en-US"/>
            </a:p>
          </p:txBody>
        </p:sp>
        <p:sp>
          <p:nvSpPr>
            <p:cNvPr id="26646" name="Line 16"/>
            <p:cNvSpPr>
              <a:spLocks noChangeShapeType="1"/>
            </p:cNvSpPr>
            <p:nvPr/>
          </p:nvSpPr>
          <p:spPr bwMode="auto">
            <a:xfrm>
              <a:off x="960" y="2688"/>
              <a:ext cx="3840" cy="0"/>
            </a:xfrm>
            <a:prstGeom prst="line">
              <a:avLst/>
            </a:prstGeom>
            <a:noFill/>
            <a:ln w="9525">
              <a:solidFill>
                <a:schemeClr val="hlink"/>
              </a:solidFill>
              <a:round/>
              <a:headEnd/>
              <a:tailEnd/>
            </a:ln>
          </p:spPr>
          <p:txBody>
            <a:bodyPr wrap="none"/>
            <a:lstStyle/>
            <a:p>
              <a:endParaRPr lang="en-US"/>
            </a:p>
          </p:txBody>
        </p:sp>
        <p:sp>
          <p:nvSpPr>
            <p:cNvPr id="26647" name="Line 17"/>
            <p:cNvSpPr>
              <a:spLocks noChangeShapeType="1"/>
            </p:cNvSpPr>
            <p:nvPr/>
          </p:nvSpPr>
          <p:spPr bwMode="auto">
            <a:xfrm>
              <a:off x="960" y="2880"/>
              <a:ext cx="3840" cy="0"/>
            </a:xfrm>
            <a:prstGeom prst="line">
              <a:avLst/>
            </a:prstGeom>
            <a:noFill/>
            <a:ln w="9525">
              <a:solidFill>
                <a:schemeClr val="hlink"/>
              </a:solidFill>
              <a:round/>
              <a:headEnd/>
              <a:tailEnd/>
            </a:ln>
          </p:spPr>
          <p:txBody>
            <a:bodyPr wrap="none"/>
            <a:lstStyle/>
            <a:p>
              <a:endParaRPr lang="en-US"/>
            </a:p>
          </p:txBody>
        </p:sp>
        <p:sp>
          <p:nvSpPr>
            <p:cNvPr id="26648" name="Line 18"/>
            <p:cNvSpPr>
              <a:spLocks noChangeShapeType="1"/>
            </p:cNvSpPr>
            <p:nvPr/>
          </p:nvSpPr>
          <p:spPr bwMode="auto">
            <a:xfrm>
              <a:off x="960" y="3072"/>
              <a:ext cx="3840" cy="0"/>
            </a:xfrm>
            <a:prstGeom prst="line">
              <a:avLst/>
            </a:prstGeom>
            <a:noFill/>
            <a:ln w="9525">
              <a:solidFill>
                <a:schemeClr val="hlink"/>
              </a:solidFill>
              <a:round/>
              <a:headEnd/>
              <a:tailEnd/>
            </a:ln>
          </p:spPr>
          <p:txBody>
            <a:bodyPr wrap="none"/>
            <a:lstStyle/>
            <a:p>
              <a:endParaRPr lang="en-US"/>
            </a:p>
          </p:txBody>
        </p:sp>
        <p:sp>
          <p:nvSpPr>
            <p:cNvPr id="26649" name="Line 19"/>
            <p:cNvSpPr>
              <a:spLocks noChangeShapeType="1"/>
            </p:cNvSpPr>
            <p:nvPr/>
          </p:nvSpPr>
          <p:spPr bwMode="auto">
            <a:xfrm>
              <a:off x="960" y="3264"/>
              <a:ext cx="3840" cy="0"/>
            </a:xfrm>
            <a:prstGeom prst="line">
              <a:avLst/>
            </a:prstGeom>
            <a:noFill/>
            <a:ln w="9525">
              <a:solidFill>
                <a:schemeClr val="hlink"/>
              </a:solidFill>
              <a:round/>
              <a:headEnd/>
              <a:tailEnd/>
            </a:ln>
          </p:spPr>
          <p:txBody>
            <a:bodyPr wrap="none"/>
            <a:lstStyle/>
            <a:p>
              <a:endParaRPr lang="en-US"/>
            </a:p>
          </p:txBody>
        </p:sp>
        <p:sp>
          <p:nvSpPr>
            <p:cNvPr id="26650" name="Line 20"/>
            <p:cNvSpPr>
              <a:spLocks noChangeShapeType="1"/>
            </p:cNvSpPr>
            <p:nvPr/>
          </p:nvSpPr>
          <p:spPr bwMode="auto">
            <a:xfrm>
              <a:off x="960" y="3456"/>
              <a:ext cx="3840" cy="0"/>
            </a:xfrm>
            <a:prstGeom prst="line">
              <a:avLst/>
            </a:prstGeom>
            <a:noFill/>
            <a:ln w="9525">
              <a:solidFill>
                <a:schemeClr val="hlink"/>
              </a:solidFill>
              <a:round/>
              <a:headEnd/>
              <a:tailEnd/>
            </a:ln>
          </p:spPr>
          <p:txBody>
            <a:bodyPr wrap="none"/>
            <a:lstStyle/>
            <a:p>
              <a:endParaRPr lang="en-US"/>
            </a:p>
          </p:txBody>
        </p:sp>
        <p:sp>
          <p:nvSpPr>
            <p:cNvPr id="26651" name="Line 21"/>
            <p:cNvSpPr>
              <a:spLocks noChangeShapeType="1"/>
            </p:cNvSpPr>
            <p:nvPr/>
          </p:nvSpPr>
          <p:spPr bwMode="auto">
            <a:xfrm>
              <a:off x="1152" y="1344"/>
              <a:ext cx="0" cy="2304"/>
            </a:xfrm>
            <a:prstGeom prst="line">
              <a:avLst/>
            </a:prstGeom>
            <a:noFill/>
            <a:ln w="9525">
              <a:solidFill>
                <a:schemeClr val="hlink"/>
              </a:solidFill>
              <a:round/>
              <a:headEnd/>
              <a:tailEnd/>
            </a:ln>
          </p:spPr>
          <p:txBody>
            <a:bodyPr wrap="none"/>
            <a:lstStyle/>
            <a:p>
              <a:endParaRPr lang="en-US"/>
            </a:p>
          </p:txBody>
        </p:sp>
        <p:sp>
          <p:nvSpPr>
            <p:cNvPr id="26652" name="Line 22"/>
            <p:cNvSpPr>
              <a:spLocks noChangeShapeType="1"/>
            </p:cNvSpPr>
            <p:nvPr/>
          </p:nvSpPr>
          <p:spPr bwMode="auto">
            <a:xfrm>
              <a:off x="1536" y="1344"/>
              <a:ext cx="0" cy="2304"/>
            </a:xfrm>
            <a:prstGeom prst="line">
              <a:avLst/>
            </a:prstGeom>
            <a:noFill/>
            <a:ln w="9525">
              <a:solidFill>
                <a:schemeClr val="hlink"/>
              </a:solidFill>
              <a:round/>
              <a:headEnd/>
              <a:tailEnd/>
            </a:ln>
          </p:spPr>
          <p:txBody>
            <a:bodyPr wrap="none"/>
            <a:lstStyle/>
            <a:p>
              <a:endParaRPr lang="en-US"/>
            </a:p>
          </p:txBody>
        </p:sp>
        <p:sp>
          <p:nvSpPr>
            <p:cNvPr id="26653" name="Line 23"/>
            <p:cNvSpPr>
              <a:spLocks noChangeShapeType="1"/>
            </p:cNvSpPr>
            <p:nvPr/>
          </p:nvSpPr>
          <p:spPr bwMode="auto">
            <a:xfrm>
              <a:off x="1728" y="1344"/>
              <a:ext cx="0" cy="2304"/>
            </a:xfrm>
            <a:prstGeom prst="line">
              <a:avLst/>
            </a:prstGeom>
            <a:noFill/>
            <a:ln w="9525">
              <a:solidFill>
                <a:schemeClr val="hlink"/>
              </a:solidFill>
              <a:round/>
              <a:headEnd/>
              <a:tailEnd/>
            </a:ln>
          </p:spPr>
          <p:txBody>
            <a:bodyPr wrap="none"/>
            <a:lstStyle/>
            <a:p>
              <a:endParaRPr lang="en-US"/>
            </a:p>
          </p:txBody>
        </p:sp>
        <p:sp>
          <p:nvSpPr>
            <p:cNvPr id="26654" name="Line 24"/>
            <p:cNvSpPr>
              <a:spLocks noChangeShapeType="1"/>
            </p:cNvSpPr>
            <p:nvPr/>
          </p:nvSpPr>
          <p:spPr bwMode="auto">
            <a:xfrm>
              <a:off x="1920" y="1344"/>
              <a:ext cx="0" cy="2304"/>
            </a:xfrm>
            <a:prstGeom prst="line">
              <a:avLst/>
            </a:prstGeom>
            <a:noFill/>
            <a:ln w="9525">
              <a:solidFill>
                <a:schemeClr val="hlink"/>
              </a:solidFill>
              <a:round/>
              <a:headEnd/>
              <a:tailEnd/>
            </a:ln>
          </p:spPr>
          <p:txBody>
            <a:bodyPr wrap="none"/>
            <a:lstStyle/>
            <a:p>
              <a:endParaRPr lang="en-US"/>
            </a:p>
          </p:txBody>
        </p:sp>
        <p:sp>
          <p:nvSpPr>
            <p:cNvPr id="26655" name="Line 25"/>
            <p:cNvSpPr>
              <a:spLocks noChangeShapeType="1"/>
            </p:cNvSpPr>
            <p:nvPr/>
          </p:nvSpPr>
          <p:spPr bwMode="auto">
            <a:xfrm>
              <a:off x="2112" y="1344"/>
              <a:ext cx="0" cy="2304"/>
            </a:xfrm>
            <a:prstGeom prst="line">
              <a:avLst/>
            </a:prstGeom>
            <a:noFill/>
            <a:ln w="9525">
              <a:solidFill>
                <a:schemeClr val="hlink"/>
              </a:solidFill>
              <a:round/>
              <a:headEnd/>
              <a:tailEnd/>
            </a:ln>
          </p:spPr>
          <p:txBody>
            <a:bodyPr wrap="none"/>
            <a:lstStyle/>
            <a:p>
              <a:endParaRPr lang="en-US"/>
            </a:p>
          </p:txBody>
        </p:sp>
        <p:sp>
          <p:nvSpPr>
            <p:cNvPr id="26656" name="Line 26"/>
            <p:cNvSpPr>
              <a:spLocks noChangeShapeType="1"/>
            </p:cNvSpPr>
            <p:nvPr/>
          </p:nvSpPr>
          <p:spPr bwMode="auto">
            <a:xfrm>
              <a:off x="2304" y="1344"/>
              <a:ext cx="0" cy="2304"/>
            </a:xfrm>
            <a:prstGeom prst="line">
              <a:avLst/>
            </a:prstGeom>
            <a:noFill/>
            <a:ln w="9525">
              <a:solidFill>
                <a:schemeClr val="hlink"/>
              </a:solidFill>
              <a:round/>
              <a:headEnd/>
              <a:tailEnd/>
            </a:ln>
          </p:spPr>
          <p:txBody>
            <a:bodyPr wrap="none"/>
            <a:lstStyle/>
            <a:p>
              <a:endParaRPr lang="en-US"/>
            </a:p>
          </p:txBody>
        </p:sp>
        <p:sp>
          <p:nvSpPr>
            <p:cNvPr id="26657" name="Line 27"/>
            <p:cNvSpPr>
              <a:spLocks noChangeShapeType="1"/>
            </p:cNvSpPr>
            <p:nvPr/>
          </p:nvSpPr>
          <p:spPr bwMode="auto">
            <a:xfrm>
              <a:off x="2496" y="1344"/>
              <a:ext cx="0" cy="2304"/>
            </a:xfrm>
            <a:prstGeom prst="line">
              <a:avLst/>
            </a:prstGeom>
            <a:noFill/>
            <a:ln w="9525">
              <a:solidFill>
                <a:schemeClr val="hlink"/>
              </a:solidFill>
              <a:round/>
              <a:headEnd/>
              <a:tailEnd/>
            </a:ln>
          </p:spPr>
          <p:txBody>
            <a:bodyPr wrap="none"/>
            <a:lstStyle/>
            <a:p>
              <a:endParaRPr lang="en-US"/>
            </a:p>
          </p:txBody>
        </p:sp>
        <p:sp>
          <p:nvSpPr>
            <p:cNvPr id="26658" name="Line 28"/>
            <p:cNvSpPr>
              <a:spLocks noChangeShapeType="1"/>
            </p:cNvSpPr>
            <p:nvPr/>
          </p:nvSpPr>
          <p:spPr bwMode="auto">
            <a:xfrm>
              <a:off x="2688" y="1344"/>
              <a:ext cx="0" cy="2304"/>
            </a:xfrm>
            <a:prstGeom prst="line">
              <a:avLst/>
            </a:prstGeom>
            <a:noFill/>
            <a:ln w="9525">
              <a:solidFill>
                <a:schemeClr val="hlink"/>
              </a:solidFill>
              <a:round/>
              <a:headEnd/>
              <a:tailEnd/>
            </a:ln>
          </p:spPr>
          <p:txBody>
            <a:bodyPr wrap="none"/>
            <a:lstStyle/>
            <a:p>
              <a:endParaRPr lang="en-US"/>
            </a:p>
          </p:txBody>
        </p:sp>
        <p:sp>
          <p:nvSpPr>
            <p:cNvPr id="26659" name="Line 29"/>
            <p:cNvSpPr>
              <a:spLocks noChangeShapeType="1"/>
            </p:cNvSpPr>
            <p:nvPr/>
          </p:nvSpPr>
          <p:spPr bwMode="auto">
            <a:xfrm>
              <a:off x="2880" y="1344"/>
              <a:ext cx="0" cy="2304"/>
            </a:xfrm>
            <a:prstGeom prst="line">
              <a:avLst/>
            </a:prstGeom>
            <a:noFill/>
            <a:ln w="9525">
              <a:solidFill>
                <a:schemeClr val="hlink"/>
              </a:solidFill>
              <a:round/>
              <a:headEnd/>
              <a:tailEnd/>
            </a:ln>
          </p:spPr>
          <p:txBody>
            <a:bodyPr wrap="none"/>
            <a:lstStyle/>
            <a:p>
              <a:endParaRPr lang="en-US"/>
            </a:p>
          </p:txBody>
        </p:sp>
        <p:sp>
          <p:nvSpPr>
            <p:cNvPr id="26660" name="Line 30"/>
            <p:cNvSpPr>
              <a:spLocks noChangeShapeType="1"/>
            </p:cNvSpPr>
            <p:nvPr/>
          </p:nvSpPr>
          <p:spPr bwMode="auto">
            <a:xfrm>
              <a:off x="3072" y="1344"/>
              <a:ext cx="0" cy="2304"/>
            </a:xfrm>
            <a:prstGeom prst="line">
              <a:avLst/>
            </a:prstGeom>
            <a:noFill/>
            <a:ln w="9525">
              <a:solidFill>
                <a:schemeClr val="hlink"/>
              </a:solidFill>
              <a:round/>
              <a:headEnd/>
              <a:tailEnd/>
            </a:ln>
          </p:spPr>
          <p:txBody>
            <a:bodyPr wrap="none"/>
            <a:lstStyle/>
            <a:p>
              <a:endParaRPr lang="en-US"/>
            </a:p>
          </p:txBody>
        </p:sp>
        <p:sp>
          <p:nvSpPr>
            <p:cNvPr id="26661" name="Line 31"/>
            <p:cNvSpPr>
              <a:spLocks noChangeShapeType="1"/>
            </p:cNvSpPr>
            <p:nvPr/>
          </p:nvSpPr>
          <p:spPr bwMode="auto">
            <a:xfrm>
              <a:off x="3264" y="1344"/>
              <a:ext cx="0" cy="2304"/>
            </a:xfrm>
            <a:prstGeom prst="line">
              <a:avLst/>
            </a:prstGeom>
            <a:noFill/>
            <a:ln w="9525">
              <a:solidFill>
                <a:schemeClr val="hlink"/>
              </a:solidFill>
              <a:round/>
              <a:headEnd/>
              <a:tailEnd/>
            </a:ln>
          </p:spPr>
          <p:txBody>
            <a:bodyPr wrap="none"/>
            <a:lstStyle/>
            <a:p>
              <a:endParaRPr lang="en-US"/>
            </a:p>
          </p:txBody>
        </p:sp>
        <p:sp>
          <p:nvSpPr>
            <p:cNvPr id="26662" name="Line 32"/>
            <p:cNvSpPr>
              <a:spLocks noChangeShapeType="1"/>
            </p:cNvSpPr>
            <p:nvPr/>
          </p:nvSpPr>
          <p:spPr bwMode="auto">
            <a:xfrm>
              <a:off x="3456" y="1344"/>
              <a:ext cx="0" cy="2304"/>
            </a:xfrm>
            <a:prstGeom prst="line">
              <a:avLst/>
            </a:prstGeom>
            <a:noFill/>
            <a:ln w="9525">
              <a:solidFill>
                <a:schemeClr val="hlink"/>
              </a:solidFill>
              <a:round/>
              <a:headEnd/>
              <a:tailEnd/>
            </a:ln>
          </p:spPr>
          <p:txBody>
            <a:bodyPr wrap="none"/>
            <a:lstStyle/>
            <a:p>
              <a:endParaRPr lang="en-US"/>
            </a:p>
          </p:txBody>
        </p:sp>
        <p:sp>
          <p:nvSpPr>
            <p:cNvPr id="26663" name="Line 33"/>
            <p:cNvSpPr>
              <a:spLocks noChangeShapeType="1"/>
            </p:cNvSpPr>
            <p:nvPr/>
          </p:nvSpPr>
          <p:spPr bwMode="auto">
            <a:xfrm>
              <a:off x="3648" y="1344"/>
              <a:ext cx="0" cy="2304"/>
            </a:xfrm>
            <a:prstGeom prst="line">
              <a:avLst/>
            </a:prstGeom>
            <a:noFill/>
            <a:ln w="9525">
              <a:solidFill>
                <a:schemeClr val="hlink"/>
              </a:solidFill>
              <a:round/>
              <a:headEnd/>
              <a:tailEnd/>
            </a:ln>
          </p:spPr>
          <p:txBody>
            <a:bodyPr wrap="none"/>
            <a:lstStyle/>
            <a:p>
              <a:endParaRPr lang="en-US"/>
            </a:p>
          </p:txBody>
        </p:sp>
        <p:sp>
          <p:nvSpPr>
            <p:cNvPr id="26664" name="Line 34"/>
            <p:cNvSpPr>
              <a:spLocks noChangeShapeType="1"/>
            </p:cNvSpPr>
            <p:nvPr/>
          </p:nvSpPr>
          <p:spPr bwMode="auto">
            <a:xfrm>
              <a:off x="3840" y="1344"/>
              <a:ext cx="0" cy="2304"/>
            </a:xfrm>
            <a:prstGeom prst="line">
              <a:avLst/>
            </a:prstGeom>
            <a:noFill/>
            <a:ln w="9525">
              <a:solidFill>
                <a:schemeClr val="hlink"/>
              </a:solidFill>
              <a:round/>
              <a:headEnd/>
              <a:tailEnd/>
            </a:ln>
          </p:spPr>
          <p:txBody>
            <a:bodyPr wrap="none"/>
            <a:lstStyle/>
            <a:p>
              <a:endParaRPr lang="en-US"/>
            </a:p>
          </p:txBody>
        </p:sp>
        <p:sp>
          <p:nvSpPr>
            <p:cNvPr id="26665" name="Line 35"/>
            <p:cNvSpPr>
              <a:spLocks noChangeShapeType="1"/>
            </p:cNvSpPr>
            <p:nvPr/>
          </p:nvSpPr>
          <p:spPr bwMode="auto">
            <a:xfrm>
              <a:off x="4032" y="1344"/>
              <a:ext cx="0" cy="2304"/>
            </a:xfrm>
            <a:prstGeom prst="line">
              <a:avLst/>
            </a:prstGeom>
            <a:noFill/>
            <a:ln w="9525">
              <a:solidFill>
                <a:schemeClr val="hlink"/>
              </a:solidFill>
              <a:round/>
              <a:headEnd/>
              <a:tailEnd/>
            </a:ln>
          </p:spPr>
          <p:txBody>
            <a:bodyPr wrap="none"/>
            <a:lstStyle/>
            <a:p>
              <a:endParaRPr lang="en-US"/>
            </a:p>
          </p:txBody>
        </p:sp>
        <p:sp>
          <p:nvSpPr>
            <p:cNvPr id="26666" name="Line 36"/>
            <p:cNvSpPr>
              <a:spLocks noChangeShapeType="1"/>
            </p:cNvSpPr>
            <p:nvPr/>
          </p:nvSpPr>
          <p:spPr bwMode="auto">
            <a:xfrm>
              <a:off x="4224" y="1344"/>
              <a:ext cx="0" cy="2304"/>
            </a:xfrm>
            <a:prstGeom prst="line">
              <a:avLst/>
            </a:prstGeom>
            <a:noFill/>
            <a:ln w="9525">
              <a:solidFill>
                <a:schemeClr val="hlink"/>
              </a:solidFill>
              <a:round/>
              <a:headEnd/>
              <a:tailEnd/>
            </a:ln>
          </p:spPr>
          <p:txBody>
            <a:bodyPr wrap="none"/>
            <a:lstStyle/>
            <a:p>
              <a:endParaRPr lang="en-US"/>
            </a:p>
          </p:txBody>
        </p:sp>
        <p:sp>
          <p:nvSpPr>
            <p:cNvPr id="26667" name="Line 37"/>
            <p:cNvSpPr>
              <a:spLocks noChangeShapeType="1"/>
            </p:cNvSpPr>
            <p:nvPr/>
          </p:nvSpPr>
          <p:spPr bwMode="auto">
            <a:xfrm>
              <a:off x="4416" y="1344"/>
              <a:ext cx="0" cy="2304"/>
            </a:xfrm>
            <a:prstGeom prst="line">
              <a:avLst/>
            </a:prstGeom>
            <a:noFill/>
            <a:ln w="9525">
              <a:solidFill>
                <a:schemeClr val="hlink"/>
              </a:solidFill>
              <a:round/>
              <a:headEnd/>
              <a:tailEnd/>
            </a:ln>
          </p:spPr>
          <p:txBody>
            <a:bodyPr wrap="none"/>
            <a:lstStyle/>
            <a:p>
              <a:endParaRPr lang="en-US"/>
            </a:p>
          </p:txBody>
        </p:sp>
        <p:sp>
          <p:nvSpPr>
            <p:cNvPr id="26668" name="Line 38"/>
            <p:cNvSpPr>
              <a:spLocks noChangeShapeType="1"/>
            </p:cNvSpPr>
            <p:nvPr/>
          </p:nvSpPr>
          <p:spPr bwMode="auto">
            <a:xfrm>
              <a:off x="4608" y="1344"/>
              <a:ext cx="0" cy="2304"/>
            </a:xfrm>
            <a:prstGeom prst="line">
              <a:avLst/>
            </a:prstGeom>
            <a:noFill/>
            <a:ln w="9525">
              <a:solidFill>
                <a:schemeClr val="hlink"/>
              </a:solidFill>
              <a:round/>
              <a:headEnd/>
              <a:tailEnd/>
            </a:ln>
          </p:spPr>
          <p:txBody>
            <a:bodyPr wrap="none"/>
            <a:lstStyle/>
            <a:p>
              <a:endParaRPr lang="en-US"/>
            </a:p>
          </p:txBody>
        </p:sp>
        <p:sp>
          <p:nvSpPr>
            <p:cNvPr id="26669" name="Line 39"/>
            <p:cNvSpPr>
              <a:spLocks noChangeShapeType="1"/>
            </p:cNvSpPr>
            <p:nvPr/>
          </p:nvSpPr>
          <p:spPr bwMode="auto">
            <a:xfrm>
              <a:off x="1344" y="1344"/>
              <a:ext cx="0" cy="2304"/>
            </a:xfrm>
            <a:prstGeom prst="line">
              <a:avLst/>
            </a:prstGeom>
            <a:noFill/>
            <a:ln w="9525">
              <a:solidFill>
                <a:schemeClr val="hlink"/>
              </a:solidFill>
              <a:round/>
              <a:headEnd/>
              <a:tailEnd/>
            </a:ln>
          </p:spPr>
          <p:txBody>
            <a:bodyPr wrap="none"/>
            <a:lstStyle/>
            <a:p>
              <a:endParaRPr lang="en-US"/>
            </a:p>
          </p:txBody>
        </p:sp>
      </p:grpSp>
      <p:grpSp>
        <p:nvGrpSpPr>
          <p:cNvPr id="4" name="Group 40"/>
          <p:cNvGrpSpPr>
            <a:grpSpLocks/>
          </p:cNvGrpSpPr>
          <p:nvPr/>
        </p:nvGrpSpPr>
        <p:grpSpPr bwMode="auto">
          <a:xfrm>
            <a:off x="1447800" y="3048000"/>
            <a:ext cx="6699250" cy="3424238"/>
            <a:chOff x="912" y="1920"/>
            <a:chExt cx="4220" cy="2157"/>
          </a:xfrm>
        </p:grpSpPr>
        <p:grpSp>
          <p:nvGrpSpPr>
            <p:cNvPr id="26630" name="Group 41"/>
            <p:cNvGrpSpPr>
              <a:grpSpLocks/>
            </p:cNvGrpSpPr>
            <p:nvPr/>
          </p:nvGrpSpPr>
          <p:grpSpPr bwMode="auto">
            <a:xfrm>
              <a:off x="1152" y="1920"/>
              <a:ext cx="384" cy="384"/>
              <a:chOff x="384" y="2112"/>
              <a:chExt cx="384" cy="384"/>
            </a:xfrm>
          </p:grpSpPr>
          <p:sp>
            <p:nvSpPr>
              <p:cNvPr id="26634" name="Line 42"/>
              <p:cNvSpPr>
                <a:spLocks noChangeShapeType="1"/>
              </p:cNvSpPr>
              <p:nvPr/>
            </p:nvSpPr>
            <p:spPr bwMode="auto">
              <a:xfrm flipV="1">
                <a:off x="576" y="2112"/>
                <a:ext cx="0" cy="192"/>
              </a:xfrm>
              <a:prstGeom prst="line">
                <a:avLst/>
              </a:prstGeom>
              <a:noFill/>
              <a:ln w="9525">
                <a:solidFill>
                  <a:schemeClr val="tx1"/>
                </a:solidFill>
                <a:round/>
                <a:headEnd/>
                <a:tailEnd type="triangle" w="med" len="med"/>
              </a:ln>
            </p:spPr>
            <p:txBody>
              <a:bodyPr wrap="none"/>
              <a:lstStyle/>
              <a:p>
                <a:endParaRPr lang="en-US"/>
              </a:p>
            </p:txBody>
          </p:sp>
          <p:sp>
            <p:nvSpPr>
              <p:cNvPr id="26635" name="Line 43"/>
              <p:cNvSpPr>
                <a:spLocks noChangeShapeType="1"/>
              </p:cNvSpPr>
              <p:nvPr/>
            </p:nvSpPr>
            <p:spPr bwMode="auto">
              <a:xfrm>
                <a:off x="576" y="2304"/>
                <a:ext cx="0" cy="192"/>
              </a:xfrm>
              <a:prstGeom prst="line">
                <a:avLst/>
              </a:prstGeom>
              <a:noFill/>
              <a:ln w="9525">
                <a:solidFill>
                  <a:schemeClr val="tx1"/>
                </a:solidFill>
                <a:round/>
                <a:headEnd/>
                <a:tailEnd type="triangle" w="med" len="med"/>
              </a:ln>
            </p:spPr>
            <p:txBody>
              <a:bodyPr wrap="none"/>
              <a:lstStyle/>
              <a:p>
                <a:endParaRPr lang="en-US"/>
              </a:p>
            </p:txBody>
          </p:sp>
          <p:sp>
            <p:nvSpPr>
              <p:cNvPr id="26636" name="Line 44"/>
              <p:cNvSpPr>
                <a:spLocks noChangeShapeType="1"/>
              </p:cNvSpPr>
              <p:nvPr/>
            </p:nvSpPr>
            <p:spPr bwMode="auto">
              <a:xfrm>
                <a:off x="384" y="2304"/>
                <a:ext cx="384" cy="0"/>
              </a:xfrm>
              <a:prstGeom prst="line">
                <a:avLst/>
              </a:prstGeom>
              <a:noFill/>
              <a:ln w="9525">
                <a:solidFill>
                  <a:schemeClr val="tx1"/>
                </a:solidFill>
                <a:round/>
                <a:headEnd type="triangle" w="med" len="med"/>
                <a:tailEnd type="triangle" w="med" len="med"/>
              </a:ln>
            </p:spPr>
            <p:txBody>
              <a:bodyPr wrap="none"/>
              <a:lstStyle/>
              <a:p>
                <a:endParaRPr lang="en-US"/>
              </a:p>
            </p:txBody>
          </p:sp>
          <p:sp>
            <p:nvSpPr>
              <p:cNvPr id="26637" name="Line 45"/>
              <p:cNvSpPr>
                <a:spLocks noChangeShapeType="1"/>
              </p:cNvSpPr>
              <p:nvPr/>
            </p:nvSpPr>
            <p:spPr bwMode="auto">
              <a:xfrm flipH="1">
                <a:off x="384" y="2112"/>
                <a:ext cx="384" cy="384"/>
              </a:xfrm>
              <a:prstGeom prst="line">
                <a:avLst/>
              </a:prstGeom>
              <a:noFill/>
              <a:ln w="9525">
                <a:solidFill>
                  <a:srgbClr val="FF3399"/>
                </a:solidFill>
                <a:round/>
                <a:headEnd type="triangle" w="med" len="med"/>
                <a:tailEnd type="triangle" w="med" len="med"/>
              </a:ln>
            </p:spPr>
            <p:txBody>
              <a:bodyPr wrap="none"/>
              <a:lstStyle/>
              <a:p>
                <a:endParaRPr lang="en-US"/>
              </a:p>
            </p:txBody>
          </p:sp>
          <p:sp>
            <p:nvSpPr>
              <p:cNvPr id="26638" name="Line 46"/>
              <p:cNvSpPr>
                <a:spLocks noChangeShapeType="1"/>
              </p:cNvSpPr>
              <p:nvPr/>
            </p:nvSpPr>
            <p:spPr bwMode="auto">
              <a:xfrm>
                <a:off x="384" y="2112"/>
                <a:ext cx="384" cy="384"/>
              </a:xfrm>
              <a:prstGeom prst="line">
                <a:avLst/>
              </a:prstGeom>
              <a:noFill/>
              <a:ln w="9525">
                <a:solidFill>
                  <a:srgbClr val="FF3399"/>
                </a:solidFill>
                <a:round/>
                <a:headEnd type="triangle" w="med" len="med"/>
                <a:tailEnd type="triangle" w="med" len="med"/>
              </a:ln>
            </p:spPr>
            <p:txBody>
              <a:bodyPr wrap="none"/>
              <a:lstStyle/>
              <a:p>
                <a:endParaRPr lang="en-US"/>
              </a:p>
            </p:txBody>
          </p:sp>
        </p:grpSp>
        <p:grpSp>
          <p:nvGrpSpPr>
            <p:cNvPr id="26631" name="Group 47"/>
            <p:cNvGrpSpPr>
              <a:grpSpLocks/>
            </p:cNvGrpSpPr>
            <p:nvPr/>
          </p:nvGrpSpPr>
          <p:grpSpPr bwMode="auto">
            <a:xfrm>
              <a:off x="912" y="3481"/>
              <a:ext cx="4220" cy="596"/>
              <a:chOff x="864" y="3546"/>
              <a:chExt cx="4220" cy="596"/>
            </a:xfrm>
          </p:grpSpPr>
          <p:sp>
            <p:nvSpPr>
              <p:cNvPr id="25608" name="Text Box 48"/>
              <p:cNvSpPr txBox="1">
                <a:spLocks noChangeArrowheads="1"/>
              </p:cNvSpPr>
              <p:nvPr/>
            </p:nvSpPr>
            <p:spPr bwMode="auto">
              <a:xfrm>
                <a:off x="864" y="3546"/>
                <a:ext cx="4220" cy="596"/>
              </a:xfrm>
              <a:prstGeom prst="rect">
                <a:avLst/>
              </a:prstGeom>
              <a:noFill/>
              <a:ln w="9525">
                <a:noFill/>
                <a:miter lim="800000"/>
                <a:headEnd/>
                <a:tailEnd/>
              </a:ln>
            </p:spPr>
            <p:txBody>
              <a:bodyPr wrap="none">
                <a:spAutoFit/>
              </a:bodyPr>
              <a:lstStyle/>
              <a:p>
                <a:pPr>
                  <a:defRPr/>
                </a:pPr>
                <a:r>
                  <a:rPr lang="en-US" sz="2800" dirty="0">
                    <a:latin typeface="+mj-lt"/>
                  </a:rPr>
                  <a:t>Cost of one horizontal/vertical step = 1</a:t>
                </a:r>
              </a:p>
              <a:p>
                <a:pPr>
                  <a:defRPr/>
                </a:pPr>
                <a:r>
                  <a:rPr lang="en-US" sz="2800" dirty="0">
                    <a:latin typeface="+mj-lt"/>
                  </a:rPr>
                  <a:t>Cost of one diagonal step = </a:t>
                </a:r>
                <a:r>
                  <a:rPr lang="en-US" sz="2800" dirty="0">
                    <a:latin typeface="+mj-lt"/>
                    <a:cs typeface="Times New Roman" pitchFamily="18" charset="0"/>
                    <a:sym typeface="Symbol" pitchFamily="18" charset="2"/>
                  </a:rPr>
                  <a:t></a:t>
                </a:r>
                <a:r>
                  <a:rPr lang="en-US" sz="2800" dirty="0">
                    <a:latin typeface="+mj-lt"/>
                    <a:cs typeface="Times New Roman" pitchFamily="18" charset="0"/>
                  </a:rPr>
                  <a:t>2</a:t>
                </a:r>
                <a:r>
                  <a:rPr lang="en-US" sz="2800" dirty="0">
                    <a:latin typeface="+mj-lt"/>
                  </a:rPr>
                  <a:t> </a:t>
                </a:r>
              </a:p>
            </p:txBody>
          </p:sp>
          <p:sp>
            <p:nvSpPr>
              <p:cNvPr id="26633" name="Line 49"/>
              <p:cNvSpPr>
                <a:spLocks noChangeShapeType="1"/>
              </p:cNvSpPr>
              <p:nvPr/>
            </p:nvSpPr>
            <p:spPr bwMode="auto">
              <a:xfrm>
                <a:off x="3456" y="3840"/>
                <a:ext cx="96" cy="0"/>
              </a:xfrm>
              <a:prstGeom prst="line">
                <a:avLst/>
              </a:prstGeom>
              <a:noFill/>
              <a:ln w="9525">
                <a:solidFill>
                  <a:schemeClr val="tx1"/>
                </a:solidFill>
                <a:round/>
                <a:headEnd/>
                <a:tailEnd/>
              </a:ln>
            </p:spPr>
            <p:txBody>
              <a:bodyPr wrap="none"/>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pPr eaLnBrk="1" hangingPunct="1">
              <a:defRPr/>
            </a:pPr>
            <a:r>
              <a:rPr lang="en-US"/>
              <a:t>Optimal Solution</a:t>
            </a:r>
          </a:p>
        </p:txBody>
      </p:sp>
      <p:sp>
        <p:nvSpPr>
          <p:cNvPr id="27651"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6D42CAA5-2A15-4B03-A6C7-0B2EAD656896}" type="slidenum">
              <a:rPr lang="en-US" smtClean="0"/>
              <a:pPr/>
              <a:t>27</a:t>
            </a:fld>
            <a:endParaRPr lang="en-US"/>
          </a:p>
        </p:txBody>
      </p:sp>
      <p:grpSp>
        <p:nvGrpSpPr>
          <p:cNvPr id="27652" name="Group 3"/>
          <p:cNvGrpSpPr>
            <a:grpSpLocks/>
          </p:cNvGrpSpPr>
          <p:nvPr/>
        </p:nvGrpSpPr>
        <p:grpSpPr bwMode="auto">
          <a:xfrm>
            <a:off x="1524000" y="1828800"/>
            <a:ext cx="6096000" cy="3657600"/>
            <a:chOff x="960" y="1344"/>
            <a:chExt cx="3840" cy="2304"/>
          </a:xfrm>
        </p:grpSpPr>
        <p:grpSp>
          <p:nvGrpSpPr>
            <p:cNvPr id="27655" name="Group 4"/>
            <p:cNvGrpSpPr>
              <a:grpSpLocks/>
            </p:cNvGrpSpPr>
            <p:nvPr/>
          </p:nvGrpSpPr>
          <p:grpSpPr bwMode="auto">
            <a:xfrm>
              <a:off x="960" y="1344"/>
              <a:ext cx="3840" cy="2304"/>
              <a:chOff x="960" y="1344"/>
              <a:chExt cx="3840" cy="2304"/>
            </a:xfrm>
          </p:grpSpPr>
          <p:sp>
            <p:nvSpPr>
              <p:cNvPr id="27686" name="Rectangle 5"/>
              <p:cNvSpPr>
                <a:spLocks noChangeArrowheads="1"/>
              </p:cNvSpPr>
              <p:nvPr/>
            </p:nvSpPr>
            <p:spPr bwMode="auto">
              <a:xfrm>
                <a:off x="960" y="1344"/>
                <a:ext cx="3840" cy="2304"/>
              </a:xfrm>
              <a:prstGeom prst="rect">
                <a:avLst/>
              </a:prstGeom>
              <a:noFill/>
              <a:ln w="38100">
                <a:solidFill>
                  <a:schemeClr val="tx1"/>
                </a:solidFill>
                <a:miter lim="800000"/>
                <a:headEnd/>
                <a:tailEnd/>
              </a:ln>
            </p:spPr>
            <p:txBody>
              <a:bodyPr wrap="none" anchor="ctr"/>
              <a:lstStyle/>
              <a:p>
                <a:endParaRPr lang="en-US"/>
              </a:p>
            </p:txBody>
          </p:sp>
          <p:sp>
            <p:nvSpPr>
              <p:cNvPr id="27687" name="Freeform 6"/>
              <p:cNvSpPr>
                <a:spLocks/>
              </p:cNvSpPr>
              <p:nvPr/>
            </p:nvSpPr>
            <p:spPr bwMode="auto">
              <a:xfrm>
                <a:off x="1536" y="1728"/>
                <a:ext cx="768" cy="1152"/>
              </a:xfrm>
              <a:custGeom>
                <a:avLst/>
                <a:gdLst>
                  <a:gd name="T0" fmla="*/ 0 w 768"/>
                  <a:gd name="T1" fmla="*/ 192 h 1152"/>
                  <a:gd name="T2" fmla="*/ 384 w 768"/>
                  <a:gd name="T3" fmla="*/ 576 h 1152"/>
                  <a:gd name="T4" fmla="*/ 192 w 768"/>
                  <a:gd name="T5" fmla="*/ 768 h 1152"/>
                  <a:gd name="T6" fmla="*/ 192 w 768"/>
                  <a:gd name="T7" fmla="*/ 1152 h 1152"/>
                  <a:gd name="T8" fmla="*/ 768 w 768"/>
                  <a:gd name="T9" fmla="*/ 1152 h 1152"/>
                  <a:gd name="T10" fmla="*/ 768 w 768"/>
                  <a:gd name="T11" fmla="*/ 192 h 1152"/>
                  <a:gd name="T12" fmla="*/ 144 w 768"/>
                  <a:gd name="T13" fmla="*/ 0 h 1152"/>
                  <a:gd name="T14" fmla="*/ 0 w 768"/>
                  <a:gd name="T15" fmla="*/ 192 h 1152"/>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1152"/>
                  <a:gd name="T26" fmla="*/ 768 w 768"/>
                  <a:gd name="T27" fmla="*/ 1152 h 11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1152">
                    <a:moveTo>
                      <a:pt x="0" y="192"/>
                    </a:moveTo>
                    <a:lnTo>
                      <a:pt x="384" y="576"/>
                    </a:lnTo>
                    <a:lnTo>
                      <a:pt x="192" y="768"/>
                    </a:lnTo>
                    <a:lnTo>
                      <a:pt x="192" y="1152"/>
                    </a:lnTo>
                    <a:lnTo>
                      <a:pt x="768" y="1152"/>
                    </a:lnTo>
                    <a:lnTo>
                      <a:pt x="768" y="192"/>
                    </a:lnTo>
                    <a:lnTo>
                      <a:pt x="144" y="0"/>
                    </a:lnTo>
                    <a:lnTo>
                      <a:pt x="0" y="192"/>
                    </a:lnTo>
                    <a:close/>
                  </a:path>
                </a:pathLst>
              </a:custGeom>
              <a:solidFill>
                <a:srgbClr val="996600"/>
              </a:solidFill>
              <a:ln w="38100" cmpd="sng">
                <a:solidFill>
                  <a:schemeClr val="tx1"/>
                </a:solidFill>
                <a:round/>
                <a:headEnd/>
                <a:tailEnd/>
              </a:ln>
            </p:spPr>
            <p:txBody>
              <a:bodyPr wrap="none"/>
              <a:lstStyle/>
              <a:p>
                <a:endParaRPr lang="en-US"/>
              </a:p>
            </p:txBody>
          </p:sp>
          <p:sp>
            <p:nvSpPr>
              <p:cNvPr id="27688" name="Oval 7"/>
              <p:cNvSpPr>
                <a:spLocks noChangeArrowheads="1"/>
              </p:cNvSpPr>
              <p:nvPr/>
            </p:nvSpPr>
            <p:spPr bwMode="auto">
              <a:xfrm>
                <a:off x="1296" y="2256"/>
                <a:ext cx="96" cy="96"/>
              </a:xfrm>
              <a:prstGeom prst="ellipse">
                <a:avLst/>
              </a:prstGeom>
              <a:solidFill>
                <a:srgbClr val="F81706"/>
              </a:solidFill>
              <a:ln w="9525">
                <a:solidFill>
                  <a:srgbClr val="F81706"/>
                </a:solidFill>
                <a:round/>
                <a:headEnd/>
                <a:tailEnd/>
              </a:ln>
            </p:spPr>
            <p:txBody>
              <a:bodyPr wrap="none" anchor="ctr"/>
              <a:lstStyle/>
              <a:p>
                <a:endParaRPr lang="en-US"/>
              </a:p>
            </p:txBody>
          </p:sp>
          <p:sp>
            <p:nvSpPr>
              <p:cNvPr id="27689" name="Freeform 8"/>
              <p:cNvSpPr>
                <a:spLocks/>
              </p:cNvSpPr>
              <p:nvPr/>
            </p:nvSpPr>
            <p:spPr bwMode="auto">
              <a:xfrm>
                <a:off x="3264" y="1920"/>
                <a:ext cx="960" cy="1152"/>
              </a:xfrm>
              <a:custGeom>
                <a:avLst/>
                <a:gdLst>
                  <a:gd name="T0" fmla="*/ 0 w 960"/>
                  <a:gd name="T1" fmla="*/ 960 h 1152"/>
                  <a:gd name="T2" fmla="*/ 0 w 960"/>
                  <a:gd name="T3" fmla="*/ 1152 h 1152"/>
                  <a:gd name="T4" fmla="*/ 960 w 960"/>
                  <a:gd name="T5" fmla="*/ 1152 h 1152"/>
                  <a:gd name="T6" fmla="*/ 960 w 960"/>
                  <a:gd name="T7" fmla="*/ 0 h 1152"/>
                  <a:gd name="T8" fmla="*/ 768 w 960"/>
                  <a:gd name="T9" fmla="*/ 0 h 1152"/>
                  <a:gd name="T10" fmla="*/ 768 w 960"/>
                  <a:gd name="T11" fmla="*/ 960 h 1152"/>
                  <a:gd name="T12" fmla="*/ 0 w 960"/>
                  <a:gd name="T13" fmla="*/ 960 h 1152"/>
                  <a:gd name="T14" fmla="*/ 0 60000 65536"/>
                  <a:gd name="T15" fmla="*/ 0 60000 65536"/>
                  <a:gd name="T16" fmla="*/ 0 60000 65536"/>
                  <a:gd name="T17" fmla="*/ 0 60000 65536"/>
                  <a:gd name="T18" fmla="*/ 0 60000 65536"/>
                  <a:gd name="T19" fmla="*/ 0 60000 65536"/>
                  <a:gd name="T20" fmla="*/ 0 60000 65536"/>
                  <a:gd name="T21" fmla="*/ 0 w 960"/>
                  <a:gd name="T22" fmla="*/ 0 h 1152"/>
                  <a:gd name="T23" fmla="*/ 960 w 960"/>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152">
                    <a:moveTo>
                      <a:pt x="0" y="960"/>
                    </a:moveTo>
                    <a:lnTo>
                      <a:pt x="0" y="1152"/>
                    </a:lnTo>
                    <a:lnTo>
                      <a:pt x="960" y="1152"/>
                    </a:lnTo>
                    <a:lnTo>
                      <a:pt x="960" y="0"/>
                    </a:lnTo>
                    <a:lnTo>
                      <a:pt x="768" y="0"/>
                    </a:lnTo>
                    <a:lnTo>
                      <a:pt x="768" y="960"/>
                    </a:lnTo>
                    <a:lnTo>
                      <a:pt x="0" y="960"/>
                    </a:lnTo>
                    <a:close/>
                  </a:path>
                </a:pathLst>
              </a:custGeom>
              <a:solidFill>
                <a:srgbClr val="996600"/>
              </a:solidFill>
              <a:ln w="38100" cmpd="sng">
                <a:solidFill>
                  <a:schemeClr val="tx1"/>
                </a:solidFill>
                <a:round/>
                <a:headEnd/>
                <a:tailEnd/>
              </a:ln>
            </p:spPr>
            <p:txBody>
              <a:bodyPr wrap="none"/>
              <a:lstStyle/>
              <a:p>
                <a:endParaRPr lang="en-US"/>
              </a:p>
            </p:txBody>
          </p:sp>
          <p:sp>
            <p:nvSpPr>
              <p:cNvPr id="27690" name="Oval 9"/>
              <p:cNvSpPr>
                <a:spLocks noChangeArrowheads="1"/>
              </p:cNvSpPr>
              <p:nvPr/>
            </p:nvSpPr>
            <p:spPr bwMode="auto">
              <a:xfrm>
                <a:off x="4560" y="2832"/>
                <a:ext cx="96" cy="96"/>
              </a:xfrm>
              <a:prstGeom prst="ellipse">
                <a:avLst/>
              </a:prstGeom>
              <a:solidFill>
                <a:srgbClr val="45D628"/>
              </a:solidFill>
              <a:ln w="9525">
                <a:solidFill>
                  <a:srgbClr val="45D628"/>
                </a:solidFill>
                <a:round/>
                <a:headEnd/>
                <a:tailEnd/>
              </a:ln>
            </p:spPr>
            <p:txBody>
              <a:bodyPr wrap="none" anchor="ctr"/>
              <a:lstStyle/>
              <a:p>
                <a:endParaRPr lang="en-US"/>
              </a:p>
            </p:txBody>
          </p:sp>
        </p:grpSp>
        <p:sp>
          <p:nvSpPr>
            <p:cNvPr id="27656" name="Line 10"/>
            <p:cNvSpPr>
              <a:spLocks noChangeShapeType="1"/>
            </p:cNvSpPr>
            <p:nvPr/>
          </p:nvSpPr>
          <p:spPr bwMode="auto">
            <a:xfrm>
              <a:off x="960" y="1536"/>
              <a:ext cx="3840" cy="0"/>
            </a:xfrm>
            <a:prstGeom prst="line">
              <a:avLst/>
            </a:prstGeom>
            <a:noFill/>
            <a:ln w="9525">
              <a:solidFill>
                <a:schemeClr val="hlink"/>
              </a:solidFill>
              <a:round/>
              <a:headEnd/>
              <a:tailEnd/>
            </a:ln>
          </p:spPr>
          <p:txBody>
            <a:bodyPr wrap="none"/>
            <a:lstStyle/>
            <a:p>
              <a:endParaRPr lang="en-US"/>
            </a:p>
          </p:txBody>
        </p:sp>
        <p:sp>
          <p:nvSpPr>
            <p:cNvPr id="27657" name="Line 11"/>
            <p:cNvSpPr>
              <a:spLocks noChangeShapeType="1"/>
            </p:cNvSpPr>
            <p:nvPr/>
          </p:nvSpPr>
          <p:spPr bwMode="auto">
            <a:xfrm>
              <a:off x="960" y="1728"/>
              <a:ext cx="3840" cy="0"/>
            </a:xfrm>
            <a:prstGeom prst="line">
              <a:avLst/>
            </a:prstGeom>
            <a:noFill/>
            <a:ln w="9525">
              <a:solidFill>
                <a:schemeClr val="hlink"/>
              </a:solidFill>
              <a:round/>
              <a:headEnd/>
              <a:tailEnd/>
            </a:ln>
          </p:spPr>
          <p:txBody>
            <a:bodyPr wrap="none"/>
            <a:lstStyle/>
            <a:p>
              <a:endParaRPr lang="en-US"/>
            </a:p>
          </p:txBody>
        </p:sp>
        <p:sp>
          <p:nvSpPr>
            <p:cNvPr id="27658" name="Line 12"/>
            <p:cNvSpPr>
              <a:spLocks noChangeShapeType="1"/>
            </p:cNvSpPr>
            <p:nvPr/>
          </p:nvSpPr>
          <p:spPr bwMode="auto">
            <a:xfrm>
              <a:off x="960" y="1920"/>
              <a:ext cx="3840" cy="0"/>
            </a:xfrm>
            <a:prstGeom prst="line">
              <a:avLst/>
            </a:prstGeom>
            <a:noFill/>
            <a:ln w="9525">
              <a:solidFill>
                <a:schemeClr val="hlink"/>
              </a:solidFill>
              <a:round/>
              <a:headEnd/>
              <a:tailEnd/>
            </a:ln>
          </p:spPr>
          <p:txBody>
            <a:bodyPr wrap="none"/>
            <a:lstStyle/>
            <a:p>
              <a:endParaRPr lang="en-US"/>
            </a:p>
          </p:txBody>
        </p:sp>
        <p:sp>
          <p:nvSpPr>
            <p:cNvPr id="27659" name="Line 13"/>
            <p:cNvSpPr>
              <a:spLocks noChangeShapeType="1"/>
            </p:cNvSpPr>
            <p:nvPr/>
          </p:nvSpPr>
          <p:spPr bwMode="auto">
            <a:xfrm>
              <a:off x="960" y="2112"/>
              <a:ext cx="3840" cy="0"/>
            </a:xfrm>
            <a:prstGeom prst="line">
              <a:avLst/>
            </a:prstGeom>
            <a:noFill/>
            <a:ln w="9525">
              <a:solidFill>
                <a:schemeClr val="hlink"/>
              </a:solidFill>
              <a:round/>
              <a:headEnd/>
              <a:tailEnd/>
            </a:ln>
          </p:spPr>
          <p:txBody>
            <a:bodyPr wrap="none"/>
            <a:lstStyle/>
            <a:p>
              <a:endParaRPr lang="en-US"/>
            </a:p>
          </p:txBody>
        </p:sp>
        <p:sp>
          <p:nvSpPr>
            <p:cNvPr id="27660" name="Line 14"/>
            <p:cNvSpPr>
              <a:spLocks noChangeShapeType="1"/>
            </p:cNvSpPr>
            <p:nvPr/>
          </p:nvSpPr>
          <p:spPr bwMode="auto">
            <a:xfrm>
              <a:off x="960" y="2304"/>
              <a:ext cx="3840" cy="0"/>
            </a:xfrm>
            <a:prstGeom prst="line">
              <a:avLst/>
            </a:prstGeom>
            <a:noFill/>
            <a:ln w="9525">
              <a:solidFill>
                <a:schemeClr val="hlink"/>
              </a:solidFill>
              <a:round/>
              <a:headEnd/>
              <a:tailEnd/>
            </a:ln>
          </p:spPr>
          <p:txBody>
            <a:bodyPr wrap="none"/>
            <a:lstStyle/>
            <a:p>
              <a:endParaRPr lang="en-US"/>
            </a:p>
          </p:txBody>
        </p:sp>
        <p:sp>
          <p:nvSpPr>
            <p:cNvPr id="27661" name="Line 15"/>
            <p:cNvSpPr>
              <a:spLocks noChangeShapeType="1"/>
            </p:cNvSpPr>
            <p:nvPr/>
          </p:nvSpPr>
          <p:spPr bwMode="auto">
            <a:xfrm>
              <a:off x="960" y="2496"/>
              <a:ext cx="3840" cy="0"/>
            </a:xfrm>
            <a:prstGeom prst="line">
              <a:avLst/>
            </a:prstGeom>
            <a:noFill/>
            <a:ln w="9525">
              <a:solidFill>
                <a:schemeClr val="hlink"/>
              </a:solidFill>
              <a:round/>
              <a:headEnd/>
              <a:tailEnd/>
            </a:ln>
          </p:spPr>
          <p:txBody>
            <a:bodyPr wrap="none"/>
            <a:lstStyle/>
            <a:p>
              <a:endParaRPr lang="en-US"/>
            </a:p>
          </p:txBody>
        </p:sp>
        <p:sp>
          <p:nvSpPr>
            <p:cNvPr id="27662" name="Line 16"/>
            <p:cNvSpPr>
              <a:spLocks noChangeShapeType="1"/>
            </p:cNvSpPr>
            <p:nvPr/>
          </p:nvSpPr>
          <p:spPr bwMode="auto">
            <a:xfrm>
              <a:off x="960" y="2688"/>
              <a:ext cx="3840" cy="0"/>
            </a:xfrm>
            <a:prstGeom prst="line">
              <a:avLst/>
            </a:prstGeom>
            <a:noFill/>
            <a:ln w="9525">
              <a:solidFill>
                <a:schemeClr val="hlink"/>
              </a:solidFill>
              <a:round/>
              <a:headEnd/>
              <a:tailEnd/>
            </a:ln>
          </p:spPr>
          <p:txBody>
            <a:bodyPr wrap="none"/>
            <a:lstStyle/>
            <a:p>
              <a:endParaRPr lang="en-US"/>
            </a:p>
          </p:txBody>
        </p:sp>
        <p:sp>
          <p:nvSpPr>
            <p:cNvPr id="27663" name="Line 17"/>
            <p:cNvSpPr>
              <a:spLocks noChangeShapeType="1"/>
            </p:cNvSpPr>
            <p:nvPr/>
          </p:nvSpPr>
          <p:spPr bwMode="auto">
            <a:xfrm>
              <a:off x="960" y="2880"/>
              <a:ext cx="3840" cy="0"/>
            </a:xfrm>
            <a:prstGeom prst="line">
              <a:avLst/>
            </a:prstGeom>
            <a:noFill/>
            <a:ln w="9525">
              <a:solidFill>
                <a:schemeClr val="hlink"/>
              </a:solidFill>
              <a:round/>
              <a:headEnd/>
              <a:tailEnd/>
            </a:ln>
          </p:spPr>
          <p:txBody>
            <a:bodyPr wrap="none"/>
            <a:lstStyle/>
            <a:p>
              <a:endParaRPr lang="en-US"/>
            </a:p>
          </p:txBody>
        </p:sp>
        <p:sp>
          <p:nvSpPr>
            <p:cNvPr id="27664" name="Line 18"/>
            <p:cNvSpPr>
              <a:spLocks noChangeShapeType="1"/>
            </p:cNvSpPr>
            <p:nvPr/>
          </p:nvSpPr>
          <p:spPr bwMode="auto">
            <a:xfrm>
              <a:off x="960" y="3072"/>
              <a:ext cx="3840" cy="0"/>
            </a:xfrm>
            <a:prstGeom prst="line">
              <a:avLst/>
            </a:prstGeom>
            <a:noFill/>
            <a:ln w="9525">
              <a:solidFill>
                <a:schemeClr val="hlink"/>
              </a:solidFill>
              <a:round/>
              <a:headEnd/>
              <a:tailEnd/>
            </a:ln>
          </p:spPr>
          <p:txBody>
            <a:bodyPr wrap="none"/>
            <a:lstStyle/>
            <a:p>
              <a:endParaRPr lang="en-US"/>
            </a:p>
          </p:txBody>
        </p:sp>
        <p:sp>
          <p:nvSpPr>
            <p:cNvPr id="27665" name="Line 19"/>
            <p:cNvSpPr>
              <a:spLocks noChangeShapeType="1"/>
            </p:cNvSpPr>
            <p:nvPr/>
          </p:nvSpPr>
          <p:spPr bwMode="auto">
            <a:xfrm>
              <a:off x="960" y="3264"/>
              <a:ext cx="3840" cy="0"/>
            </a:xfrm>
            <a:prstGeom prst="line">
              <a:avLst/>
            </a:prstGeom>
            <a:noFill/>
            <a:ln w="9525">
              <a:solidFill>
                <a:schemeClr val="hlink"/>
              </a:solidFill>
              <a:round/>
              <a:headEnd/>
              <a:tailEnd/>
            </a:ln>
          </p:spPr>
          <p:txBody>
            <a:bodyPr wrap="none"/>
            <a:lstStyle/>
            <a:p>
              <a:endParaRPr lang="en-US"/>
            </a:p>
          </p:txBody>
        </p:sp>
        <p:sp>
          <p:nvSpPr>
            <p:cNvPr id="27666" name="Line 20"/>
            <p:cNvSpPr>
              <a:spLocks noChangeShapeType="1"/>
            </p:cNvSpPr>
            <p:nvPr/>
          </p:nvSpPr>
          <p:spPr bwMode="auto">
            <a:xfrm>
              <a:off x="960" y="3456"/>
              <a:ext cx="3840" cy="0"/>
            </a:xfrm>
            <a:prstGeom prst="line">
              <a:avLst/>
            </a:prstGeom>
            <a:noFill/>
            <a:ln w="9525">
              <a:solidFill>
                <a:schemeClr val="hlink"/>
              </a:solidFill>
              <a:round/>
              <a:headEnd/>
              <a:tailEnd/>
            </a:ln>
          </p:spPr>
          <p:txBody>
            <a:bodyPr wrap="none"/>
            <a:lstStyle/>
            <a:p>
              <a:endParaRPr lang="en-US"/>
            </a:p>
          </p:txBody>
        </p:sp>
        <p:sp>
          <p:nvSpPr>
            <p:cNvPr id="27667" name="Line 21"/>
            <p:cNvSpPr>
              <a:spLocks noChangeShapeType="1"/>
            </p:cNvSpPr>
            <p:nvPr/>
          </p:nvSpPr>
          <p:spPr bwMode="auto">
            <a:xfrm>
              <a:off x="1152" y="1344"/>
              <a:ext cx="0" cy="2304"/>
            </a:xfrm>
            <a:prstGeom prst="line">
              <a:avLst/>
            </a:prstGeom>
            <a:noFill/>
            <a:ln w="9525">
              <a:solidFill>
                <a:schemeClr val="hlink"/>
              </a:solidFill>
              <a:round/>
              <a:headEnd/>
              <a:tailEnd/>
            </a:ln>
          </p:spPr>
          <p:txBody>
            <a:bodyPr wrap="none"/>
            <a:lstStyle/>
            <a:p>
              <a:endParaRPr lang="en-US"/>
            </a:p>
          </p:txBody>
        </p:sp>
        <p:sp>
          <p:nvSpPr>
            <p:cNvPr id="27668" name="Line 22"/>
            <p:cNvSpPr>
              <a:spLocks noChangeShapeType="1"/>
            </p:cNvSpPr>
            <p:nvPr/>
          </p:nvSpPr>
          <p:spPr bwMode="auto">
            <a:xfrm>
              <a:off x="1536" y="1344"/>
              <a:ext cx="0" cy="2304"/>
            </a:xfrm>
            <a:prstGeom prst="line">
              <a:avLst/>
            </a:prstGeom>
            <a:noFill/>
            <a:ln w="9525">
              <a:solidFill>
                <a:schemeClr val="hlink"/>
              </a:solidFill>
              <a:round/>
              <a:headEnd/>
              <a:tailEnd/>
            </a:ln>
          </p:spPr>
          <p:txBody>
            <a:bodyPr wrap="none"/>
            <a:lstStyle/>
            <a:p>
              <a:endParaRPr lang="en-US"/>
            </a:p>
          </p:txBody>
        </p:sp>
        <p:sp>
          <p:nvSpPr>
            <p:cNvPr id="27669" name="Line 23"/>
            <p:cNvSpPr>
              <a:spLocks noChangeShapeType="1"/>
            </p:cNvSpPr>
            <p:nvPr/>
          </p:nvSpPr>
          <p:spPr bwMode="auto">
            <a:xfrm>
              <a:off x="1728" y="1344"/>
              <a:ext cx="0" cy="2304"/>
            </a:xfrm>
            <a:prstGeom prst="line">
              <a:avLst/>
            </a:prstGeom>
            <a:noFill/>
            <a:ln w="9525">
              <a:solidFill>
                <a:schemeClr val="hlink"/>
              </a:solidFill>
              <a:round/>
              <a:headEnd/>
              <a:tailEnd/>
            </a:ln>
          </p:spPr>
          <p:txBody>
            <a:bodyPr wrap="none"/>
            <a:lstStyle/>
            <a:p>
              <a:endParaRPr lang="en-US"/>
            </a:p>
          </p:txBody>
        </p:sp>
        <p:sp>
          <p:nvSpPr>
            <p:cNvPr id="27670" name="Line 24"/>
            <p:cNvSpPr>
              <a:spLocks noChangeShapeType="1"/>
            </p:cNvSpPr>
            <p:nvPr/>
          </p:nvSpPr>
          <p:spPr bwMode="auto">
            <a:xfrm>
              <a:off x="1920" y="1344"/>
              <a:ext cx="0" cy="2304"/>
            </a:xfrm>
            <a:prstGeom prst="line">
              <a:avLst/>
            </a:prstGeom>
            <a:noFill/>
            <a:ln w="9525">
              <a:solidFill>
                <a:schemeClr val="hlink"/>
              </a:solidFill>
              <a:round/>
              <a:headEnd/>
              <a:tailEnd/>
            </a:ln>
          </p:spPr>
          <p:txBody>
            <a:bodyPr wrap="none"/>
            <a:lstStyle/>
            <a:p>
              <a:endParaRPr lang="en-US"/>
            </a:p>
          </p:txBody>
        </p:sp>
        <p:sp>
          <p:nvSpPr>
            <p:cNvPr id="27671" name="Line 25"/>
            <p:cNvSpPr>
              <a:spLocks noChangeShapeType="1"/>
            </p:cNvSpPr>
            <p:nvPr/>
          </p:nvSpPr>
          <p:spPr bwMode="auto">
            <a:xfrm>
              <a:off x="2112" y="1344"/>
              <a:ext cx="0" cy="2304"/>
            </a:xfrm>
            <a:prstGeom prst="line">
              <a:avLst/>
            </a:prstGeom>
            <a:noFill/>
            <a:ln w="9525">
              <a:solidFill>
                <a:schemeClr val="hlink"/>
              </a:solidFill>
              <a:round/>
              <a:headEnd/>
              <a:tailEnd/>
            </a:ln>
          </p:spPr>
          <p:txBody>
            <a:bodyPr wrap="none"/>
            <a:lstStyle/>
            <a:p>
              <a:endParaRPr lang="en-US"/>
            </a:p>
          </p:txBody>
        </p:sp>
        <p:sp>
          <p:nvSpPr>
            <p:cNvPr id="27672" name="Line 26"/>
            <p:cNvSpPr>
              <a:spLocks noChangeShapeType="1"/>
            </p:cNvSpPr>
            <p:nvPr/>
          </p:nvSpPr>
          <p:spPr bwMode="auto">
            <a:xfrm>
              <a:off x="2304" y="1344"/>
              <a:ext cx="0" cy="2304"/>
            </a:xfrm>
            <a:prstGeom prst="line">
              <a:avLst/>
            </a:prstGeom>
            <a:noFill/>
            <a:ln w="9525">
              <a:solidFill>
                <a:schemeClr val="hlink"/>
              </a:solidFill>
              <a:round/>
              <a:headEnd/>
              <a:tailEnd/>
            </a:ln>
          </p:spPr>
          <p:txBody>
            <a:bodyPr wrap="none"/>
            <a:lstStyle/>
            <a:p>
              <a:endParaRPr lang="en-US"/>
            </a:p>
          </p:txBody>
        </p:sp>
        <p:sp>
          <p:nvSpPr>
            <p:cNvPr id="27673" name="Line 27"/>
            <p:cNvSpPr>
              <a:spLocks noChangeShapeType="1"/>
            </p:cNvSpPr>
            <p:nvPr/>
          </p:nvSpPr>
          <p:spPr bwMode="auto">
            <a:xfrm>
              <a:off x="2496" y="1344"/>
              <a:ext cx="0" cy="2304"/>
            </a:xfrm>
            <a:prstGeom prst="line">
              <a:avLst/>
            </a:prstGeom>
            <a:noFill/>
            <a:ln w="9525">
              <a:solidFill>
                <a:schemeClr val="hlink"/>
              </a:solidFill>
              <a:round/>
              <a:headEnd/>
              <a:tailEnd/>
            </a:ln>
          </p:spPr>
          <p:txBody>
            <a:bodyPr wrap="none"/>
            <a:lstStyle/>
            <a:p>
              <a:endParaRPr lang="en-US"/>
            </a:p>
          </p:txBody>
        </p:sp>
        <p:sp>
          <p:nvSpPr>
            <p:cNvPr id="27674" name="Line 28"/>
            <p:cNvSpPr>
              <a:spLocks noChangeShapeType="1"/>
            </p:cNvSpPr>
            <p:nvPr/>
          </p:nvSpPr>
          <p:spPr bwMode="auto">
            <a:xfrm>
              <a:off x="2688" y="1344"/>
              <a:ext cx="0" cy="2304"/>
            </a:xfrm>
            <a:prstGeom prst="line">
              <a:avLst/>
            </a:prstGeom>
            <a:noFill/>
            <a:ln w="9525">
              <a:solidFill>
                <a:schemeClr val="hlink"/>
              </a:solidFill>
              <a:round/>
              <a:headEnd/>
              <a:tailEnd/>
            </a:ln>
          </p:spPr>
          <p:txBody>
            <a:bodyPr wrap="none"/>
            <a:lstStyle/>
            <a:p>
              <a:endParaRPr lang="en-US"/>
            </a:p>
          </p:txBody>
        </p:sp>
        <p:sp>
          <p:nvSpPr>
            <p:cNvPr id="27675" name="Line 29"/>
            <p:cNvSpPr>
              <a:spLocks noChangeShapeType="1"/>
            </p:cNvSpPr>
            <p:nvPr/>
          </p:nvSpPr>
          <p:spPr bwMode="auto">
            <a:xfrm>
              <a:off x="2880" y="1344"/>
              <a:ext cx="0" cy="2304"/>
            </a:xfrm>
            <a:prstGeom prst="line">
              <a:avLst/>
            </a:prstGeom>
            <a:noFill/>
            <a:ln w="9525">
              <a:solidFill>
                <a:schemeClr val="hlink"/>
              </a:solidFill>
              <a:round/>
              <a:headEnd/>
              <a:tailEnd/>
            </a:ln>
          </p:spPr>
          <p:txBody>
            <a:bodyPr wrap="none"/>
            <a:lstStyle/>
            <a:p>
              <a:endParaRPr lang="en-US"/>
            </a:p>
          </p:txBody>
        </p:sp>
        <p:sp>
          <p:nvSpPr>
            <p:cNvPr id="27676" name="Line 30"/>
            <p:cNvSpPr>
              <a:spLocks noChangeShapeType="1"/>
            </p:cNvSpPr>
            <p:nvPr/>
          </p:nvSpPr>
          <p:spPr bwMode="auto">
            <a:xfrm>
              <a:off x="3072" y="1344"/>
              <a:ext cx="0" cy="2304"/>
            </a:xfrm>
            <a:prstGeom prst="line">
              <a:avLst/>
            </a:prstGeom>
            <a:noFill/>
            <a:ln w="9525">
              <a:solidFill>
                <a:schemeClr val="hlink"/>
              </a:solidFill>
              <a:round/>
              <a:headEnd/>
              <a:tailEnd/>
            </a:ln>
          </p:spPr>
          <p:txBody>
            <a:bodyPr wrap="none"/>
            <a:lstStyle/>
            <a:p>
              <a:endParaRPr lang="en-US"/>
            </a:p>
          </p:txBody>
        </p:sp>
        <p:sp>
          <p:nvSpPr>
            <p:cNvPr id="27677" name="Line 31"/>
            <p:cNvSpPr>
              <a:spLocks noChangeShapeType="1"/>
            </p:cNvSpPr>
            <p:nvPr/>
          </p:nvSpPr>
          <p:spPr bwMode="auto">
            <a:xfrm>
              <a:off x="3264" y="1344"/>
              <a:ext cx="0" cy="2304"/>
            </a:xfrm>
            <a:prstGeom prst="line">
              <a:avLst/>
            </a:prstGeom>
            <a:noFill/>
            <a:ln w="9525">
              <a:solidFill>
                <a:schemeClr val="hlink"/>
              </a:solidFill>
              <a:round/>
              <a:headEnd/>
              <a:tailEnd/>
            </a:ln>
          </p:spPr>
          <p:txBody>
            <a:bodyPr wrap="none"/>
            <a:lstStyle/>
            <a:p>
              <a:endParaRPr lang="en-US"/>
            </a:p>
          </p:txBody>
        </p:sp>
        <p:sp>
          <p:nvSpPr>
            <p:cNvPr id="27678" name="Line 32"/>
            <p:cNvSpPr>
              <a:spLocks noChangeShapeType="1"/>
            </p:cNvSpPr>
            <p:nvPr/>
          </p:nvSpPr>
          <p:spPr bwMode="auto">
            <a:xfrm>
              <a:off x="3456" y="1344"/>
              <a:ext cx="0" cy="2304"/>
            </a:xfrm>
            <a:prstGeom prst="line">
              <a:avLst/>
            </a:prstGeom>
            <a:noFill/>
            <a:ln w="9525">
              <a:solidFill>
                <a:schemeClr val="hlink"/>
              </a:solidFill>
              <a:round/>
              <a:headEnd/>
              <a:tailEnd/>
            </a:ln>
          </p:spPr>
          <p:txBody>
            <a:bodyPr wrap="none"/>
            <a:lstStyle/>
            <a:p>
              <a:endParaRPr lang="en-US"/>
            </a:p>
          </p:txBody>
        </p:sp>
        <p:sp>
          <p:nvSpPr>
            <p:cNvPr id="27679" name="Line 33"/>
            <p:cNvSpPr>
              <a:spLocks noChangeShapeType="1"/>
            </p:cNvSpPr>
            <p:nvPr/>
          </p:nvSpPr>
          <p:spPr bwMode="auto">
            <a:xfrm>
              <a:off x="3648" y="1344"/>
              <a:ext cx="0" cy="2304"/>
            </a:xfrm>
            <a:prstGeom prst="line">
              <a:avLst/>
            </a:prstGeom>
            <a:noFill/>
            <a:ln w="9525">
              <a:solidFill>
                <a:schemeClr val="hlink"/>
              </a:solidFill>
              <a:round/>
              <a:headEnd/>
              <a:tailEnd/>
            </a:ln>
          </p:spPr>
          <p:txBody>
            <a:bodyPr wrap="none"/>
            <a:lstStyle/>
            <a:p>
              <a:endParaRPr lang="en-US"/>
            </a:p>
          </p:txBody>
        </p:sp>
        <p:sp>
          <p:nvSpPr>
            <p:cNvPr id="27680" name="Line 34"/>
            <p:cNvSpPr>
              <a:spLocks noChangeShapeType="1"/>
            </p:cNvSpPr>
            <p:nvPr/>
          </p:nvSpPr>
          <p:spPr bwMode="auto">
            <a:xfrm>
              <a:off x="3840" y="1344"/>
              <a:ext cx="0" cy="2304"/>
            </a:xfrm>
            <a:prstGeom prst="line">
              <a:avLst/>
            </a:prstGeom>
            <a:noFill/>
            <a:ln w="9525">
              <a:solidFill>
                <a:schemeClr val="hlink"/>
              </a:solidFill>
              <a:round/>
              <a:headEnd/>
              <a:tailEnd/>
            </a:ln>
          </p:spPr>
          <p:txBody>
            <a:bodyPr wrap="none"/>
            <a:lstStyle/>
            <a:p>
              <a:endParaRPr lang="en-US"/>
            </a:p>
          </p:txBody>
        </p:sp>
        <p:sp>
          <p:nvSpPr>
            <p:cNvPr id="27681" name="Line 35"/>
            <p:cNvSpPr>
              <a:spLocks noChangeShapeType="1"/>
            </p:cNvSpPr>
            <p:nvPr/>
          </p:nvSpPr>
          <p:spPr bwMode="auto">
            <a:xfrm>
              <a:off x="4032" y="1344"/>
              <a:ext cx="0" cy="2304"/>
            </a:xfrm>
            <a:prstGeom prst="line">
              <a:avLst/>
            </a:prstGeom>
            <a:noFill/>
            <a:ln w="9525">
              <a:solidFill>
                <a:schemeClr val="hlink"/>
              </a:solidFill>
              <a:round/>
              <a:headEnd/>
              <a:tailEnd/>
            </a:ln>
          </p:spPr>
          <p:txBody>
            <a:bodyPr wrap="none"/>
            <a:lstStyle/>
            <a:p>
              <a:endParaRPr lang="en-US"/>
            </a:p>
          </p:txBody>
        </p:sp>
        <p:sp>
          <p:nvSpPr>
            <p:cNvPr id="27682" name="Line 36"/>
            <p:cNvSpPr>
              <a:spLocks noChangeShapeType="1"/>
            </p:cNvSpPr>
            <p:nvPr/>
          </p:nvSpPr>
          <p:spPr bwMode="auto">
            <a:xfrm>
              <a:off x="4224" y="1344"/>
              <a:ext cx="0" cy="2304"/>
            </a:xfrm>
            <a:prstGeom prst="line">
              <a:avLst/>
            </a:prstGeom>
            <a:noFill/>
            <a:ln w="9525">
              <a:solidFill>
                <a:schemeClr val="hlink"/>
              </a:solidFill>
              <a:round/>
              <a:headEnd/>
              <a:tailEnd/>
            </a:ln>
          </p:spPr>
          <p:txBody>
            <a:bodyPr wrap="none"/>
            <a:lstStyle/>
            <a:p>
              <a:endParaRPr lang="en-US"/>
            </a:p>
          </p:txBody>
        </p:sp>
        <p:sp>
          <p:nvSpPr>
            <p:cNvPr id="27683" name="Line 37"/>
            <p:cNvSpPr>
              <a:spLocks noChangeShapeType="1"/>
            </p:cNvSpPr>
            <p:nvPr/>
          </p:nvSpPr>
          <p:spPr bwMode="auto">
            <a:xfrm>
              <a:off x="4416" y="1344"/>
              <a:ext cx="0" cy="2304"/>
            </a:xfrm>
            <a:prstGeom prst="line">
              <a:avLst/>
            </a:prstGeom>
            <a:noFill/>
            <a:ln w="9525">
              <a:solidFill>
                <a:schemeClr val="hlink"/>
              </a:solidFill>
              <a:round/>
              <a:headEnd/>
              <a:tailEnd/>
            </a:ln>
          </p:spPr>
          <p:txBody>
            <a:bodyPr wrap="none"/>
            <a:lstStyle/>
            <a:p>
              <a:endParaRPr lang="en-US"/>
            </a:p>
          </p:txBody>
        </p:sp>
        <p:sp>
          <p:nvSpPr>
            <p:cNvPr id="27684" name="Line 38"/>
            <p:cNvSpPr>
              <a:spLocks noChangeShapeType="1"/>
            </p:cNvSpPr>
            <p:nvPr/>
          </p:nvSpPr>
          <p:spPr bwMode="auto">
            <a:xfrm>
              <a:off x="4608" y="1344"/>
              <a:ext cx="0" cy="2304"/>
            </a:xfrm>
            <a:prstGeom prst="line">
              <a:avLst/>
            </a:prstGeom>
            <a:noFill/>
            <a:ln w="9525">
              <a:solidFill>
                <a:schemeClr val="hlink"/>
              </a:solidFill>
              <a:round/>
              <a:headEnd/>
              <a:tailEnd/>
            </a:ln>
          </p:spPr>
          <p:txBody>
            <a:bodyPr wrap="none"/>
            <a:lstStyle/>
            <a:p>
              <a:endParaRPr lang="en-US"/>
            </a:p>
          </p:txBody>
        </p:sp>
        <p:sp>
          <p:nvSpPr>
            <p:cNvPr id="27685" name="Line 39"/>
            <p:cNvSpPr>
              <a:spLocks noChangeShapeType="1"/>
            </p:cNvSpPr>
            <p:nvPr/>
          </p:nvSpPr>
          <p:spPr bwMode="auto">
            <a:xfrm>
              <a:off x="1344" y="1344"/>
              <a:ext cx="0" cy="2304"/>
            </a:xfrm>
            <a:prstGeom prst="line">
              <a:avLst/>
            </a:prstGeom>
            <a:noFill/>
            <a:ln w="9525">
              <a:solidFill>
                <a:schemeClr val="hlink"/>
              </a:solidFill>
              <a:round/>
              <a:headEnd/>
              <a:tailEnd/>
            </a:ln>
          </p:spPr>
          <p:txBody>
            <a:bodyPr wrap="none"/>
            <a:lstStyle/>
            <a:p>
              <a:endParaRPr lang="en-US"/>
            </a:p>
          </p:txBody>
        </p:sp>
      </p:grpSp>
      <p:sp>
        <p:nvSpPr>
          <p:cNvPr id="27653" name="Freeform 40"/>
          <p:cNvSpPr>
            <a:spLocks/>
          </p:cNvSpPr>
          <p:nvPr/>
        </p:nvSpPr>
        <p:spPr bwMode="auto">
          <a:xfrm>
            <a:off x="2116138" y="3344863"/>
            <a:ext cx="5199062" cy="1531937"/>
          </a:xfrm>
          <a:custGeom>
            <a:avLst/>
            <a:gdLst>
              <a:gd name="T0" fmla="*/ 0 w 3275"/>
              <a:gd name="T1" fmla="*/ 0 h 965"/>
              <a:gd name="T2" fmla="*/ 83165942 w 3275"/>
              <a:gd name="T3" fmla="*/ 80644978 h 965"/>
              <a:gd name="T4" fmla="*/ 146169054 w 3275"/>
              <a:gd name="T5" fmla="*/ 123486841 h 965"/>
              <a:gd name="T6" fmla="*/ 511590922 w 3275"/>
              <a:gd name="T7" fmla="*/ 496469898 h 965"/>
              <a:gd name="T8" fmla="*/ 511590922 w 3275"/>
              <a:gd name="T9" fmla="*/ 1464209536 h 965"/>
              <a:gd name="T10" fmla="*/ 995460929 w 3275"/>
              <a:gd name="T11" fmla="*/ 1948079653 h 965"/>
              <a:gd name="T12" fmla="*/ 2147483647 w 3275"/>
              <a:gd name="T13" fmla="*/ 1948079653 h 965"/>
              <a:gd name="T14" fmla="*/ 2147483647 w 3275"/>
              <a:gd name="T15" fmla="*/ 2147483647 h 965"/>
              <a:gd name="T16" fmla="*/ 2147483647 w 3275"/>
              <a:gd name="T17" fmla="*/ 2147483647 h 965"/>
              <a:gd name="T18" fmla="*/ 2147483647 w 3275"/>
              <a:gd name="T19" fmla="*/ 1464209536 h 9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75"/>
              <a:gd name="T31" fmla="*/ 0 h 965"/>
              <a:gd name="T32" fmla="*/ 3275 w 3275"/>
              <a:gd name="T33" fmla="*/ 965 h 9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75" h="965">
                <a:moveTo>
                  <a:pt x="0" y="0"/>
                </a:moveTo>
                <a:cubicBezTo>
                  <a:pt x="11" y="11"/>
                  <a:pt x="21" y="22"/>
                  <a:pt x="33" y="32"/>
                </a:cubicBezTo>
                <a:cubicBezTo>
                  <a:pt x="41" y="39"/>
                  <a:pt x="58" y="49"/>
                  <a:pt x="58" y="49"/>
                </a:cubicBezTo>
                <a:lnTo>
                  <a:pt x="203" y="197"/>
                </a:lnTo>
                <a:lnTo>
                  <a:pt x="203" y="581"/>
                </a:lnTo>
                <a:lnTo>
                  <a:pt x="395" y="773"/>
                </a:lnTo>
                <a:lnTo>
                  <a:pt x="1739" y="773"/>
                </a:lnTo>
                <a:lnTo>
                  <a:pt x="1931" y="965"/>
                </a:lnTo>
                <a:lnTo>
                  <a:pt x="2891" y="965"/>
                </a:lnTo>
                <a:lnTo>
                  <a:pt x="3275" y="581"/>
                </a:lnTo>
              </a:path>
            </a:pathLst>
          </a:custGeom>
          <a:noFill/>
          <a:ln w="38100" cmpd="sng">
            <a:solidFill>
              <a:srgbClr val="0000FF"/>
            </a:solidFill>
            <a:round/>
            <a:headEnd/>
            <a:tailEnd/>
          </a:ln>
        </p:spPr>
        <p:txBody>
          <a:bodyPr wrap="none"/>
          <a:lstStyle/>
          <a:p>
            <a:endParaRPr lang="en-US"/>
          </a:p>
        </p:txBody>
      </p:sp>
      <p:sp>
        <p:nvSpPr>
          <p:cNvPr id="26630" name="Text Box 41"/>
          <p:cNvSpPr txBox="1">
            <a:spLocks noChangeArrowheads="1"/>
          </p:cNvSpPr>
          <p:nvPr/>
        </p:nvSpPr>
        <p:spPr bwMode="auto">
          <a:xfrm>
            <a:off x="1295400" y="5572125"/>
            <a:ext cx="7083425" cy="830263"/>
          </a:xfrm>
          <a:prstGeom prst="rect">
            <a:avLst/>
          </a:prstGeom>
          <a:noFill/>
          <a:ln w="9525">
            <a:noFill/>
            <a:miter lim="800000"/>
            <a:headEnd/>
            <a:tailEnd/>
          </a:ln>
        </p:spPr>
        <p:txBody>
          <a:bodyPr wrap="none">
            <a:spAutoFit/>
          </a:bodyPr>
          <a:lstStyle/>
          <a:p>
            <a:pPr>
              <a:defRPr/>
            </a:pPr>
            <a:r>
              <a:rPr lang="en-US" sz="2400" dirty="0">
                <a:latin typeface="+mj-lt"/>
              </a:rPr>
              <a:t>This path is the shortest in the </a:t>
            </a:r>
            <a:r>
              <a:rPr lang="en-US" sz="2400" dirty="0" err="1">
                <a:latin typeface="+mj-lt"/>
              </a:rPr>
              <a:t>discretized</a:t>
            </a:r>
            <a:r>
              <a:rPr lang="en-US" sz="2400" dirty="0">
                <a:latin typeface="+mj-lt"/>
              </a:rPr>
              <a:t> state </a:t>
            </a:r>
            <a:br>
              <a:rPr lang="en-US" sz="2400" dirty="0">
                <a:latin typeface="+mj-lt"/>
              </a:rPr>
            </a:br>
            <a:r>
              <a:rPr lang="en-US" sz="2400" dirty="0">
                <a:latin typeface="+mj-lt"/>
              </a:rPr>
              <a:t>space, but not in the original continuous space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pPr eaLnBrk="1" hangingPunct="1">
              <a:defRPr/>
            </a:pPr>
            <a:r>
              <a:rPr lang="en-US"/>
              <a:t>Formulation #2</a:t>
            </a:r>
          </a:p>
        </p:txBody>
      </p:sp>
      <p:sp>
        <p:nvSpPr>
          <p:cNvPr id="28675"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B54BCB9-5AC3-4C0D-979E-A170655E13DF}" type="slidenum">
              <a:rPr lang="en-US" smtClean="0"/>
              <a:pPr/>
              <a:t>28</a:t>
            </a:fld>
            <a:endParaRPr lang="en-US"/>
          </a:p>
        </p:txBody>
      </p:sp>
      <p:grpSp>
        <p:nvGrpSpPr>
          <p:cNvPr id="28676" name="Group 3"/>
          <p:cNvGrpSpPr>
            <a:grpSpLocks/>
          </p:cNvGrpSpPr>
          <p:nvPr/>
        </p:nvGrpSpPr>
        <p:grpSpPr bwMode="auto">
          <a:xfrm>
            <a:off x="1524000" y="1828800"/>
            <a:ext cx="6096000" cy="3657600"/>
            <a:chOff x="960" y="1344"/>
            <a:chExt cx="3840" cy="2304"/>
          </a:xfrm>
        </p:grpSpPr>
        <p:sp>
          <p:nvSpPr>
            <p:cNvPr id="28709" name="Rectangle 4"/>
            <p:cNvSpPr>
              <a:spLocks noChangeArrowheads="1"/>
            </p:cNvSpPr>
            <p:nvPr/>
          </p:nvSpPr>
          <p:spPr bwMode="auto">
            <a:xfrm>
              <a:off x="960" y="1344"/>
              <a:ext cx="3840" cy="2304"/>
            </a:xfrm>
            <a:prstGeom prst="rect">
              <a:avLst/>
            </a:prstGeom>
            <a:noFill/>
            <a:ln w="38100">
              <a:solidFill>
                <a:schemeClr val="tx1"/>
              </a:solidFill>
              <a:miter lim="800000"/>
              <a:headEnd/>
              <a:tailEnd/>
            </a:ln>
          </p:spPr>
          <p:txBody>
            <a:bodyPr wrap="none" anchor="ctr"/>
            <a:lstStyle/>
            <a:p>
              <a:endParaRPr lang="en-US"/>
            </a:p>
          </p:txBody>
        </p:sp>
        <p:sp>
          <p:nvSpPr>
            <p:cNvPr id="28710" name="Freeform 5"/>
            <p:cNvSpPr>
              <a:spLocks/>
            </p:cNvSpPr>
            <p:nvPr/>
          </p:nvSpPr>
          <p:spPr bwMode="auto">
            <a:xfrm>
              <a:off x="1536" y="1728"/>
              <a:ext cx="768" cy="1152"/>
            </a:xfrm>
            <a:custGeom>
              <a:avLst/>
              <a:gdLst>
                <a:gd name="T0" fmla="*/ 0 w 768"/>
                <a:gd name="T1" fmla="*/ 192 h 1152"/>
                <a:gd name="T2" fmla="*/ 384 w 768"/>
                <a:gd name="T3" fmla="*/ 576 h 1152"/>
                <a:gd name="T4" fmla="*/ 192 w 768"/>
                <a:gd name="T5" fmla="*/ 768 h 1152"/>
                <a:gd name="T6" fmla="*/ 192 w 768"/>
                <a:gd name="T7" fmla="*/ 1152 h 1152"/>
                <a:gd name="T8" fmla="*/ 768 w 768"/>
                <a:gd name="T9" fmla="*/ 1152 h 1152"/>
                <a:gd name="T10" fmla="*/ 768 w 768"/>
                <a:gd name="T11" fmla="*/ 192 h 1152"/>
                <a:gd name="T12" fmla="*/ 144 w 768"/>
                <a:gd name="T13" fmla="*/ 0 h 1152"/>
                <a:gd name="T14" fmla="*/ 0 w 768"/>
                <a:gd name="T15" fmla="*/ 192 h 1152"/>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1152"/>
                <a:gd name="T26" fmla="*/ 768 w 768"/>
                <a:gd name="T27" fmla="*/ 1152 h 11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1152">
                  <a:moveTo>
                    <a:pt x="0" y="192"/>
                  </a:moveTo>
                  <a:lnTo>
                    <a:pt x="384" y="576"/>
                  </a:lnTo>
                  <a:lnTo>
                    <a:pt x="192" y="768"/>
                  </a:lnTo>
                  <a:lnTo>
                    <a:pt x="192" y="1152"/>
                  </a:lnTo>
                  <a:lnTo>
                    <a:pt x="768" y="1152"/>
                  </a:lnTo>
                  <a:lnTo>
                    <a:pt x="768" y="192"/>
                  </a:lnTo>
                  <a:lnTo>
                    <a:pt x="144" y="0"/>
                  </a:lnTo>
                  <a:lnTo>
                    <a:pt x="0" y="192"/>
                  </a:lnTo>
                  <a:close/>
                </a:path>
              </a:pathLst>
            </a:custGeom>
            <a:solidFill>
              <a:srgbClr val="996600"/>
            </a:solidFill>
            <a:ln w="38100" cmpd="sng">
              <a:solidFill>
                <a:schemeClr val="tx1"/>
              </a:solidFill>
              <a:round/>
              <a:headEnd/>
              <a:tailEnd/>
            </a:ln>
          </p:spPr>
          <p:txBody>
            <a:bodyPr wrap="none"/>
            <a:lstStyle/>
            <a:p>
              <a:endParaRPr lang="en-US"/>
            </a:p>
          </p:txBody>
        </p:sp>
        <p:sp>
          <p:nvSpPr>
            <p:cNvPr id="28711" name="Oval 6"/>
            <p:cNvSpPr>
              <a:spLocks noChangeArrowheads="1"/>
            </p:cNvSpPr>
            <p:nvPr/>
          </p:nvSpPr>
          <p:spPr bwMode="auto">
            <a:xfrm>
              <a:off x="1296" y="2256"/>
              <a:ext cx="96" cy="96"/>
            </a:xfrm>
            <a:prstGeom prst="ellipse">
              <a:avLst/>
            </a:prstGeom>
            <a:solidFill>
              <a:srgbClr val="F81706"/>
            </a:solidFill>
            <a:ln w="9525">
              <a:solidFill>
                <a:srgbClr val="F81706"/>
              </a:solidFill>
              <a:round/>
              <a:headEnd/>
              <a:tailEnd/>
            </a:ln>
          </p:spPr>
          <p:txBody>
            <a:bodyPr wrap="none" anchor="ctr"/>
            <a:lstStyle/>
            <a:p>
              <a:endParaRPr lang="en-US"/>
            </a:p>
          </p:txBody>
        </p:sp>
        <p:sp>
          <p:nvSpPr>
            <p:cNvPr id="28712" name="Freeform 7"/>
            <p:cNvSpPr>
              <a:spLocks/>
            </p:cNvSpPr>
            <p:nvPr/>
          </p:nvSpPr>
          <p:spPr bwMode="auto">
            <a:xfrm>
              <a:off x="3264" y="1920"/>
              <a:ext cx="960" cy="1152"/>
            </a:xfrm>
            <a:custGeom>
              <a:avLst/>
              <a:gdLst>
                <a:gd name="T0" fmla="*/ 0 w 960"/>
                <a:gd name="T1" fmla="*/ 960 h 1152"/>
                <a:gd name="T2" fmla="*/ 0 w 960"/>
                <a:gd name="T3" fmla="*/ 1152 h 1152"/>
                <a:gd name="T4" fmla="*/ 960 w 960"/>
                <a:gd name="T5" fmla="*/ 1152 h 1152"/>
                <a:gd name="T6" fmla="*/ 960 w 960"/>
                <a:gd name="T7" fmla="*/ 0 h 1152"/>
                <a:gd name="T8" fmla="*/ 768 w 960"/>
                <a:gd name="T9" fmla="*/ 0 h 1152"/>
                <a:gd name="T10" fmla="*/ 768 w 960"/>
                <a:gd name="T11" fmla="*/ 960 h 1152"/>
                <a:gd name="T12" fmla="*/ 0 w 960"/>
                <a:gd name="T13" fmla="*/ 960 h 1152"/>
                <a:gd name="T14" fmla="*/ 0 60000 65536"/>
                <a:gd name="T15" fmla="*/ 0 60000 65536"/>
                <a:gd name="T16" fmla="*/ 0 60000 65536"/>
                <a:gd name="T17" fmla="*/ 0 60000 65536"/>
                <a:gd name="T18" fmla="*/ 0 60000 65536"/>
                <a:gd name="T19" fmla="*/ 0 60000 65536"/>
                <a:gd name="T20" fmla="*/ 0 60000 65536"/>
                <a:gd name="T21" fmla="*/ 0 w 960"/>
                <a:gd name="T22" fmla="*/ 0 h 1152"/>
                <a:gd name="T23" fmla="*/ 960 w 960"/>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152">
                  <a:moveTo>
                    <a:pt x="0" y="960"/>
                  </a:moveTo>
                  <a:lnTo>
                    <a:pt x="0" y="1152"/>
                  </a:lnTo>
                  <a:lnTo>
                    <a:pt x="960" y="1152"/>
                  </a:lnTo>
                  <a:lnTo>
                    <a:pt x="960" y="0"/>
                  </a:lnTo>
                  <a:lnTo>
                    <a:pt x="768" y="0"/>
                  </a:lnTo>
                  <a:lnTo>
                    <a:pt x="768" y="960"/>
                  </a:lnTo>
                  <a:lnTo>
                    <a:pt x="0" y="960"/>
                  </a:lnTo>
                  <a:close/>
                </a:path>
              </a:pathLst>
            </a:custGeom>
            <a:solidFill>
              <a:srgbClr val="996600"/>
            </a:solidFill>
            <a:ln w="38100" cmpd="sng">
              <a:solidFill>
                <a:schemeClr val="tx1"/>
              </a:solidFill>
              <a:round/>
              <a:headEnd/>
              <a:tailEnd/>
            </a:ln>
          </p:spPr>
          <p:txBody>
            <a:bodyPr wrap="none"/>
            <a:lstStyle/>
            <a:p>
              <a:endParaRPr lang="en-US"/>
            </a:p>
          </p:txBody>
        </p:sp>
        <p:sp>
          <p:nvSpPr>
            <p:cNvPr id="28713" name="Oval 8"/>
            <p:cNvSpPr>
              <a:spLocks noChangeArrowheads="1"/>
            </p:cNvSpPr>
            <p:nvPr/>
          </p:nvSpPr>
          <p:spPr bwMode="auto">
            <a:xfrm>
              <a:off x="4560" y="2832"/>
              <a:ext cx="96" cy="96"/>
            </a:xfrm>
            <a:prstGeom prst="ellipse">
              <a:avLst/>
            </a:prstGeom>
            <a:solidFill>
              <a:srgbClr val="45D628"/>
            </a:solidFill>
            <a:ln w="9525">
              <a:solidFill>
                <a:srgbClr val="45D628"/>
              </a:solidFill>
              <a:round/>
              <a:headEnd/>
              <a:tailEnd/>
            </a:ln>
          </p:spPr>
          <p:txBody>
            <a:bodyPr wrap="none" anchor="ctr"/>
            <a:lstStyle/>
            <a:p>
              <a:endParaRPr lang="en-US"/>
            </a:p>
          </p:txBody>
        </p:sp>
      </p:grpSp>
      <p:grpSp>
        <p:nvGrpSpPr>
          <p:cNvPr id="28677" name="Group 9"/>
          <p:cNvGrpSpPr>
            <a:grpSpLocks/>
          </p:cNvGrpSpPr>
          <p:nvPr/>
        </p:nvGrpSpPr>
        <p:grpSpPr bwMode="auto">
          <a:xfrm>
            <a:off x="2362200" y="2362200"/>
            <a:ext cx="4419600" cy="2286000"/>
            <a:chOff x="1488" y="1488"/>
            <a:chExt cx="2784" cy="1440"/>
          </a:xfrm>
        </p:grpSpPr>
        <p:sp>
          <p:nvSpPr>
            <p:cNvPr id="28696" name="Oval 10"/>
            <p:cNvSpPr>
              <a:spLocks noChangeArrowheads="1"/>
            </p:cNvSpPr>
            <p:nvPr/>
          </p:nvSpPr>
          <p:spPr bwMode="auto">
            <a:xfrm>
              <a:off x="1680" y="2640"/>
              <a:ext cx="96" cy="96"/>
            </a:xfrm>
            <a:prstGeom prst="ellipse">
              <a:avLst/>
            </a:prstGeom>
            <a:solidFill>
              <a:schemeClr val="bg2"/>
            </a:solidFill>
            <a:ln w="9525">
              <a:solidFill>
                <a:schemeClr val="tx1"/>
              </a:solidFill>
              <a:round/>
              <a:headEnd/>
              <a:tailEnd/>
            </a:ln>
          </p:spPr>
          <p:txBody>
            <a:bodyPr wrap="none" anchor="ctr"/>
            <a:lstStyle/>
            <a:p>
              <a:endParaRPr lang="en-US"/>
            </a:p>
          </p:txBody>
        </p:sp>
        <p:sp>
          <p:nvSpPr>
            <p:cNvPr id="28697" name="Oval 11"/>
            <p:cNvSpPr>
              <a:spLocks noChangeArrowheads="1"/>
            </p:cNvSpPr>
            <p:nvPr/>
          </p:nvSpPr>
          <p:spPr bwMode="auto">
            <a:xfrm>
              <a:off x="2256" y="2640"/>
              <a:ext cx="96" cy="96"/>
            </a:xfrm>
            <a:prstGeom prst="ellipse">
              <a:avLst/>
            </a:prstGeom>
            <a:solidFill>
              <a:schemeClr val="bg2"/>
            </a:solidFill>
            <a:ln w="9525">
              <a:solidFill>
                <a:schemeClr val="tx1"/>
              </a:solidFill>
              <a:round/>
              <a:headEnd/>
              <a:tailEnd/>
            </a:ln>
          </p:spPr>
          <p:txBody>
            <a:bodyPr wrap="none" anchor="ctr"/>
            <a:lstStyle/>
            <a:p>
              <a:endParaRPr lang="en-US"/>
            </a:p>
          </p:txBody>
        </p:sp>
        <p:sp>
          <p:nvSpPr>
            <p:cNvPr id="28698" name="Oval 12"/>
            <p:cNvSpPr>
              <a:spLocks noChangeArrowheads="1"/>
            </p:cNvSpPr>
            <p:nvPr/>
          </p:nvSpPr>
          <p:spPr bwMode="auto">
            <a:xfrm>
              <a:off x="3216" y="2832"/>
              <a:ext cx="96" cy="96"/>
            </a:xfrm>
            <a:prstGeom prst="ellipse">
              <a:avLst/>
            </a:prstGeom>
            <a:solidFill>
              <a:schemeClr val="bg2"/>
            </a:solidFill>
            <a:ln w="9525">
              <a:solidFill>
                <a:schemeClr val="tx1"/>
              </a:solidFill>
              <a:round/>
              <a:headEnd/>
              <a:tailEnd/>
            </a:ln>
          </p:spPr>
          <p:txBody>
            <a:bodyPr wrap="none" anchor="ctr"/>
            <a:lstStyle/>
            <a:p>
              <a:endParaRPr lang="en-US"/>
            </a:p>
          </p:txBody>
        </p:sp>
        <p:sp>
          <p:nvSpPr>
            <p:cNvPr id="28699" name="Oval 13"/>
            <p:cNvSpPr>
              <a:spLocks noChangeArrowheads="1"/>
            </p:cNvSpPr>
            <p:nvPr/>
          </p:nvSpPr>
          <p:spPr bwMode="auto">
            <a:xfrm>
              <a:off x="1680" y="2256"/>
              <a:ext cx="96" cy="96"/>
            </a:xfrm>
            <a:prstGeom prst="ellipse">
              <a:avLst/>
            </a:prstGeom>
            <a:solidFill>
              <a:schemeClr val="bg2"/>
            </a:solidFill>
            <a:ln w="9525">
              <a:solidFill>
                <a:schemeClr val="tx1"/>
              </a:solidFill>
              <a:round/>
              <a:headEnd/>
              <a:tailEnd/>
            </a:ln>
          </p:spPr>
          <p:txBody>
            <a:bodyPr wrap="none" anchor="ctr"/>
            <a:lstStyle/>
            <a:p>
              <a:endParaRPr lang="en-US"/>
            </a:p>
          </p:txBody>
        </p:sp>
        <p:sp>
          <p:nvSpPr>
            <p:cNvPr id="28700" name="Oval 14"/>
            <p:cNvSpPr>
              <a:spLocks noChangeArrowheads="1"/>
            </p:cNvSpPr>
            <p:nvPr/>
          </p:nvSpPr>
          <p:spPr bwMode="auto">
            <a:xfrm>
              <a:off x="1488" y="1680"/>
              <a:ext cx="96" cy="96"/>
            </a:xfrm>
            <a:prstGeom prst="ellipse">
              <a:avLst/>
            </a:prstGeom>
            <a:solidFill>
              <a:schemeClr val="bg2"/>
            </a:solidFill>
            <a:ln w="9525">
              <a:solidFill>
                <a:schemeClr val="tx1"/>
              </a:solidFill>
              <a:round/>
              <a:headEnd/>
              <a:tailEnd/>
            </a:ln>
          </p:spPr>
          <p:txBody>
            <a:bodyPr wrap="none" anchor="ctr"/>
            <a:lstStyle/>
            <a:p>
              <a:endParaRPr lang="en-US"/>
            </a:p>
          </p:txBody>
        </p:sp>
        <p:sp>
          <p:nvSpPr>
            <p:cNvPr id="28701" name="Oval 15"/>
            <p:cNvSpPr>
              <a:spLocks noChangeArrowheads="1"/>
            </p:cNvSpPr>
            <p:nvPr/>
          </p:nvSpPr>
          <p:spPr bwMode="auto">
            <a:xfrm>
              <a:off x="1632" y="1488"/>
              <a:ext cx="96" cy="96"/>
            </a:xfrm>
            <a:prstGeom prst="ellipse">
              <a:avLst/>
            </a:prstGeom>
            <a:solidFill>
              <a:schemeClr val="bg2"/>
            </a:solidFill>
            <a:ln w="9525">
              <a:solidFill>
                <a:schemeClr val="tx1"/>
              </a:solidFill>
              <a:round/>
              <a:headEnd/>
              <a:tailEnd/>
            </a:ln>
          </p:spPr>
          <p:txBody>
            <a:bodyPr wrap="none" anchor="ctr"/>
            <a:lstStyle/>
            <a:p>
              <a:endParaRPr lang="en-US"/>
            </a:p>
          </p:txBody>
        </p:sp>
        <p:sp>
          <p:nvSpPr>
            <p:cNvPr id="28702" name="Oval 16"/>
            <p:cNvSpPr>
              <a:spLocks noChangeArrowheads="1"/>
            </p:cNvSpPr>
            <p:nvPr/>
          </p:nvSpPr>
          <p:spPr bwMode="auto">
            <a:xfrm>
              <a:off x="2256" y="1680"/>
              <a:ext cx="96" cy="96"/>
            </a:xfrm>
            <a:prstGeom prst="ellipse">
              <a:avLst/>
            </a:prstGeom>
            <a:solidFill>
              <a:schemeClr val="bg2"/>
            </a:solidFill>
            <a:ln w="9525">
              <a:solidFill>
                <a:schemeClr val="tx1"/>
              </a:solidFill>
              <a:round/>
              <a:headEnd/>
              <a:tailEnd/>
            </a:ln>
          </p:spPr>
          <p:txBody>
            <a:bodyPr wrap="none" anchor="ctr"/>
            <a:lstStyle/>
            <a:p>
              <a:endParaRPr lang="en-US"/>
            </a:p>
          </p:txBody>
        </p:sp>
        <p:sp>
          <p:nvSpPr>
            <p:cNvPr id="28703" name="Oval 17"/>
            <p:cNvSpPr>
              <a:spLocks noChangeArrowheads="1"/>
            </p:cNvSpPr>
            <p:nvPr/>
          </p:nvSpPr>
          <p:spPr bwMode="auto">
            <a:xfrm>
              <a:off x="3216" y="2640"/>
              <a:ext cx="96" cy="96"/>
            </a:xfrm>
            <a:prstGeom prst="ellipse">
              <a:avLst/>
            </a:prstGeom>
            <a:solidFill>
              <a:schemeClr val="bg2"/>
            </a:solidFill>
            <a:ln w="9525">
              <a:solidFill>
                <a:schemeClr val="tx1"/>
              </a:solidFill>
              <a:round/>
              <a:headEnd/>
              <a:tailEnd/>
            </a:ln>
          </p:spPr>
          <p:txBody>
            <a:bodyPr wrap="none" anchor="ctr"/>
            <a:lstStyle/>
            <a:p>
              <a:endParaRPr lang="en-US"/>
            </a:p>
          </p:txBody>
        </p:sp>
        <p:sp>
          <p:nvSpPr>
            <p:cNvPr id="28704" name="Oval 18"/>
            <p:cNvSpPr>
              <a:spLocks noChangeArrowheads="1"/>
            </p:cNvSpPr>
            <p:nvPr/>
          </p:nvSpPr>
          <p:spPr bwMode="auto">
            <a:xfrm>
              <a:off x="3984" y="2640"/>
              <a:ext cx="96" cy="96"/>
            </a:xfrm>
            <a:prstGeom prst="ellipse">
              <a:avLst/>
            </a:prstGeom>
            <a:solidFill>
              <a:schemeClr val="bg2"/>
            </a:solidFill>
            <a:ln w="9525">
              <a:solidFill>
                <a:schemeClr val="tx1"/>
              </a:solidFill>
              <a:round/>
              <a:headEnd/>
              <a:tailEnd/>
            </a:ln>
          </p:spPr>
          <p:txBody>
            <a:bodyPr wrap="none" anchor="ctr"/>
            <a:lstStyle/>
            <a:p>
              <a:endParaRPr lang="en-US"/>
            </a:p>
          </p:txBody>
        </p:sp>
        <p:sp>
          <p:nvSpPr>
            <p:cNvPr id="28705" name="Oval 19"/>
            <p:cNvSpPr>
              <a:spLocks noChangeArrowheads="1"/>
            </p:cNvSpPr>
            <p:nvPr/>
          </p:nvSpPr>
          <p:spPr bwMode="auto">
            <a:xfrm>
              <a:off x="4176" y="2832"/>
              <a:ext cx="96" cy="96"/>
            </a:xfrm>
            <a:prstGeom prst="ellipse">
              <a:avLst/>
            </a:prstGeom>
            <a:solidFill>
              <a:schemeClr val="bg2"/>
            </a:solidFill>
            <a:ln w="9525">
              <a:solidFill>
                <a:schemeClr val="tx1"/>
              </a:solidFill>
              <a:round/>
              <a:headEnd/>
              <a:tailEnd/>
            </a:ln>
          </p:spPr>
          <p:txBody>
            <a:bodyPr wrap="none" anchor="ctr"/>
            <a:lstStyle/>
            <a:p>
              <a:endParaRPr lang="en-US"/>
            </a:p>
          </p:txBody>
        </p:sp>
        <p:sp>
          <p:nvSpPr>
            <p:cNvPr id="28706" name="Oval 20"/>
            <p:cNvSpPr>
              <a:spLocks noChangeArrowheads="1"/>
            </p:cNvSpPr>
            <p:nvPr/>
          </p:nvSpPr>
          <p:spPr bwMode="auto">
            <a:xfrm>
              <a:off x="4176" y="1680"/>
              <a:ext cx="96" cy="96"/>
            </a:xfrm>
            <a:prstGeom prst="ellipse">
              <a:avLst/>
            </a:prstGeom>
            <a:solidFill>
              <a:schemeClr val="bg2"/>
            </a:solidFill>
            <a:ln w="9525">
              <a:solidFill>
                <a:schemeClr val="tx1"/>
              </a:solidFill>
              <a:round/>
              <a:headEnd/>
              <a:tailEnd/>
            </a:ln>
          </p:spPr>
          <p:txBody>
            <a:bodyPr wrap="none" anchor="ctr"/>
            <a:lstStyle/>
            <a:p>
              <a:endParaRPr lang="en-US"/>
            </a:p>
          </p:txBody>
        </p:sp>
        <p:sp>
          <p:nvSpPr>
            <p:cNvPr id="28707" name="Oval 21"/>
            <p:cNvSpPr>
              <a:spLocks noChangeArrowheads="1"/>
            </p:cNvSpPr>
            <p:nvPr/>
          </p:nvSpPr>
          <p:spPr bwMode="auto">
            <a:xfrm>
              <a:off x="3984" y="1680"/>
              <a:ext cx="96" cy="96"/>
            </a:xfrm>
            <a:prstGeom prst="ellipse">
              <a:avLst/>
            </a:prstGeom>
            <a:solidFill>
              <a:schemeClr val="bg2"/>
            </a:solidFill>
            <a:ln w="9525">
              <a:solidFill>
                <a:schemeClr val="tx1"/>
              </a:solidFill>
              <a:round/>
              <a:headEnd/>
              <a:tailEnd/>
            </a:ln>
          </p:spPr>
          <p:txBody>
            <a:bodyPr wrap="none" anchor="ctr"/>
            <a:lstStyle/>
            <a:p>
              <a:endParaRPr lang="en-US"/>
            </a:p>
          </p:txBody>
        </p:sp>
        <p:sp>
          <p:nvSpPr>
            <p:cNvPr id="28708" name="Oval 22"/>
            <p:cNvSpPr>
              <a:spLocks noChangeArrowheads="1"/>
            </p:cNvSpPr>
            <p:nvPr/>
          </p:nvSpPr>
          <p:spPr bwMode="auto">
            <a:xfrm>
              <a:off x="1872" y="2064"/>
              <a:ext cx="96" cy="96"/>
            </a:xfrm>
            <a:prstGeom prst="ellipse">
              <a:avLst/>
            </a:prstGeom>
            <a:solidFill>
              <a:schemeClr val="bg2"/>
            </a:solidFill>
            <a:ln w="9525">
              <a:solidFill>
                <a:schemeClr val="tx1"/>
              </a:solidFill>
              <a:round/>
              <a:headEnd/>
              <a:tailEnd/>
            </a:ln>
          </p:spPr>
          <p:txBody>
            <a:bodyPr wrap="none" anchor="ctr"/>
            <a:lstStyle/>
            <a:p>
              <a:endParaRPr lang="en-US"/>
            </a:p>
          </p:txBody>
        </p:sp>
      </p:grpSp>
      <p:grpSp>
        <p:nvGrpSpPr>
          <p:cNvPr id="4" name="Group 23"/>
          <p:cNvGrpSpPr>
            <a:grpSpLocks/>
          </p:cNvGrpSpPr>
          <p:nvPr/>
        </p:nvGrpSpPr>
        <p:grpSpPr bwMode="auto">
          <a:xfrm>
            <a:off x="2819400" y="2768600"/>
            <a:ext cx="3505200" cy="1803400"/>
            <a:chOff x="1776" y="1744"/>
            <a:chExt cx="2208" cy="1136"/>
          </a:xfrm>
        </p:grpSpPr>
        <p:grpSp>
          <p:nvGrpSpPr>
            <p:cNvPr id="28687" name="Group 24"/>
            <p:cNvGrpSpPr>
              <a:grpSpLocks/>
            </p:cNvGrpSpPr>
            <p:nvPr/>
          </p:nvGrpSpPr>
          <p:grpSpPr bwMode="auto">
            <a:xfrm>
              <a:off x="1776" y="1744"/>
              <a:ext cx="2207" cy="1136"/>
              <a:chOff x="1776" y="1744"/>
              <a:chExt cx="2207" cy="1136"/>
            </a:xfrm>
          </p:grpSpPr>
          <p:grpSp>
            <p:nvGrpSpPr>
              <p:cNvPr id="28689" name="Group 25"/>
              <p:cNvGrpSpPr>
                <a:grpSpLocks/>
              </p:cNvGrpSpPr>
              <p:nvPr/>
            </p:nvGrpSpPr>
            <p:grpSpPr bwMode="auto">
              <a:xfrm>
                <a:off x="1776" y="1744"/>
                <a:ext cx="2207" cy="1136"/>
                <a:chOff x="1776" y="1744"/>
                <a:chExt cx="2207" cy="1136"/>
              </a:xfrm>
            </p:grpSpPr>
            <p:grpSp>
              <p:nvGrpSpPr>
                <p:cNvPr id="28691" name="Group 26"/>
                <p:cNvGrpSpPr>
                  <a:grpSpLocks/>
                </p:cNvGrpSpPr>
                <p:nvPr/>
              </p:nvGrpSpPr>
              <p:grpSpPr bwMode="auto">
                <a:xfrm>
                  <a:off x="2329" y="1744"/>
                  <a:ext cx="1654" cy="1136"/>
                  <a:chOff x="2329" y="1744"/>
                  <a:chExt cx="1654" cy="1136"/>
                </a:xfrm>
              </p:grpSpPr>
              <p:sp>
                <p:nvSpPr>
                  <p:cNvPr id="28693" name="Line 27"/>
                  <p:cNvSpPr>
                    <a:spLocks noChangeShapeType="1"/>
                  </p:cNvSpPr>
                  <p:nvPr/>
                </p:nvSpPr>
                <p:spPr bwMode="auto">
                  <a:xfrm>
                    <a:off x="2352" y="2688"/>
                    <a:ext cx="864" cy="0"/>
                  </a:xfrm>
                  <a:prstGeom prst="line">
                    <a:avLst/>
                  </a:prstGeom>
                  <a:noFill/>
                  <a:ln w="38100">
                    <a:solidFill>
                      <a:srgbClr val="0000FF"/>
                    </a:solidFill>
                    <a:round/>
                    <a:headEnd/>
                    <a:tailEnd/>
                  </a:ln>
                </p:spPr>
                <p:txBody>
                  <a:bodyPr wrap="none"/>
                  <a:lstStyle/>
                  <a:p>
                    <a:endParaRPr lang="en-US"/>
                  </a:p>
                </p:txBody>
              </p:sp>
              <p:sp>
                <p:nvSpPr>
                  <p:cNvPr id="28694" name="Line 28"/>
                  <p:cNvSpPr>
                    <a:spLocks noChangeShapeType="1"/>
                  </p:cNvSpPr>
                  <p:nvPr/>
                </p:nvSpPr>
                <p:spPr bwMode="auto">
                  <a:xfrm flipV="1">
                    <a:off x="2329" y="1744"/>
                    <a:ext cx="1654" cy="914"/>
                  </a:xfrm>
                  <a:prstGeom prst="line">
                    <a:avLst/>
                  </a:prstGeom>
                  <a:noFill/>
                  <a:ln w="38100">
                    <a:solidFill>
                      <a:srgbClr val="0000FF"/>
                    </a:solidFill>
                    <a:round/>
                    <a:headEnd/>
                    <a:tailEnd/>
                  </a:ln>
                </p:spPr>
                <p:txBody>
                  <a:bodyPr wrap="none"/>
                  <a:lstStyle/>
                  <a:p>
                    <a:endParaRPr lang="en-US"/>
                  </a:p>
                </p:txBody>
              </p:sp>
              <p:sp>
                <p:nvSpPr>
                  <p:cNvPr id="28695" name="Line 29"/>
                  <p:cNvSpPr>
                    <a:spLocks noChangeShapeType="1"/>
                  </p:cNvSpPr>
                  <p:nvPr/>
                </p:nvSpPr>
                <p:spPr bwMode="auto">
                  <a:xfrm>
                    <a:off x="2337" y="2724"/>
                    <a:ext cx="889" cy="156"/>
                  </a:xfrm>
                  <a:prstGeom prst="line">
                    <a:avLst/>
                  </a:prstGeom>
                  <a:noFill/>
                  <a:ln w="38100">
                    <a:solidFill>
                      <a:srgbClr val="0000FF"/>
                    </a:solidFill>
                    <a:round/>
                    <a:headEnd/>
                    <a:tailEnd/>
                  </a:ln>
                </p:spPr>
                <p:txBody>
                  <a:bodyPr wrap="none"/>
                  <a:lstStyle/>
                  <a:p>
                    <a:endParaRPr lang="en-US"/>
                  </a:p>
                </p:txBody>
              </p:sp>
            </p:grpSp>
            <p:sp>
              <p:nvSpPr>
                <p:cNvPr id="28692" name="Line 30"/>
                <p:cNvSpPr>
                  <a:spLocks noChangeShapeType="1"/>
                </p:cNvSpPr>
                <p:nvPr/>
              </p:nvSpPr>
              <p:spPr bwMode="auto">
                <a:xfrm flipH="1">
                  <a:off x="1776" y="2688"/>
                  <a:ext cx="480" cy="0"/>
                </a:xfrm>
                <a:prstGeom prst="line">
                  <a:avLst/>
                </a:prstGeom>
                <a:noFill/>
                <a:ln w="38100">
                  <a:solidFill>
                    <a:srgbClr val="0000FF"/>
                  </a:solidFill>
                  <a:round/>
                  <a:headEnd/>
                  <a:tailEnd/>
                </a:ln>
              </p:spPr>
              <p:txBody>
                <a:bodyPr wrap="none"/>
                <a:lstStyle/>
                <a:p>
                  <a:endParaRPr lang="en-US"/>
                </a:p>
              </p:txBody>
            </p:sp>
          </p:grpSp>
          <p:sp>
            <p:nvSpPr>
              <p:cNvPr id="28690" name="Line 31"/>
              <p:cNvSpPr>
                <a:spLocks noChangeShapeType="1"/>
              </p:cNvSpPr>
              <p:nvPr/>
            </p:nvSpPr>
            <p:spPr bwMode="auto">
              <a:xfrm flipV="1">
                <a:off x="2304" y="1776"/>
                <a:ext cx="0" cy="864"/>
              </a:xfrm>
              <a:prstGeom prst="line">
                <a:avLst/>
              </a:prstGeom>
              <a:noFill/>
              <a:ln w="38100">
                <a:solidFill>
                  <a:srgbClr val="0000FF"/>
                </a:solidFill>
                <a:round/>
                <a:headEnd/>
                <a:tailEnd/>
              </a:ln>
            </p:spPr>
            <p:txBody>
              <a:bodyPr wrap="none"/>
              <a:lstStyle/>
              <a:p>
                <a:endParaRPr lang="en-US"/>
              </a:p>
            </p:txBody>
          </p:sp>
        </p:grpSp>
        <p:sp>
          <p:nvSpPr>
            <p:cNvPr id="28688" name="Line 32"/>
            <p:cNvSpPr>
              <a:spLocks noChangeShapeType="1"/>
            </p:cNvSpPr>
            <p:nvPr/>
          </p:nvSpPr>
          <p:spPr bwMode="auto">
            <a:xfrm>
              <a:off x="2352" y="2688"/>
              <a:ext cx="1632" cy="0"/>
            </a:xfrm>
            <a:prstGeom prst="line">
              <a:avLst/>
            </a:prstGeom>
            <a:noFill/>
            <a:ln w="38100">
              <a:solidFill>
                <a:srgbClr val="0000FF"/>
              </a:solidFill>
              <a:round/>
              <a:headEnd/>
              <a:tailEnd/>
            </a:ln>
          </p:spPr>
          <p:txBody>
            <a:bodyPr wrap="none"/>
            <a:lstStyle/>
            <a:p>
              <a:endParaRPr lang="en-US"/>
            </a:p>
          </p:txBody>
        </p:sp>
      </p:grpSp>
      <p:grpSp>
        <p:nvGrpSpPr>
          <p:cNvPr id="8" name="Group 33"/>
          <p:cNvGrpSpPr>
            <a:grpSpLocks/>
          </p:cNvGrpSpPr>
          <p:nvPr/>
        </p:nvGrpSpPr>
        <p:grpSpPr bwMode="auto">
          <a:xfrm>
            <a:off x="1752600" y="2819400"/>
            <a:ext cx="6126163" cy="3422650"/>
            <a:chOff x="1104" y="1776"/>
            <a:chExt cx="3859" cy="2156"/>
          </a:xfrm>
        </p:grpSpPr>
        <p:grpSp>
          <p:nvGrpSpPr>
            <p:cNvPr id="28680" name="Group 34"/>
            <p:cNvGrpSpPr>
              <a:grpSpLocks/>
            </p:cNvGrpSpPr>
            <p:nvPr/>
          </p:nvGrpSpPr>
          <p:grpSpPr bwMode="auto">
            <a:xfrm>
              <a:off x="1104" y="1776"/>
              <a:ext cx="3859" cy="2156"/>
              <a:chOff x="1094" y="1769"/>
              <a:chExt cx="3859" cy="2156"/>
            </a:xfrm>
          </p:grpSpPr>
          <p:grpSp>
            <p:nvGrpSpPr>
              <p:cNvPr id="28682" name="Group 35"/>
              <p:cNvGrpSpPr>
                <a:grpSpLocks/>
              </p:cNvGrpSpPr>
              <p:nvPr/>
            </p:nvGrpSpPr>
            <p:grpSpPr bwMode="auto">
              <a:xfrm>
                <a:off x="1344" y="1769"/>
                <a:ext cx="528" cy="524"/>
                <a:chOff x="1344" y="1769"/>
                <a:chExt cx="528" cy="524"/>
              </a:xfrm>
            </p:grpSpPr>
            <p:sp>
              <p:nvSpPr>
                <p:cNvPr id="28684" name="Line 36"/>
                <p:cNvSpPr>
                  <a:spLocks noChangeShapeType="1"/>
                </p:cNvSpPr>
                <p:nvPr/>
              </p:nvSpPr>
              <p:spPr bwMode="auto">
                <a:xfrm>
                  <a:off x="1344" y="2112"/>
                  <a:ext cx="330" cy="181"/>
                </a:xfrm>
                <a:prstGeom prst="line">
                  <a:avLst/>
                </a:prstGeom>
                <a:noFill/>
                <a:ln w="38100">
                  <a:solidFill>
                    <a:schemeClr val="hlink"/>
                  </a:solidFill>
                  <a:round/>
                  <a:headEnd/>
                  <a:tailEnd/>
                </a:ln>
              </p:spPr>
              <p:txBody>
                <a:bodyPr wrap="none"/>
                <a:lstStyle/>
                <a:p>
                  <a:endParaRPr lang="en-US"/>
                </a:p>
              </p:txBody>
            </p:sp>
            <p:sp>
              <p:nvSpPr>
                <p:cNvPr id="28685" name="Line 37"/>
                <p:cNvSpPr>
                  <a:spLocks noChangeShapeType="1"/>
                </p:cNvSpPr>
                <p:nvPr/>
              </p:nvSpPr>
              <p:spPr bwMode="auto">
                <a:xfrm>
                  <a:off x="1344" y="2112"/>
                  <a:ext cx="528" cy="0"/>
                </a:xfrm>
                <a:prstGeom prst="line">
                  <a:avLst/>
                </a:prstGeom>
                <a:noFill/>
                <a:ln w="38100">
                  <a:solidFill>
                    <a:schemeClr val="hlink"/>
                  </a:solidFill>
                  <a:round/>
                  <a:headEnd/>
                  <a:tailEnd/>
                </a:ln>
              </p:spPr>
              <p:txBody>
                <a:bodyPr wrap="none"/>
                <a:lstStyle/>
                <a:p>
                  <a:endParaRPr lang="en-US"/>
                </a:p>
              </p:txBody>
            </p:sp>
            <p:sp>
              <p:nvSpPr>
                <p:cNvPr id="28686" name="Line 38"/>
                <p:cNvSpPr>
                  <a:spLocks noChangeShapeType="1"/>
                </p:cNvSpPr>
                <p:nvPr/>
              </p:nvSpPr>
              <p:spPr bwMode="auto">
                <a:xfrm flipV="1">
                  <a:off x="1344" y="1769"/>
                  <a:ext cx="178" cy="343"/>
                </a:xfrm>
                <a:prstGeom prst="line">
                  <a:avLst/>
                </a:prstGeom>
                <a:noFill/>
                <a:ln w="38100">
                  <a:solidFill>
                    <a:schemeClr val="hlink"/>
                  </a:solidFill>
                  <a:round/>
                  <a:headEnd/>
                  <a:tailEnd/>
                </a:ln>
              </p:spPr>
              <p:txBody>
                <a:bodyPr wrap="none"/>
                <a:lstStyle/>
                <a:p>
                  <a:endParaRPr lang="en-US"/>
                </a:p>
              </p:txBody>
            </p:sp>
          </p:grpSp>
          <p:sp>
            <p:nvSpPr>
              <p:cNvPr id="28683" name="Text Box 39"/>
              <p:cNvSpPr txBox="1">
                <a:spLocks noChangeArrowheads="1"/>
              </p:cNvSpPr>
              <p:nvPr/>
            </p:nvSpPr>
            <p:spPr bwMode="auto">
              <a:xfrm>
                <a:off x="1094" y="3598"/>
                <a:ext cx="3859" cy="327"/>
              </a:xfrm>
              <a:prstGeom prst="rect">
                <a:avLst/>
              </a:prstGeom>
              <a:noFill/>
              <a:ln w="9525">
                <a:noFill/>
                <a:miter lim="800000"/>
                <a:headEnd/>
                <a:tailEnd/>
              </a:ln>
            </p:spPr>
            <p:txBody>
              <a:bodyPr wrap="none">
                <a:spAutoFit/>
              </a:bodyPr>
              <a:lstStyle/>
              <a:p>
                <a:r>
                  <a:rPr lang="en-US" sz="2800" dirty="0">
                    <a:latin typeface="+mn-lt"/>
                  </a:rPr>
                  <a:t>Cost of one step: length of segment</a:t>
                </a:r>
              </a:p>
            </p:txBody>
          </p:sp>
        </p:grpSp>
        <p:sp>
          <p:nvSpPr>
            <p:cNvPr id="28681" name="Line 40"/>
            <p:cNvSpPr>
              <a:spLocks noChangeShapeType="1"/>
            </p:cNvSpPr>
            <p:nvPr/>
          </p:nvSpPr>
          <p:spPr bwMode="auto">
            <a:xfrm>
              <a:off x="1374" y="2149"/>
              <a:ext cx="316" cy="491"/>
            </a:xfrm>
            <a:prstGeom prst="line">
              <a:avLst/>
            </a:prstGeom>
            <a:noFill/>
            <a:ln w="38100">
              <a:solidFill>
                <a:schemeClr val="hlink"/>
              </a:solidFill>
              <a:round/>
              <a:headEnd/>
              <a:tailEnd/>
            </a:ln>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57200" y="381000"/>
            <a:ext cx="8229600" cy="1143000"/>
          </a:xfrm>
        </p:spPr>
        <p:txBody>
          <a:bodyPr/>
          <a:lstStyle/>
          <a:p>
            <a:pPr eaLnBrk="1" hangingPunct="1">
              <a:defRPr/>
            </a:pPr>
            <a:r>
              <a:rPr lang="en-US" dirty="0"/>
              <a:t>Formulation #2</a:t>
            </a:r>
          </a:p>
        </p:txBody>
      </p:sp>
      <p:sp>
        <p:nvSpPr>
          <p:cNvPr id="29699"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82225E3-7EFF-4853-BA03-255E044B8055}" type="slidenum">
              <a:rPr lang="en-US" smtClean="0"/>
              <a:pPr/>
              <a:t>29</a:t>
            </a:fld>
            <a:endParaRPr lang="en-US"/>
          </a:p>
        </p:txBody>
      </p:sp>
      <p:sp>
        <p:nvSpPr>
          <p:cNvPr id="29700" name="Rectangle 3"/>
          <p:cNvSpPr>
            <a:spLocks noChangeArrowheads="1"/>
          </p:cNvSpPr>
          <p:nvPr/>
        </p:nvSpPr>
        <p:spPr bwMode="auto">
          <a:xfrm>
            <a:off x="1219200" y="1828800"/>
            <a:ext cx="6705600" cy="3962400"/>
          </a:xfrm>
          <a:prstGeom prst="rect">
            <a:avLst/>
          </a:prstGeom>
          <a:noFill/>
          <a:ln w="38100">
            <a:solidFill>
              <a:schemeClr val="tx1"/>
            </a:solidFill>
            <a:miter lim="800000"/>
            <a:headEnd/>
            <a:tailEnd/>
          </a:ln>
        </p:spPr>
        <p:txBody>
          <a:bodyPr wrap="none" anchor="ctr"/>
          <a:lstStyle/>
          <a:p>
            <a:endParaRPr lang="en-US"/>
          </a:p>
        </p:txBody>
      </p:sp>
      <p:sp>
        <p:nvSpPr>
          <p:cNvPr id="29701" name="Freeform 4"/>
          <p:cNvSpPr>
            <a:spLocks/>
          </p:cNvSpPr>
          <p:nvPr/>
        </p:nvSpPr>
        <p:spPr bwMode="auto">
          <a:xfrm>
            <a:off x="2438400" y="2438400"/>
            <a:ext cx="1219200" cy="1828800"/>
          </a:xfrm>
          <a:custGeom>
            <a:avLst/>
            <a:gdLst>
              <a:gd name="T0" fmla="*/ 0 w 768"/>
              <a:gd name="T1" fmla="*/ 483869993 h 1152"/>
              <a:gd name="T2" fmla="*/ 967740089 w 768"/>
              <a:gd name="T3" fmla="*/ 1451609782 h 1152"/>
              <a:gd name="T4" fmla="*/ 483870045 w 768"/>
              <a:gd name="T5" fmla="*/ 1935479973 h 1152"/>
              <a:gd name="T6" fmla="*/ 483870045 w 768"/>
              <a:gd name="T7" fmla="*/ 2147483647 h 1152"/>
              <a:gd name="T8" fmla="*/ 1935480178 w 768"/>
              <a:gd name="T9" fmla="*/ 2147483647 h 1152"/>
              <a:gd name="T10" fmla="*/ 1935480178 w 768"/>
              <a:gd name="T11" fmla="*/ 483869993 h 1152"/>
              <a:gd name="T12" fmla="*/ 362902484 w 768"/>
              <a:gd name="T13" fmla="*/ 0 h 1152"/>
              <a:gd name="T14" fmla="*/ 0 w 768"/>
              <a:gd name="T15" fmla="*/ 483869993 h 1152"/>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1152"/>
              <a:gd name="T26" fmla="*/ 768 w 768"/>
              <a:gd name="T27" fmla="*/ 1152 h 11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1152">
                <a:moveTo>
                  <a:pt x="0" y="192"/>
                </a:moveTo>
                <a:lnTo>
                  <a:pt x="384" y="576"/>
                </a:lnTo>
                <a:lnTo>
                  <a:pt x="192" y="768"/>
                </a:lnTo>
                <a:lnTo>
                  <a:pt x="192" y="1152"/>
                </a:lnTo>
                <a:lnTo>
                  <a:pt x="768" y="1152"/>
                </a:lnTo>
                <a:lnTo>
                  <a:pt x="768" y="192"/>
                </a:lnTo>
                <a:lnTo>
                  <a:pt x="144" y="0"/>
                </a:lnTo>
                <a:lnTo>
                  <a:pt x="0" y="192"/>
                </a:lnTo>
                <a:close/>
              </a:path>
            </a:pathLst>
          </a:custGeom>
          <a:solidFill>
            <a:srgbClr val="996600"/>
          </a:solidFill>
          <a:ln w="38100" cmpd="sng">
            <a:solidFill>
              <a:schemeClr val="hlink"/>
            </a:solidFill>
            <a:round/>
            <a:headEnd/>
            <a:tailEnd/>
          </a:ln>
        </p:spPr>
        <p:txBody>
          <a:bodyPr wrap="none"/>
          <a:lstStyle/>
          <a:p>
            <a:endParaRPr lang="en-US"/>
          </a:p>
        </p:txBody>
      </p:sp>
      <p:sp>
        <p:nvSpPr>
          <p:cNvPr id="29702" name="Oval 5"/>
          <p:cNvSpPr>
            <a:spLocks noChangeArrowheads="1"/>
          </p:cNvSpPr>
          <p:nvPr/>
        </p:nvSpPr>
        <p:spPr bwMode="auto">
          <a:xfrm>
            <a:off x="2057400" y="3276600"/>
            <a:ext cx="152400" cy="152400"/>
          </a:xfrm>
          <a:prstGeom prst="ellipse">
            <a:avLst/>
          </a:prstGeom>
          <a:solidFill>
            <a:srgbClr val="F81706"/>
          </a:solidFill>
          <a:ln w="9525">
            <a:solidFill>
              <a:srgbClr val="F81706"/>
            </a:solidFill>
            <a:round/>
            <a:headEnd/>
            <a:tailEnd/>
          </a:ln>
        </p:spPr>
        <p:txBody>
          <a:bodyPr wrap="none" anchor="ctr"/>
          <a:lstStyle/>
          <a:p>
            <a:endParaRPr lang="en-US"/>
          </a:p>
        </p:txBody>
      </p:sp>
      <p:sp>
        <p:nvSpPr>
          <p:cNvPr id="29703" name="Freeform 6"/>
          <p:cNvSpPr>
            <a:spLocks/>
          </p:cNvSpPr>
          <p:nvPr/>
        </p:nvSpPr>
        <p:spPr bwMode="auto">
          <a:xfrm>
            <a:off x="5181600" y="2743200"/>
            <a:ext cx="1524000" cy="1828800"/>
          </a:xfrm>
          <a:custGeom>
            <a:avLst/>
            <a:gdLst>
              <a:gd name="T0" fmla="*/ 0 w 960"/>
              <a:gd name="T1" fmla="*/ 2147483647 h 1152"/>
              <a:gd name="T2" fmla="*/ 0 w 960"/>
              <a:gd name="T3" fmla="*/ 2147483647 h 1152"/>
              <a:gd name="T4" fmla="*/ 2147483647 w 960"/>
              <a:gd name="T5" fmla="*/ 2147483647 h 1152"/>
              <a:gd name="T6" fmla="*/ 2147483647 w 960"/>
              <a:gd name="T7" fmla="*/ 0 h 1152"/>
              <a:gd name="T8" fmla="*/ 1935480302 w 960"/>
              <a:gd name="T9" fmla="*/ 0 h 1152"/>
              <a:gd name="T10" fmla="*/ 1935480302 w 960"/>
              <a:gd name="T11" fmla="*/ 2147483647 h 1152"/>
              <a:gd name="T12" fmla="*/ 0 w 960"/>
              <a:gd name="T13" fmla="*/ 2147483647 h 1152"/>
              <a:gd name="T14" fmla="*/ 0 60000 65536"/>
              <a:gd name="T15" fmla="*/ 0 60000 65536"/>
              <a:gd name="T16" fmla="*/ 0 60000 65536"/>
              <a:gd name="T17" fmla="*/ 0 60000 65536"/>
              <a:gd name="T18" fmla="*/ 0 60000 65536"/>
              <a:gd name="T19" fmla="*/ 0 60000 65536"/>
              <a:gd name="T20" fmla="*/ 0 60000 65536"/>
              <a:gd name="T21" fmla="*/ 0 w 960"/>
              <a:gd name="T22" fmla="*/ 0 h 1152"/>
              <a:gd name="T23" fmla="*/ 960 w 960"/>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152">
                <a:moveTo>
                  <a:pt x="0" y="960"/>
                </a:moveTo>
                <a:lnTo>
                  <a:pt x="0" y="1152"/>
                </a:lnTo>
                <a:lnTo>
                  <a:pt x="960" y="1152"/>
                </a:lnTo>
                <a:lnTo>
                  <a:pt x="960" y="0"/>
                </a:lnTo>
                <a:lnTo>
                  <a:pt x="768" y="0"/>
                </a:lnTo>
                <a:lnTo>
                  <a:pt x="768" y="960"/>
                </a:lnTo>
                <a:lnTo>
                  <a:pt x="0" y="960"/>
                </a:lnTo>
                <a:close/>
              </a:path>
            </a:pathLst>
          </a:custGeom>
          <a:solidFill>
            <a:srgbClr val="996600"/>
          </a:solidFill>
          <a:ln w="38100" cmpd="sng">
            <a:solidFill>
              <a:schemeClr val="hlink"/>
            </a:solidFill>
            <a:round/>
            <a:headEnd/>
            <a:tailEnd/>
          </a:ln>
        </p:spPr>
        <p:txBody>
          <a:bodyPr wrap="none"/>
          <a:lstStyle/>
          <a:p>
            <a:endParaRPr lang="en-US"/>
          </a:p>
        </p:txBody>
      </p:sp>
      <p:sp>
        <p:nvSpPr>
          <p:cNvPr id="29704" name="Oval 7"/>
          <p:cNvSpPr>
            <a:spLocks noChangeArrowheads="1"/>
          </p:cNvSpPr>
          <p:nvPr/>
        </p:nvSpPr>
        <p:spPr bwMode="auto">
          <a:xfrm>
            <a:off x="7239000" y="4191000"/>
            <a:ext cx="152400" cy="152400"/>
          </a:xfrm>
          <a:prstGeom prst="ellipse">
            <a:avLst/>
          </a:prstGeom>
          <a:solidFill>
            <a:srgbClr val="45D628"/>
          </a:solidFill>
          <a:ln w="9525">
            <a:solidFill>
              <a:srgbClr val="45D628"/>
            </a:solidFill>
            <a:round/>
            <a:headEnd/>
            <a:tailEnd/>
          </a:ln>
        </p:spPr>
        <p:txBody>
          <a:bodyPr wrap="none" anchor="ctr"/>
          <a:lstStyle/>
          <a:p>
            <a:endParaRPr lang="en-US"/>
          </a:p>
        </p:txBody>
      </p:sp>
      <p:sp>
        <p:nvSpPr>
          <p:cNvPr id="29705" name="Oval 8"/>
          <p:cNvSpPr>
            <a:spLocks noChangeArrowheads="1"/>
          </p:cNvSpPr>
          <p:nvPr/>
        </p:nvSpPr>
        <p:spPr bwMode="auto">
          <a:xfrm>
            <a:off x="2667000" y="4191000"/>
            <a:ext cx="152400" cy="152400"/>
          </a:xfrm>
          <a:prstGeom prst="ellipse">
            <a:avLst/>
          </a:prstGeom>
          <a:solidFill>
            <a:schemeClr val="bg2"/>
          </a:solidFill>
          <a:ln w="9525">
            <a:solidFill>
              <a:schemeClr val="tx1"/>
            </a:solidFill>
            <a:round/>
            <a:headEnd/>
            <a:tailEnd/>
          </a:ln>
        </p:spPr>
        <p:txBody>
          <a:bodyPr wrap="none" anchor="ctr"/>
          <a:lstStyle/>
          <a:p>
            <a:endParaRPr lang="en-US"/>
          </a:p>
        </p:txBody>
      </p:sp>
      <p:sp>
        <p:nvSpPr>
          <p:cNvPr id="29706" name="Oval 9"/>
          <p:cNvSpPr>
            <a:spLocks noChangeArrowheads="1"/>
          </p:cNvSpPr>
          <p:nvPr/>
        </p:nvSpPr>
        <p:spPr bwMode="auto">
          <a:xfrm>
            <a:off x="3581400" y="4191000"/>
            <a:ext cx="152400" cy="152400"/>
          </a:xfrm>
          <a:prstGeom prst="ellipse">
            <a:avLst/>
          </a:prstGeom>
          <a:solidFill>
            <a:schemeClr val="bg2"/>
          </a:solidFill>
          <a:ln w="9525">
            <a:solidFill>
              <a:schemeClr val="tx1"/>
            </a:solidFill>
            <a:round/>
            <a:headEnd/>
            <a:tailEnd/>
          </a:ln>
        </p:spPr>
        <p:txBody>
          <a:bodyPr wrap="none" anchor="ctr"/>
          <a:lstStyle/>
          <a:p>
            <a:endParaRPr lang="en-US"/>
          </a:p>
        </p:txBody>
      </p:sp>
      <p:sp>
        <p:nvSpPr>
          <p:cNvPr id="29707" name="Oval 10"/>
          <p:cNvSpPr>
            <a:spLocks noChangeArrowheads="1"/>
          </p:cNvSpPr>
          <p:nvPr/>
        </p:nvSpPr>
        <p:spPr bwMode="auto">
          <a:xfrm>
            <a:off x="5105400" y="4495800"/>
            <a:ext cx="152400" cy="152400"/>
          </a:xfrm>
          <a:prstGeom prst="ellipse">
            <a:avLst/>
          </a:prstGeom>
          <a:solidFill>
            <a:schemeClr val="bg2"/>
          </a:solidFill>
          <a:ln w="9525">
            <a:solidFill>
              <a:schemeClr val="tx1"/>
            </a:solidFill>
            <a:round/>
            <a:headEnd/>
            <a:tailEnd/>
          </a:ln>
        </p:spPr>
        <p:txBody>
          <a:bodyPr wrap="none" anchor="ctr"/>
          <a:lstStyle/>
          <a:p>
            <a:endParaRPr lang="en-US"/>
          </a:p>
        </p:txBody>
      </p:sp>
      <p:sp>
        <p:nvSpPr>
          <p:cNvPr id="29708" name="Oval 11"/>
          <p:cNvSpPr>
            <a:spLocks noChangeArrowheads="1"/>
          </p:cNvSpPr>
          <p:nvPr/>
        </p:nvSpPr>
        <p:spPr bwMode="auto">
          <a:xfrm>
            <a:off x="2667000" y="3581400"/>
            <a:ext cx="152400" cy="152400"/>
          </a:xfrm>
          <a:prstGeom prst="ellipse">
            <a:avLst/>
          </a:prstGeom>
          <a:solidFill>
            <a:schemeClr val="bg2"/>
          </a:solidFill>
          <a:ln w="9525">
            <a:solidFill>
              <a:schemeClr val="tx1"/>
            </a:solidFill>
            <a:round/>
            <a:headEnd/>
            <a:tailEnd/>
          </a:ln>
        </p:spPr>
        <p:txBody>
          <a:bodyPr wrap="none" anchor="ctr"/>
          <a:lstStyle/>
          <a:p>
            <a:endParaRPr lang="en-US"/>
          </a:p>
        </p:txBody>
      </p:sp>
      <p:sp>
        <p:nvSpPr>
          <p:cNvPr id="29709" name="Oval 12"/>
          <p:cNvSpPr>
            <a:spLocks noChangeArrowheads="1"/>
          </p:cNvSpPr>
          <p:nvPr/>
        </p:nvSpPr>
        <p:spPr bwMode="auto">
          <a:xfrm>
            <a:off x="2362200" y="2667000"/>
            <a:ext cx="152400" cy="152400"/>
          </a:xfrm>
          <a:prstGeom prst="ellipse">
            <a:avLst/>
          </a:prstGeom>
          <a:solidFill>
            <a:schemeClr val="bg2"/>
          </a:solidFill>
          <a:ln w="9525">
            <a:solidFill>
              <a:schemeClr val="tx1"/>
            </a:solidFill>
            <a:round/>
            <a:headEnd/>
            <a:tailEnd/>
          </a:ln>
        </p:spPr>
        <p:txBody>
          <a:bodyPr wrap="none" anchor="ctr"/>
          <a:lstStyle/>
          <a:p>
            <a:endParaRPr lang="en-US"/>
          </a:p>
        </p:txBody>
      </p:sp>
      <p:sp>
        <p:nvSpPr>
          <p:cNvPr id="29710" name="Oval 13"/>
          <p:cNvSpPr>
            <a:spLocks noChangeArrowheads="1"/>
          </p:cNvSpPr>
          <p:nvPr/>
        </p:nvSpPr>
        <p:spPr bwMode="auto">
          <a:xfrm>
            <a:off x="2590800" y="2362200"/>
            <a:ext cx="152400" cy="152400"/>
          </a:xfrm>
          <a:prstGeom prst="ellipse">
            <a:avLst/>
          </a:prstGeom>
          <a:solidFill>
            <a:schemeClr val="bg2"/>
          </a:solidFill>
          <a:ln w="9525">
            <a:solidFill>
              <a:schemeClr val="tx1"/>
            </a:solidFill>
            <a:round/>
            <a:headEnd/>
            <a:tailEnd/>
          </a:ln>
        </p:spPr>
        <p:txBody>
          <a:bodyPr wrap="none" anchor="ctr"/>
          <a:lstStyle/>
          <a:p>
            <a:endParaRPr lang="en-US"/>
          </a:p>
        </p:txBody>
      </p:sp>
      <p:sp>
        <p:nvSpPr>
          <p:cNvPr id="29711" name="Oval 14"/>
          <p:cNvSpPr>
            <a:spLocks noChangeArrowheads="1"/>
          </p:cNvSpPr>
          <p:nvPr/>
        </p:nvSpPr>
        <p:spPr bwMode="auto">
          <a:xfrm>
            <a:off x="3581400" y="2667000"/>
            <a:ext cx="152400" cy="152400"/>
          </a:xfrm>
          <a:prstGeom prst="ellipse">
            <a:avLst/>
          </a:prstGeom>
          <a:solidFill>
            <a:schemeClr val="bg2"/>
          </a:solidFill>
          <a:ln w="9525">
            <a:solidFill>
              <a:schemeClr val="tx1"/>
            </a:solidFill>
            <a:round/>
            <a:headEnd/>
            <a:tailEnd/>
          </a:ln>
        </p:spPr>
        <p:txBody>
          <a:bodyPr wrap="none" anchor="ctr"/>
          <a:lstStyle/>
          <a:p>
            <a:endParaRPr lang="en-US"/>
          </a:p>
        </p:txBody>
      </p:sp>
      <p:sp>
        <p:nvSpPr>
          <p:cNvPr id="29712" name="Oval 15"/>
          <p:cNvSpPr>
            <a:spLocks noChangeArrowheads="1"/>
          </p:cNvSpPr>
          <p:nvPr/>
        </p:nvSpPr>
        <p:spPr bwMode="auto">
          <a:xfrm>
            <a:off x="6324600" y="4191000"/>
            <a:ext cx="152400" cy="152400"/>
          </a:xfrm>
          <a:prstGeom prst="ellipse">
            <a:avLst/>
          </a:prstGeom>
          <a:solidFill>
            <a:schemeClr val="bg2"/>
          </a:solidFill>
          <a:ln w="9525">
            <a:solidFill>
              <a:schemeClr val="tx1"/>
            </a:solidFill>
            <a:round/>
            <a:headEnd/>
            <a:tailEnd/>
          </a:ln>
        </p:spPr>
        <p:txBody>
          <a:bodyPr wrap="none" anchor="ctr"/>
          <a:lstStyle/>
          <a:p>
            <a:endParaRPr lang="en-US"/>
          </a:p>
        </p:txBody>
      </p:sp>
      <p:sp>
        <p:nvSpPr>
          <p:cNvPr id="29713" name="Oval 16"/>
          <p:cNvSpPr>
            <a:spLocks noChangeArrowheads="1"/>
          </p:cNvSpPr>
          <p:nvPr/>
        </p:nvSpPr>
        <p:spPr bwMode="auto">
          <a:xfrm>
            <a:off x="6629400" y="4495800"/>
            <a:ext cx="152400" cy="152400"/>
          </a:xfrm>
          <a:prstGeom prst="ellipse">
            <a:avLst/>
          </a:prstGeom>
          <a:solidFill>
            <a:schemeClr val="bg2"/>
          </a:solidFill>
          <a:ln w="9525">
            <a:solidFill>
              <a:schemeClr val="tx1"/>
            </a:solidFill>
            <a:round/>
            <a:headEnd/>
            <a:tailEnd/>
          </a:ln>
        </p:spPr>
        <p:txBody>
          <a:bodyPr wrap="none" anchor="ctr"/>
          <a:lstStyle/>
          <a:p>
            <a:endParaRPr lang="en-US"/>
          </a:p>
        </p:txBody>
      </p:sp>
      <p:sp>
        <p:nvSpPr>
          <p:cNvPr id="29714" name="Oval 17"/>
          <p:cNvSpPr>
            <a:spLocks noChangeArrowheads="1"/>
          </p:cNvSpPr>
          <p:nvPr/>
        </p:nvSpPr>
        <p:spPr bwMode="auto">
          <a:xfrm>
            <a:off x="2971800" y="3276600"/>
            <a:ext cx="152400" cy="152400"/>
          </a:xfrm>
          <a:prstGeom prst="ellipse">
            <a:avLst/>
          </a:prstGeom>
          <a:solidFill>
            <a:schemeClr val="bg2"/>
          </a:solidFill>
          <a:ln w="9525">
            <a:solidFill>
              <a:schemeClr val="tx1"/>
            </a:solidFill>
            <a:round/>
            <a:headEnd/>
            <a:tailEnd/>
          </a:ln>
        </p:spPr>
        <p:txBody>
          <a:bodyPr wrap="none" anchor="ctr"/>
          <a:lstStyle/>
          <a:p>
            <a:endParaRPr lang="en-US"/>
          </a:p>
        </p:txBody>
      </p:sp>
      <p:grpSp>
        <p:nvGrpSpPr>
          <p:cNvPr id="29715" name="Group 18"/>
          <p:cNvGrpSpPr>
            <a:grpSpLocks/>
          </p:cNvGrpSpPr>
          <p:nvPr/>
        </p:nvGrpSpPr>
        <p:grpSpPr bwMode="auto">
          <a:xfrm>
            <a:off x="2819400" y="2768600"/>
            <a:ext cx="3503613" cy="1803400"/>
            <a:chOff x="1776" y="1744"/>
            <a:chExt cx="2207" cy="1136"/>
          </a:xfrm>
        </p:grpSpPr>
        <p:grpSp>
          <p:nvGrpSpPr>
            <p:cNvPr id="29739" name="Group 19"/>
            <p:cNvGrpSpPr>
              <a:grpSpLocks/>
            </p:cNvGrpSpPr>
            <p:nvPr/>
          </p:nvGrpSpPr>
          <p:grpSpPr bwMode="auto">
            <a:xfrm>
              <a:off x="1776" y="1744"/>
              <a:ext cx="2207" cy="1136"/>
              <a:chOff x="1776" y="1744"/>
              <a:chExt cx="2207" cy="1136"/>
            </a:xfrm>
          </p:grpSpPr>
          <p:grpSp>
            <p:nvGrpSpPr>
              <p:cNvPr id="29741" name="Group 20"/>
              <p:cNvGrpSpPr>
                <a:grpSpLocks/>
              </p:cNvGrpSpPr>
              <p:nvPr/>
            </p:nvGrpSpPr>
            <p:grpSpPr bwMode="auto">
              <a:xfrm>
                <a:off x="2329" y="1744"/>
                <a:ext cx="1654" cy="1136"/>
                <a:chOff x="2329" y="1744"/>
                <a:chExt cx="1654" cy="1136"/>
              </a:xfrm>
            </p:grpSpPr>
            <p:sp>
              <p:nvSpPr>
                <p:cNvPr id="29743" name="Line 21"/>
                <p:cNvSpPr>
                  <a:spLocks noChangeShapeType="1"/>
                </p:cNvSpPr>
                <p:nvPr/>
              </p:nvSpPr>
              <p:spPr bwMode="auto">
                <a:xfrm>
                  <a:off x="2352" y="2688"/>
                  <a:ext cx="864" cy="0"/>
                </a:xfrm>
                <a:prstGeom prst="line">
                  <a:avLst/>
                </a:prstGeom>
                <a:noFill/>
                <a:ln w="38100">
                  <a:solidFill>
                    <a:schemeClr val="hlink"/>
                  </a:solidFill>
                  <a:round/>
                  <a:headEnd/>
                  <a:tailEnd/>
                </a:ln>
              </p:spPr>
              <p:txBody>
                <a:bodyPr wrap="none"/>
                <a:lstStyle/>
                <a:p>
                  <a:endParaRPr lang="en-US"/>
                </a:p>
              </p:txBody>
            </p:sp>
            <p:sp>
              <p:nvSpPr>
                <p:cNvPr id="29744" name="Line 22"/>
                <p:cNvSpPr>
                  <a:spLocks noChangeShapeType="1"/>
                </p:cNvSpPr>
                <p:nvPr/>
              </p:nvSpPr>
              <p:spPr bwMode="auto">
                <a:xfrm flipV="1">
                  <a:off x="2329" y="1744"/>
                  <a:ext cx="1654" cy="914"/>
                </a:xfrm>
                <a:prstGeom prst="line">
                  <a:avLst/>
                </a:prstGeom>
                <a:noFill/>
                <a:ln w="38100">
                  <a:solidFill>
                    <a:schemeClr val="hlink"/>
                  </a:solidFill>
                  <a:round/>
                  <a:headEnd/>
                  <a:tailEnd/>
                </a:ln>
              </p:spPr>
              <p:txBody>
                <a:bodyPr wrap="none"/>
                <a:lstStyle/>
                <a:p>
                  <a:endParaRPr lang="en-US"/>
                </a:p>
              </p:txBody>
            </p:sp>
            <p:sp>
              <p:nvSpPr>
                <p:cNvPr id="29745" name="Line 23"/>
                <p:cNvSpPr>
                  <a:spLocks noChangeShapeType="1"/>
                </p:cNvSpPr>
                <p:nvPr/>
              </p:nvSpPr>
              <p:spPr bwMode="auto">
                <a:xfrm>
                  <a:off x="2337" y="2724"/>
                  <a:ext cx="889" cy="156"/>
                </a:xfrm>
                <a:prstGeom prst="line">
                  <a:avLst/>
                </a:prstGeom>
                <a:noFill/>
                <a:ln w="38100">
                  <a:solidFill>
                    <a:schemeClr val="hlink"/>
                  </a:solidFill>
                  <a:round/>
                  <a:headEnd/>
                  <a:tailEnd/>
                </a:ln>
              </p:spPr>
              <p:txBody>
                <a:bodyPr wrap="none"/>
                <a:lstStyle/>
                <a:p>
                  <a:endParaRPr lang="en-US"/>
                </a:p>
              </p:txBody>
            </p:sp>
          </p:grpSp>
          <p:sp>
            <p:nvSpPr>
              <p:cNvPr id="29742" name="Line 24"/>
              <p:cNvSpPr>
                <a:spLocks noChangeShapeType="1"/>
              </p:cNvSpPr>
              <p:nvPr/>
            </p:nvSpPr>
            <p:spPr bwMode="auto">
              <a:xfrm flipH="1">
                <a:off x="1776" y="2688"/>
                <a:ext cx="480" cy="0"/>
              </a:xfrm>
              <a:prstGeom prst="line">
                <a:avLst/>
              </a:prstGeom>
              <a:noFill/>
              <a:ln w="38100">
                <a:solidFill>
                  <a:schemeClr val="hlink"/>
                </a:solidFill>
                <a:round/>
                <a:headEnd/>
                <a:tailEnd/>
              </a:ln>
            </p:spPr>
            <p:txBody>
              <a:bodyPr wrap="none"/>
              <a:lstStyle/>
              <a:p>
                <a:endParaRPr lang="en-US"/>
              </a:p>
            </p:txBody>
          </p:sp>
        </p:grpSp>
        <p:sp>
          <p:nvSpPr>
            <p:cNvPr id="29740" name="Line 25"/>
            <p:cNvSpPr>
              <a:spLocks noChangeShapeType="1"/>
            </p:cNvSpPr>
            <p:nvPr/>
          </p:nvSpPr>
          <p:spPr bwMode="auto">
            <a:xfrm flipV="1">
              <a:off x="2304" y="1776"/>
              <a:ext cx="0" cy="864"/>
            </a:xfrm>
            <a:prstGeom prst="line">
              <a:avLst/>
            </a:prstGeom>
            <a:noFill/>
            <a:ln w="38100">
              <a:solidFill>
                <a:schemeClr val="hlink"/>
              </a:solidFill>
              <a:round/>
              <a:headEnd/>
              <a:tailEnd/>
            </a:ln>
          </p:spPr>
          <p:txBody>
            <a:bodyPr wrap="none"/>
            <a:lstStyle/>
            <a:p>
              <a:endParaRPr lang="en-US"/>
            </a:p>
          </p:txBody>
        </p:sp>
      </p:grpSp>
      <p:sp>
        <p:nvSpPr>
          <p:cNvPr id="29716" name="Line 26"/>
          <p:cNvSpPr>
            <a:spLocks noChangeShapeType="1"/>
          </p:cNvSpPr>
          <p:nvPr/>
        </p:nvSpPr>
        <p:spPr bwMode="auto">
          <a:xfrm>
            <a:off x="3733800" y="4267200"/>
            <a:ext cx="2590800" cy="0"/>
          </a:xfrm>
          <a:prstGeom prst="line">
            <a:avLst/>
          </a:prstGeom>
          <a:noFill/>
          <a:ln w="38100">
            <a:solidFill>
              <a:schemeClr val="hlink"/>
            </a:solidFill>
            <a:round/>
            <a:headEnd/>
            <a:tailEnd/>
          </a:ln>
        </p:spPr>
        <p:txBody>
          <a:bodyPr wrap="none"/>
          <a:lstStyle/>
          <a:p>
            <a:endParaRPr lang="en-US"/>
          </a:p>
        </p:txBody>
      </p:sp>
      <p:grpSp>
        <p:nvGrpSpPr>
          <p:cNvPr id="29717" name="Group 27"/>
          <p:cNvGrpSpPr>
            <a:grpSpLocks/>
          </p:cNvGrpSpPr>
          <p:nvPr/>
        </p:nvGrpSpPr>
        <p:grpSpPr bwMode="auto">
          <a:xfrm>
            <a:off x="1752600" y="2819400"/>
            <a:ext cx="6135688" cy="3657600"/>
            <a:chOff x="1104" y="1776"/>
            <a:chExt cx="3865" cy="2304"/>
          </a:xfrm>
        </p:grpSpPr>
        <p:grpSp>
          <p:nvGrpSpPr>
            <p:cNvPr id="29732" name="Group 28"/>
            <p:cNvGrpSpPr>
              <a:grpSpLocks/>
            </p:cNvGrpSpPr>
            <p:nvPr/>
          </p:nvGrpSpPr>
          <p:grpSpPr bwMode="auto">
            <a:xfrm>
              <a:off x="1104" y="1776"/>
              <a:ext cx="3865" cy="2304"/>
              <a:chOff x="1094" y="1769"/>
              <a:chExt cx="3865" cy="2304"/>
            </a:xfrm>
          </p:grpSpPr>
          <p:grpSp>
            <p:nvGrpSpPr>
              <p:cNvPr id="29734" name="Group 29"/>
              <p:cNvGrpSpPr>
                <a:grpSpLocks/>
              </p:cNvGrpSpPr>
              <p:nvPr/>
            </p:nvGrpSpPr>
            <p:grpSpPr bwMode="auto">
              <a:xfrm>
                <a:off x="1344" y="1769"/>
                <a:ext cx="528" cy="524"/>
                <a:chOff x="1344" y="1769"/>
                <a:chExt cx="528" cy="524"/>
              </a:xfrm>
            </p:grpSpPr>
            <p:sp>
              <p:nvSpPr>
                <p:cNvPr id="29736" name="Line 30"/>
                <p:cNvSpPr>
                  <a:spLocks noChangeShapeType="1"/>
                </p:cNvSpPr>
                <p:nvPr/>
              </p:nvSpPr>
              <p:spPr bwMode="auto">
                <a:xfrm>
                  <a:off x="1344" y="2112"/>
                  <a:ext cx="330" cy="181"/>
                </a:xfrm>
                <a:prstGeom prst="line">
                  <a:avLst/>
                </a:prstGeom>
                <a:noFill/>
                <a:ln w="38100">
                  <a:solidFill>
                    <a:schemeClr val="hlink"/>
                  </a:solidFill>
                  <a:round/>
                  <a:headEnd/>
                  <a:tailEnd/>
                </a:ln>
              </p:spPr>
              <p:txBody>
                <a:bodyPr wrap="none"/>
                <a:lstStyle/>
                <a:p>
                  <a:endParaRPr lang="en-US"/>
                </a:p>
              </p:txBody>
            </p:sp>
            <p:sp>
              <p:nvSpPr>
                <p:cNvPr id="29737" name="Line 31"/>
                <p:cNvSpPr>
                  <a:spLocks noChangeShapeType="1"/>
                </p:cNvSpPr>
                <p:nvPr/>
              </p:nvSpPr>
              <p:spPr bwMode="auto">
                <a:xfrm>
                  <a:off x="1344" y="2112"/>
                  <a:ext cx="528" cy="0"/>
                </a:xfrm>
                <a:prstGeom prst="line">
                  <a:avLst/>
                </a:prstGeom>
                <a:noFill/>
                <a:ln w="38100">
                  <a:solidFill>
                    <a:schemeClr val="hlink"/>
                  </a:solidFill>
                  <a:round/>
                  <a:headEnd/>
                  <a:tailEnd/>
                </a:ln>
              </p:spPr>
              <p:txBody>
                <a:bodyPr wrap="none"/>
                <a:lstStyle/>
                <a:p>
                  <a:endParaRPr lang="en-US"/>
                </a:p>
              </p:txBody>
            </p:sp>
            <p:sp>
              <p:nvSpPr>
                <p:cNvPr id="29738" name="Line 32"/>
                <p:cNvSpPr>
                  <a:spLocks noChangeShapeType="1"/>
                </p:cNvSpPr>
                <p:nvPr/>
              </p:nvSpPr>
              <p:spPr bwMode="auto">
                <a:xfrm flipV="1">
                  <a:off x="1344" y="1769"/>
                  <a:ext cx="178" cy="343"/>
                </a:xfrm>
                <a:prstGeom prst="line">
                  <a:avLst/>
                </a:prstGeom>
                <a:noFill/>
                <a:ln w="38100">
                  <a:solidFill>
                    <a:schemeClr val="hlink"/>
                  </a:solidFill>
                  <a:round/>
                  <a:headEnd/>
                  <a:tailEnd/>
                </a:ln>
              </p:spPr>
              <p:txBody>
                <a:bodyPr wrap="none"/>
                <a:lstStyle/>
                <a:p>
                  <a:endParaRPr lang="en-US"/>
                </a:p>
              </p:txBody>
            </p:sp>
          </p:grpSp>
          <p:sp>
            <p:nvSpPr>
              <p:cNvPr id="29735" name="Text Box 33"/>
              <p:cNvSpPr txBox="1">
                <a:spLocks noChangeArrowheads="1"/>
              </p:cNvSpPr>
              <p:nvPr/>
            </p:nvSpPr>
            <p:spPr bwMode="auto">
              <a:xfrm>
                <a:off x="1094" y="3740"/>
                <a:ext cx="3865" cy="333"/>
              </a:xfrm>
              <a:prstGeom prst="rect">
                <a:avLst/>
              </a:prstGeom>
              <a:noFill/>
              <a:ln w="9525">
                <a:noFill/>
                <a:miter lim="800000"/>
                <a:headEnd/>
                <a:tailEnd/>
              </a:ln>
            </p:spPr>
            <p:txBody>
              <a:bodyPr wrap="none">
                <a:spAutoFit/>
              </a:bodyPr>
              <a:lstStyle/>
              <a:p>
                <a:r>
                  <a:rPr lang="en-US" sz="2800" dirty="0">
                    <a:latin typeface="+mn-lt"/>
                  </a:rPr>
                  <a:t>Cost of one step: length of segment</a:t>
                </a:r>
              </a:p>
            </p:txBody>
          </p:sp>
        </p:grpSp>
        <p:sp>
          <p:nvSpPr>
            <p:cNvPr id="29733" name="Line 34"/>
            <p:cNvSpPr>
              <a:spLocks noChangeShapeType="1"/>
            </p:cNvSpPr>
            <p:nvPr/>
          </p:nvSpPr>
          <p:spPr bwMode="auto">
            <a:xfrm>
              <a:off x="1374" y="2149"/>
              <a:ext cx="316" cy="491"/>
            </a:xfrm>
            <a:prstGeom prst="line">
              <a:avLst/>
            </a:prstGeom>
            <a:noFill/>
            <a:ln w="38100">
              <a:solidFill>
                <a:schemeClr val="hlink"/>
              </a:solidFill>
              <a:round/>
              <a:headEnd/>
              <a:tailEnd/>
            </a:ln>
          </p:spPr>
          <p:txBody>
            <a:bodyPr wrap="none"/>
            <a:lstStyle/>
            <a:p>
              <a:endParaRPr lang="en-US"/>
            </a:p>
          </p:txBody>
        </p:sp>
      </p:grpSp>
      <p:sp>
        <p:nvSpPr>
          <p:cNvPr id="29718" name="Line 35"/>
          <p:cNvSpPr>
            <a:spLocks noChangeShapeType="1"/>
          </p:cNvSpPr>
          <p:nvPr/>
        </p:nvSpPr>
        <p:spPr bwMode="auto">
          <a:xfrm>
            <a:off x="3733800" y="2743200"/>
            <a:ext cx="2590800" cy="0"/>
          </a:xfrm>
          <a:prstGeom prst="line">
            <a:avLst/>
          </a:prstGeom>
          <a:noFill/>
          <a:ln w="28575">
            <a:solidFill>
              <a:schemeClr val="hlink"/>
            </a:solidFill>
            <a:round/>
            <a:headEnd/>
            <a:tailEnd/>
          </a:ln>
        </p:spPr>
        <p:txBody>
          <a:bodyPr wrap="none"/>
          <a:lstStyle/>
          <a:p>
            <a:endParaRPr lang="en-US"/>
          </a:p>
        </p:txBody>
      </p:sp>
      <p:sp>
        <p:nvSpPr>
          <p:cNvPr id="29719" name="Line 36"/>
          <p:cNvSpPr>
            <a:spLocks noChangeShapeType="1"/>
          </p:cNvSpPr>
          <p:nvPr/>
        </p:nvSpPr>
        <p:spPr bwMode="auto">
          <a:xfrm>
            <a:off x="3733800" y="2743200"/>
            <a:ext cx="2619375" cy="1476375"/>
          </a:xfrm>
          <a:prstGeom prst="line">
            <a:avLst/>
          </a:prstGeom>
          <a:noFill/>
          <a:ln w="28575">
            <a:solidFill>
              <a:schemeClr val="hlink"/>
            </a:solidFill>
            <a:round/>
            <a:headEnd/>
            <a:tailEnd/>
          </a:ln>
        </p:spPr>
        <p:txBody>
          <a:bodyPr wrap="none"/>
          <a:lstStyle/>
          <a:p>
            <a:endParaRPr lang="en-US"/>
          </a:p>
        </p:txBody>
      </p:sp>
      <p:sp>
        <p:nvSpPr>
          <p:cNvPr id="29720" name="Line 37"/>
          <p:cNvSpPr>
            <a:spLocks noChangeShapeType="1"/>
          </p:cNvSpPr>
          <p:nvPr/>
        </p:nvSpPr>
        <p:spPr bwMode="auto">
          <a:xfrm>
            <a:off x="2743200" y="2438400"/>
            <a:ext cx="3581400" cy="304800"/>
          </a:xfrm>
          <a:prstGeom prst="line">
            <a:avLst/>
          </a:prstGeom>
          <a:noFill/>
          <a:ln w="28575">
            <a:solidFill>
              <a:schemeClr val="hlink"/>
            </a:solidFill>
            <a:round/>
            <a:headEnd/>
            <a:tailEnd/>
          </a:ln>
        </p:spPr>
        <p:txBody>
          <a:bodyPr wrap="none"/>
          <a:lstStyle/>
          <a:p>
            <a:endParaRPr lang="en-US"/>
          </a:p>
        </p:txBody>
      </p:sp>
      <p:sp>
        <p:nvSpPr>
          <p:cNvPr id="29721" name="Line 38"/>
          <p:cNvSpPr>
            <a:spLocks noChangeShapeType="1"/>
          </p:cNvSpPr>
          <p:nvPr/>
        </p:nvSpPr>
        <p:spPr bwMode="auto">
          <a:xfrm>
            <a:off x="2743200" y="2438400"/>
            <a:ext cx="3905250" cy="257175"/>
          </a:xfrm>
          <a:prstGeom prst="line">
            <a:avLst/>
          </a:prstGeom>
          <a:noFill/>
          <a:ln w="28575">
            <a:solidFill>
              <a:schemeClr val="hlink"/>
            </a:solidFill>
            <a:round/>
            <a:headEnd/>
            <a:tailEnd/>
          </a:ln>
        </p:spPr>
        <p:txBody>
          <a:bodyPr wrap="none"/>
          <a:lstStyle/>
          <a:p>
            <a:endParaRPr lang="en-US"/>
          </a:p>
        </p:txBody>
      </p:sp>
      <p:sp>
        <p:nvSpPr>
          <p:cNvPr id="29722" name="Line 39"/>
          <p:cNvSpPr>
            <a:spLocks noChangeShapeType="1"/>
          </p:cNvSpPr>
          <p:nvPr/>
        </p:nvSpPr>
        <p:spPr bwMode="auto">
          <a:xfrm>
            <a:off x="3733800" y="2819400"/>
            <a:ext cx="1400175" cy="1381125"/>
          </a:xfrm>
          <a:prstGeom prst="line">
            <a:avLst/>
          </a:prstGeom>
          <a:noFill/>
          <a:ln w="28575">
            <a:solidFill>
              <a:schemeClr val="hlink"/>
            </a:solidFill>
            <a:round/>
            <a:headEnd/>
            <a:tailEnd/>
          </a:ln>
        </p:spPr>
        <p:txBody>
          <a:bodyPr wrap="none"/>
          <a:lstStyle/>
          <a:p>
            <a:endParaRPr lang="en-US"/>
          </a:p>
        </p:txBody>
      </p:sp>
      <p:sp>
        <p:nvSpPr>
          <p:cNvPr id="29723" name="Line 40"/>
          <p:cNvSpPr>
            <a:spLocks noChangeShapeType="1"/>
          </p:cNvSpPr>
          <p:nvPr/>
        </p:nvSpPr>
        <p:spPr bwMode="auto">
          <a:xfrm>
            <a:off x="2819400" y="4267200"/>
            <a:ext cx="2209800" cy="304800"/>
          </a:xfrm>
          <a:prstGeom prst="line">
            <a:avLst/>
          </a:prstGeom>
          <a:noFill/>
          <a:ln w="28575">
            <a:solidFill>
              <a:schemeClr val="hlink"/>
            </a:solidFill>
            <a:round/>
            <a:headEnd/>
            <a:tailEnd/>
          </a:ln>
        </p:spPr>
        <p:txBody>
          <a:bodyPr wrap="none"/>
          <a:lstStyle/>
          <a:p>
            <a:endParaRPr lang="en-US"/>
          </a:p>
        </p:txBody>
      </p:sp>
      <p:sp>
        <p:nvSpPr>
          <p:cNvPr id="29724" name="Line 41"/>
          <p:cNvSpPr>
            <a:spLocks noChangeShapeType="1"/>
          </p:cNvSpPr>
          <p:nvPr/>
        </p:nvSpPr>
        <p:spPr bwMode="auto">
          <a:xfrm>
            <a:off x="3705225" y="2790825"/>
            <a:ext cx="1419225" cy="1724025"/>
          </a:xfrm>
          <a:prstGeom prst="line">
            <a:avLst/>
          </a:prstGeom>
          <a:noFill/>
          <a:ln w="28575">
            <a:solidFill>
              <a:schemeClr val="hlink"/>
            </a:solidFill>
            <a:round/>
            <a:headEnd/>
            <a:tailEnd/>
          </a:ln>
        </p:spPr>
        <p:txBody>
          <a:bodyPr wrap="none"/>
          <a:lstStyle/>
          <a:p>
            <a:endParaRPr lang="en-US"/>
          </a:p>
        </p:txBody>
      </p:sp>
      <p:sp>
        <p:nvSpPr>
          <p:cNvPr id="29725" name="Line 42"/>
          <p:cNvSpPr>
            <a:spLocks noChangeShapeType="1"/>
          </p:cNvSpPr>
          <p:nvPr/>
        </p:nvSpPr>
        <p:spPr bwMode="auto">
          <a:xfrm flipH="1">
            <a:off x="5210175" y="2800350"/>
            <a:ext cx="1133475" cy="1409700"/>
          </a:xfrm>
          <a:prstGeom prst="line">
            <a:avLst/>
          </a:prstGeom>
          <a:noFill/>
          <a:ln w="28575">
            <a:solidFill>
              <a:schemeClr val="hlink"/>
            </a:solidFill>
            <a:round/>
            <a:headEnd/>
            <a:tailEnd/>
          </a:ln>
        </p:spPr>
        <p:txBody>
          <a:bodyPr wrap="none"/>
          <a:lstStyle/>
          <a:p>
            <a:endParaRPr lang="en-US"/>
          </a:p>
        </p:txBody>
      </p:sp>
      <p:sp>
        <p:nvSpPr>
          <p:cNvPr id="29726" name="Line 43"/>
          <p:cNvSpPr>
            <a:spLocks noChangeShapeType="1"/>
          </p:cNvSpPr>
          <p:nvPr/>
        </p:nvSpPr>
        <p:spPr bwMode="auto">
          <a:xfrm flipH="1">
            <a:off x="6781800" y="4267200"/>
            <a:ext cx="457200" cy="247650"/>
          </a:xfrm>
          <a:prstGeom prst="line">
            <a:avLst/>
          </a:prstGeom>
          <a:noFill/>
          <a:ln w="28575">
            <a:solidFill>
              <a:schemeClr val="hlink"/>
            </a:solidFill>
            <a:round/>
            <a:headEnd/>
            <a:tailEnd/>
          </a:ln>
        </p:spPr>
        <p:txBody>
          <a:bodyPr wrap="none"/>
          <a:lstStyle/>
          <a:p>
            <a:endParaRPr lang="en-US"/>
          </a:p>
        </p:txBody>
      </p:sp>
      <p:sp>
        <p:nvSpPr>
          <p:cNvPr id="29727" name="Line 44"/>
          <p:cNvSpPr>
            <a:spLocks noChangeShapeType="1"/>
          </p:cNvSpPr>
          <p:nvPr/>
        </p:nvSpPr>
        <p:spPr bwMode="auto">
          <a:xfrm flipH="1" flipV="1">
            <a:off x="6705600" y="2743200"/>
            <a:ext cx="590550" cy="1457325"/>
          </a:xfrm>
          <a:prstGeom prst="line">
            <a:avLst/>
          </a:prstGeom>
          <a:noFill/>
          <a:ln w="28575">
            <a:solidFill>
              <a:schemeClr val="hlink"/>
            </a:solidFill>
            <a:round/>
            <a:headEnd/>
            <a:tailEnd/>
          </a:ln>
        </p:spPr>
        <p:txBody>
          <a:bodyPr wrap="none"/>
          <a:lstStyle/>
          <a:p>
            <a:endParaRPr lang="en-US"/>
          </a:p>
        </p:txBody>
      </p:sp>
      <p:sp>
        <p:nvSpPr>
          <p:cNvPr id="29728" name="Oval 45"/>
          <p:cNvSpPr>
            <a:spLocks noChangeArrowheads="1"/>
          </p:cNvSpPr>
          <p:nvPr/>
        </p:nvSpPr>
        <p:spPr bwMode="auto">
          <a:xfrm>
            <a:off x="5105400" y="4191000"/>
            <a:ext cx="152400" cy="152400"/>
          </a:xfrm>
          <a:prstGeom prst="ellipse">
            <a:avLst/>
          </a:prstGeom>
          <a:solidFill>
            <a:schemeClr val="bg2"/>
          </a:solidFill>
          <a:ln w="9525">
            <a:solidFill>
              <a:schemeClr val="hlink"/>
            </a:solidFill>
            <a:round/>
            <a:headEnd/>
            <a:tailEnd/>
          </a:ln>
        </p:spPr>
        <p:txBody>
          <a:bodyPr wrap="none" anchor="ctr"/>
          <a:lstStyle/>
          <a:p>
            <a:endParaRPr lang="en-US"/>
          </a:p>
        </p:txBody>
      </p:sp>
      <p:sp>
        <p:nvSpPr>
          <p:cNvPr id="29729" name="Oval 46"/>
          <p:cNvSpPr>
            <a:spLocks noChangeArrowheads="1"/>
          </p:cNvSpPr>
          <p:nvPr/>
        </p:nvSpPr>
        <p:spPr bwMode="auto">
          <a:xfrm>
            <a:off x="6629400" y="2667000"/>
            <a:ext cx="152400" cy="152400"/>
          </a:xfrm>
          <a:prstGeom prst="ellipse">
            <a:avLst/>
          </a:prstGeom>
          <a:solidFill>
            <a:schemeClr val="bg2"/>
          </a:solidFill>
          <a:ln w="9525">
            <a:solidFill>
              <a:schemeClr val="tx1"/>
            </a:solidFill>
            <a:round/>
            <a:headEnd/>
            <a:tailEnd/>
          </a:ln>
        </p:spPr>
        <p:txBody>
          <a:bodyPr wrap="none" anchor="ctr"/>
          <a:lstStyle/>
          <a:p>
            <a:endParaRPr lang="en-US"/>
          </a:p>
        </p:txBody>
      </p:sp>
      <p:sp>
        <p:nvSpPr>
          <p:cNvPr id="29730" name="Oval 47"/>
          <p:cNvSpPr>
            <a:spLocks noChangeArrowheads="1"/>
          </p:cNvSpPr>
          <p:nvPr/>
        </p:nvSpPr>
        <p:spPr bwMode="auto">
          <a:xfrm>
            <a:off x="6324600" y="2667000"/>
            <a:ext cx="152400" cy="152400"/>
          </a:xfrm>
          <a:prstGeom prst="ellipse">
            <a:avLst/>
          </a:prstGeom>
          <a:solidFill>
            <a:schemeClr val="bg2"/>
          </a:solidFill>
          <a:ln w="9525">
            <a:solidFill>
              <a:schemeClr val="tx1"/>
            </a:solidFill>
            <a:round/>
            <a:headEnd/>
            <a:tailEnd/>
          </a:ln>
        </p:spPr>
        <p:txBody>
          <a:bodyPr wrap="none" anchor="ctr"/>
          <a:lstStyle/>
          <a:p>
            <a:endParaRPr lang="en-US"/>
          </a:p>
        </p:txBody>
      </p:sp>
      <p:sp>
        <p:nvSpPr>
          <p:cNvPr id="29731" name="Text Box 48"/>
          <p:cNvSpPr txBox="1">
            <a:spLocks noChangeArrowheads="1"/>
          </p:cNvSpPr>
          <p:nvPr/>
        </p:nvSpPr>
        <p:spPr bwMode="auto">
          <a:xfrm>
            <a:off x="1524000" y="4648200"/>
            <a:ext cx="5212585" cy="1015663"/>
          </a:xfrm>
          <a:prstGeom prst="rect">
            <a:avLst/>
          </a:prstGeom>
          <a:noFill/>
          <a:ln w="9525">
            <a:noFill/>
            <a:miter lim="800000"/>
            <a:headEnd/>
            <a:tailEnd/>
          </a:ln>
        </p:spPr>
        <p:txBody>
          <a:bodyPr wrap="none">
            <a:spAutoFit/>
          </a:bodyPr>
          <a:lstStyle/>
          <a:p>
            <a:r>
              <a:rPr lang="en-US" sz="2000" dirty="0">
                <a:solidFill>
                  <a:schemeClr val="hlink"/>
                </a:solidFill>
                <a:latin typeface="Calibri"/>
                <a:cs typeface="Calibri"/>
              </a:rPr>
              <a:t>Visibility graph (any two points “see” each other </a:t>
            </a:r>
          </a:p>
          <a:p>
            <a:r>
              <a:rPr lang="en-US" sz="2000" dirty="0" err="1">
                <a:solidFill>
                  <a:schemeClr val="hlink"/>
                </a:solidFill>
                <a:latin typeface="Calibri"/>
                <a:cs typeface="Calibri"/>
              </a:rPr>
              <a:t>iff</a:t>
            </a:r>
            <a:r>
              <a:rPr lang="en-US" sz="2000" dirty="0">
                <a:solidFill>
                  <a:schemeClr val="hlink"/>
                </a:solidFill>
                <a:latin typeface="Calibri"/>
                <a:cs typeface="Calibri"/>
              </a:rPr>
              <a:t> the line segment between them is NOT in the </a:t>
            </a:r>
          </a:p>
          <a:p>
            <a:r>
              <a:rPr lang="en-US" sz="2000" dirty="0">
                <a:solidFill>
                  <a:schemeClr val="hlink"/>
                </a:solidFill>
                <a:latin typeface="Calibri"/>
                <a:cs typeface="Calibri"/>
              </a:rPr>
              <a:t>exterior)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fontAlgn="auto" hangingPunct="1">
              <a:spcAft>
                <a:spcPts val="0"/>
              </a:spcAft>
              <a:defRPr/>
            </a:pPr>
            <a:r>
              <a:rPr lang="en-US"/>
              <a:t>What is Intelligence?</a:t>
            </a:r>
          </a:p>
        </p:txBody>
      </p:sp>
      <p:sp>
        <p:nvSpPr>
          <p:cNvPr id="21507" name="Rectangle 3"/>
          <p:cNvSpPr>
            <a:spLocks noGrp="1" noChangeArrowheads="1"/>
          </p:cNvSpPr>
          <p:nvPr>
            <p:ph sz="quarter" idx="1"/>
          </p:nvPr>
        </p:nvSpPr>
        <p:spPr>
          <a:xfrm>
            <a:off x="457200" y="1600200"/>
            <a:ext cx="8458200" cy="5121275"/>
          </a:xfrm>
        </p:spPr>
        <p:txBody>
          <a:bodyPr>
            <a:normAutofit fontScale="85000" lnSpcReduction="20000"/>
          </a:bodyPr>
          <a:lstStyle/>
          <a:p>
            <a:pPr marL="0" indent="0" eaLnBrk="1" hangingPunct="1">
              <a:lnSpc>
                <a:spcPct val="120000"/>
              </a:lnSpc>
              <a:buFont typeface="Wingdings" pitchFamily="2" charset="2"/>
              <a:buNone/>
            </a:pPr>
            <a:r>
              <a:rPr lang="en-US" dirty="0"/>
              <a:t>“If there were machines which bore a resemblance to our bodies and imitated our actions as closely as possible for all practical purposes, we should still have two very certain means of recognizing that they were not real men. The first is that they could never use words, or put together signs, as we do in order to declare our thoughts to others… Secondly, even though some machines might do some things as well as we do them, or perhaps even better, they would inevitably fail in others, which would reveal that they are acting not from understanding, …”</a:t>
            </a:r>
          </a:p>
          <a:p>
            <a:pPr marL="0" indent="0" eaLnBrk="1" hangingPunct="1">
              <a:lnSpc>
                <a:spcPct val="120000"/>
              </a:lnSpc>
              <a:buFont typeface="Wingdings" pitchFamily="2" charset="2"/>
              <a:buNone/>
            </a:pPr>
            <a:r>
              <a:rPr lang="en-US" i="1" dirty="0">
                <a:solidFill>
                  <a:schemeClr val="tx2"/>
                </a:solidFill>
              </a:rPr>
              <a:t>Discourse on the Method, by Descartes (1598-1650)</a:t>
            </a:r>
          </a:p>
          <a:p>
            <a:pPr marL="0" indent="0" eaLnBrk="1" hangingPunct="1">
              <a:lnSpc>
                <a:spcPct val="120000"/>
              </a:lnSpc>
            </a:pPr>
            <a:endParaRPr lang="en-US" i="1" dirty="0">
              <a:solidFill>
                <a:schemeClr val="tx2"/>
              </a:solidFill>
            </a:endParaRPr>
          </a:p>
        </p:txBody>
      </p:sp>
      <p:sp>
        <p:nvSpPr>
          <p:cNvPr id="21508" name="Slide Number Placeholder 5"/>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A998229D-A57A-44FE-B5E3-163D5D787AC3}" type="slidenum">
              <a:rPr lang="en-US" smtClean="0"/>
              <a:pPr/>
              <a:t>3</a:t>
            </a:fld>
            <a:endParaRPr lang="en-US"/>
          </a:p>
        </p:txBody>
      </p:sp>
    </p:spTree>
    <p:extLst>
      <p:ext uri="{BB962C8B-B14F-4D97-AF65-F5344CB8AC3E}">
        <p14:creationId xmlns:p14="http://schemas.microsoft.com/office/powerpoint/2010/main" val="1152772891"/>
      </p:ext>
    </p:extLst>
  </p:cSld>
  <p:clrMapOvr>
    <a:masterClrMapping/>
  </p:clrMapOvr>
  <mc:AlternateContent xmlns:mc="http://schemas.openxmlformats.org/markup-compatibility/2006" xmlns:p14="http://schemas.microsoft.com/office/powerpoint/2010/main">
    <mc:Choice Requires="p14">
      <p:transition spd="slow" p14:dur="2000" advTm="66316"/>
    </mc:Choice>
    <mc:Fallback xmlns="">
      <p:transition spd="slow" advTm="6631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pPr eaLnBrk="1" hangingPunct="1">
              <a:defRPr/>
            </a:pPr>
            <a:r>
              <a:rPr lang="en-US"/>
              <a:t>Solution Path</a:t>
            </a:r>
          </a:p>
        </p:txBody>
      </p:sp>
      <p:sp>
        <p:nvSpPr>
          <p:cNvPr id="30723"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C9FD352-C4D6-4312-8686-F161E78BBA35}" type="slidenum">
              <a:rPr lang="en-US" smtClean="0"/>
              <a:pPr/>
              <a:t>30</a:t>
            </a:fld>
            <a:endParaRPr lang="en-US"/>
          </a:p>
        </p:txBody>
      </p:sp>
      <p:grpSp>
        <p:nvGrpSpPr>
          <p:cNvPr id="30724" name="Group 3"/>
          <p:cNvGrpSpPr>
            <a:grpSpLocks/>
          </p:cNvGrpSpPr>
          <p:nvPr/>
        </p:nvGrpSpPr>
        <p:grpSpPr bwMode="auto">
          <a:xfrm>
            <a:off x="2362200" y="2362200"/>
            <a:ext cx="4419600" cy="2286000"/>
            <a:chOff x="1488" y="1488"/>
            <a:chExt cx="2784" cy="1440"/>
          </a:xfrm>
        </p:grpSpPr>
        <p:sp>
          <p:nvSpPr>
            <p:cNvPr id="30733" name="Oval 4"/>
            <p:cNvSpPr>
              <a:spLocks noChangeArrowheads="1"/>
            </p:cNvSpPr>
            <p:nvPr/>
          </p:nvSpPr>
          <p:spPr bwMode="auto">
            <a:xfrm>
              <a:off x="1680" y="2640"/>
              <a:ext cx="96" cy="96"/>
            </a:xfrm>
            <a:prstGeom prst="ellipse">
              <a:avLst/>
            </a:prstGeom>
            <a:solidFill>
              <a:schemeClr val="bg2"/>
            </a:solidFill>
            <a:ln w="9525">
              <a:solidFill>
                <a:schemeClr val="tx1"/>
              </a:solidFill>
              <a:round/>
              <a:headEnd/>
              <a:tailEnd/>
            </a:ln>
          </p:spPr>
          <p:txBody>
            <a:bodyPr wrap="none" anchor="ctr"/>
            <a:lstStyle/>
            <a:p>
              <a:endParaRPr lang="en-US"/>
            </a:p>
          </p:txBody>
        </p:sp>
        <p:sp>
          <p:nvSpPr>
            <p:cNvPr id="30734" name="Oval 5"/>
            <p:cNvSpPr>
              <a:spLocks noChangeArrowheads="1"/>
            </p:cNvSpPr>
            <p:nvPr/>
          </p:nvSpPr>
          <p:spPr bwMode="auto">
            <a:xfrm>
              <a:off x="2256" y="2640"/>
              <a:ext cx="96" cy="96"/>
            </a:xfrm>
            <a:prstGeom prst="ellipse">
              <a:avLst/>
            </a:prstGeom>
            <a:solidFill>
              <a:schemeClr val="bg2"/>
            </a:solidFill>
            <a:ln w="9525">
              <a:solidFill>
                <a:schemeClr val="tx1"/>
              </a:solidFill>
              <a:round/>
              <a:headEnd/>
              <a:tailEnd/>
            </a:ln>
          </p:spPr>
          <p:txBody>
            <a:bodyPr wrap="none" anchor="ctr"/>
            <a:lstStyle/>
            <a:p>
              <a:endParaRPr lang="en-US"/>
            </a:p>
          </p:txBody>
        </p:sp>
        <p:sp>
          <p:nvSpPr>
            <p:cNvPr id="30735" name="Oval 6"/>
            <p:cNvSpPr>
              <a:spLocks noChangeArrowheads="1"/>
            </p:cNvSpPr>
            <p:nvPr/>
          </p:nvSpPr>
          <p:spPr bwMode="auto">
            <a:xfrm>
              <a:off x="3216" y="2832"/>
              <a:ext cx="96" cy="96"/>
            </a:xfrm>
            <a:prstGeom prst="ellipse">
              <a:avLst/>
            </a:prstGeom>
            <a:solidFill>
              <a:schemeClr val="bg2"/>
            </a:solidFill>
            <a:ln w="9525">
              <a:solidFill>
                <a:schemeClr val="tx1"/>
              </a:solidFill>
              <a:round/>
              <a:headEnd/>
              <a:tailEnd/>
            </a:ln>
          </p:spPr>
          <p:txBody>
            <a:bodyPr wrap="none" anchor="ctr"/>
            <a:lstStyle/>
            <a:p>
              <a:endParaRPr lang="en-US"/>
            </a:p>
          </p:txBody>
        </p:sp>
        <p:sp>
          <p:nvSpPr>
            <p:cNvPr id="30736" name="Oval 7"/>
            <p:cNvSpPr>
              <a:spLocks noChangeArrowheads="1"/>
            </p:cNvSpPr>
            <p:nvPr/>
          </p:nvSpPr>
          <p:spPr bwMode="auto">
            <a:xfrm>
              <a:off x="1680" y="2256"/>
              <a:ext cx="96" cy="96"/>
            </a:xfrm>
            <a:prstGeom prst="ellipse">
              <a:avLst/>
            </a:prstGeom>
            <a:solidFill>
              <a:schemeClr val="bg2"/>
            </a:solidFill>
            <a:ln w="9525">
              <a:solidFill>
                <a:schemeClr val="tx1"/>
              </a:solidFill>
              <a:round/>
              <a:headEnd/>
              <a:tailEnd/>
            </a:ln>
          </p:spPr>
          <p:txBody>
            <a:bodyPr wrap="none" anchor="ctr"/>
            <a:lstStyle/>
            <a:p>
              <a:endParaRPr lang="en-US"/>
            </a:p>
          </p:txBody>
        </p:sp>
        <p:sp>
          <p:nvSpPr>
            <p:cNvPr id="30737" name="Oval 8"/>
            <p:cNvSpPr>
              <a:spLocks noChangeArrowheads="1"/>
            </p:cNvSpPr>
            <p:nvPr/>
          </p:nvSpPr>
          <p:spPr bwMode="auto">
            <a:xfrm>
              <a:off x="1488" y="1680"/>
              <a:ext cx="96" cy="96"/>
            </a:xfrm>
            <a:prstGeom prst="ellipse">
              <a:avLst/>
            </a:prstGeom>
            <a:solidFill>
              <a:schemeClr val="bg2"/>
            </a:solidFill>
            <a:ln w="9525">
              <a:solidFill>
                <a:schemeClr val="tx1"/>
              </a:solidFill>
              <a:round/>
              <a:headEnd/>
              <a:tailEnd/>
            </a:ln>
          </p:spPr>
          <p:txBody>
            <a:bodyPr wrap="none" anchor="ctr"/>
            <a:lstStyle/>
            <a:p>
              <a:endParaRPr lang="en-US"/>
            </a:p>
          </p:txBody>
        </p:sp>
        <p:sp>
          <p:nvSpPr>
            <p:cNvPr id="30738" name="Oval 9"/>
            <p:cNvSpPr>
              <a:spLocks noChangeArrowheads="1"/>
            </p:cNvSpPr>
            <p:nvPr/>
          </p:nvSpPr>
          <p:spPr bwMode="auto">
            <a:xfrm>
              <a:off x="1632" y="1488"/>
              <a:ext cx="96" cy="96"/>
            </a:xfrm>
            <a:prstGeom prst="ellipse">
              <a:avLst/>
            </a:prstGeom>
            <a:solidFill>
              <a:schemeClr val="bg2"/>
            </a:solidFill>
            <a:ln w="9525">
              <a:solidFill>
                <a:schemeClr val="tx1"/>
              </a:solidFill>
              <a:round/>
              <a:headEnd/>
              <a:tailEnd/>
            </a:ln>
          </p:spPr>
          <p:txBody>
            <a:bodyPr wrap="none" anchor="ctr"/>
            <a:lstStyle/>
            <a:p>
              <a:endParaRPr lang="en-US"/>
            </a:p>
          </p:txBody>
        </p:sp>
        <p:sp>
          <p:nvSpPr>
            <p:cNvPr id="30739" name="Oval 10"/>
            <p:cNvSpPr>
              <a:spLocks noChangeArrowheads="1"/>
            </p:cNvSpPr>
            <p:nvPr/>
          </p:nvSpPr>
          <p:spPr bwMode="auto">
            <a:xfrm>
              <a:off x="2256" y="1680"/>
              <a:ext cx="96" cy="96"/>
            </a:xfrm>
            <a:prstGeom prst="ellipse">
              <a:avLst/>
            </a:prstGeom>
            <a:solidFill>
              <a:schemeClr val="bg2"/>
            </a:solidFill>
            <a:ln w="9525">
              <a:solidFill>
                <a:schemeClr val="tx1"/>
              </a:solidFill>
              <a:round/>
              <a:headEnd/>
              <a:tailEnd/>
            </a:ln>
          </p:spPr>
          <p:txBody>
            <a:bodyPr wrap="none" anchor="ctr"/>
            <a:lstStyle/>
            <a:p>
              <a:endParaRPr lang="en-US"/>
            </a:p>
          </p:txBody>
        </p:sp>
        <p:sp>
          <p:nvSpPr>
            <p:cNvPr id="30740" name="Oval 11"/>
            <p:cNvSpPr>
              <a:spLocks noChangeArrowheads="1"/>
            </p:cNvSpPr>
            <p:nvPr/>
          </p:nvSpPr>
          <p:spPr bwMode="auto">
            <a:xfrm>
              <a:off x="3216" y="2640"/>
              <a:ext cx="96" cy="96"/>
            </a:xfrm>
            <a:prstGeom prst="ellipse">
              <a:avLst/>
            </a:prstGeom>
            <a:solidFill>
              <a:schemeClr val="bg2"/>
            </a:solidFill>
            <a:ln w="9525">
              <a:solidFill>
                <a:schemeClr val="tx1"/>
              </a:solidFill>
              <a:round/>
              <a:headEnd/>
              <a:tailEnd/>
            </a:ln>
          </p:spPr>
          <p:txBody>
            <a:bodyPr wrap="none" anchor="ctr"/>
            <a:lstStyle/>
            <a:p>
              <a:endParaRPr lang="en-US"/>
            </a:p>
          </p:txBody>
        </p:sp>
        <p:sp>
          <p:nvSpPr>
            <p:cNvPr id="30741" name="Oval 12"/>
            <p:cNvSpPr>
              <a:spLocks noChangeArrowheads="1"/>
            </p:cNvSpPr>
            <p:nvPr/>
          </p:nvSpPr>
          <p:spPr bwMode="auto">
            <a:xfrm>
              <a:off x="3984" y="2640"/>
              <a:ext cx="96" cy="96"/>
            </a:xfrm>
            <a:prstGeom prst="ellipse">
              <a:avLst/>
            </a:prstGeom>
            <a:solidFill>
              <a:schemeClr val="bg2"/>
            </a:solidFill>
            <a:ln w="9525">
              <a:solidFill>
                <a:schemeClr val="tx1"/>
              </a:solidFill>
              <a:round/>
              <a:headEnd/>
              <a:tailEnd/>
            </a:ln>
          </p:spPr>
          <p:txBody>
            <a:bodyPr wrap="none" anchor="ctr"/>
            <a:lstStyle/>
            <a:p>
              <a:endParaRPr lang="en-US"/>
            </a:p>
          </p:txBody>
        </p:sp>
        <p:sp>
          <p:nvSpPr>
            <p:cNvPr id="30742" name="Oval 13"/>
            <p:cNvSpPr>
              <a:spLocks noChangeArrowheads="1"/>
            </p:cNvSpPr>
            <p:nvPr/>
          </p:nvSpPr>
          <p:spPr bwMode="auto">
            <a:xfrm>
              <a:off x="4176" y="2832"/>
              <a:ext cx="96" cy="96"/>
            </a:xfrm>
            <a:prstGeom prst="ellipse">
              <a:avLst/>
            </a:prstGeom>
            <a:solidFill>
              <a:schemeClr val="bg2"/>
            </a:solidFill>
            <a:ln w="9525">
              <a:solidFill>
                <a:schemeClr val="tx1"/>
              </a:solidFill>
              <a:round/>
              <a:headEnd/>
              <a:tailEnd/>
            </a:ln>
          </p:spPr>
          <p:txBody>
            <a:bodyPr wrap="none" anchor="ctr"/>
            <a:lstStyle/>
            <a:p>
              <a:endParaRPr lang="en-US"/>
            </a:p>
          </p:txBody>
        </p:sp>
        <p:sp>
          <p:nvSpPr>
            <p:cNvPr id="30743" name="Oval 14"/>
            <p:cNvSpPr>
              <a:spLocks noChangeArrowheads="1"/>
            </p:cNvSpPr>
            <p:nvPr/>
          </p:nvSpPr>
          <p:spPr bwMode="auto">
            <a:xfrm>
              <a:off x="4176" y="1680"/>
              <a:ext cx="96" cy="96"/>
            </a:xfrm>
            <a:prstGeom prst="ellipse">
              <a:avLst/>
            </a:prstGeom>
            <a:solidFill>
              <a:schemeClr val="bg2"/>
            </a:solidFill>
            <a:ln w="9525">
              <a:solidFill>
                <a:schemeClr val="tx1"/>
              </a:solidFill>
              <a:round/>
              <a:headEnd/>
              <a:tailEnd/>
            </a:ln>
          </p:spPr>
          <p:txBody>
            <a:bodyPr wrap="none" anchor="ctr"/>
            <a:lstStyle/>
            <a:p>
              <a:endParaRPr lang="en-US"/>
            </a:p>
          </p:txBody>
        </p:sp>
        <p:sp>
          <p:nvSpPr>
            <p:cNvPr id="30744" name="Oval 15"/>
            <p:cNvSpPr>
              <a:spLocks noChangeArrowheads="1"/>
            </p:cNvSpPr>
            <p:nvPr/>
          </p:nvSpPr>
          <p:spPr bwMode="auto">
            <a:xfrm>
              <a:off x="3984" y="1680"/>
              <a:ext cx="96" cy="96"/>
            </a:xfrm>
            <a:prstGeom prst="ellipse">
              <a:avLst/>
            </a:prstGeom>
            <a:solidFill>
              <a:schemeClr val="bg2"/>
            </a:solidFill>
            <a:ln w="9525">
              <a:solidFill>
                <a:schemeClr val="tx1"/>
              </a:solidFill>
              <a:round/>
              <a:headEnd/>
              <a:tailEnd/>
            </a:ln>
          </p:spPr>
          <p:txBody>
            <a:bodyPr wrap="none" anchor="ctr"/>
            <a:lstStyle/>
            <a:p>
              <a:endParaRPr lang="en-US"/>
            </a:p>
          </p:txBody>
        </p:sp>
        <p:sp>
          <p:nvSpPr>
            <p:cNvPr id="30745" name="Oval 16"/>
            <p:cNvSpPr>
              <a:spLocks noChangeArrowheads="1"/>
            </p:cNvSpPr>
            <p:nvPr/>
          </p:nvSpPr>
          <p:spPr bwMode="auto">
            <a:xfrm>
              <a:off x="1872" y="2064"/>
              <a:ext cx="96" cy="96"/>
            </a:xfrm>
            <a:prstGeom prst="ellipse">
              <a:avLst/>
            </a:prstGeom>
            <a:solidFill>
              <a:schemeClr val="bg2"/>
            </a:solidFill>
            <a:ln w="9525">
              <a:solidFill>
                <a:schemeClr val="tx1"/>
              </a:solidFill>
              <a:round/>
              <a:headEnd/>
              <a:tailEnd/>
            </a:ln>
          </p:spPr>
          <p:txBody>
            <a:bodyPr wrap="none" anchor="ctr"/>
            <a:lstStyle/>
            <a:p>
              <a:endParaRPr lang="en-US"/>
            </a:p>
          </p:txBody>
        </p:sp>
      </p:grpSp>
      <p:grpSp>
        <p:nvGrpSpPr>
          <p:cNvPr id="30725" name="Group 17"/>
          <p:cNvGrpSpPr>
            <a:grpSpLocks/>
          </p:cNvGrpSpPr>
          <p:nvPr/>
        </p:nvGrpSpPr>
        <p:grpSpPr bwMode="auto">
          <a:xfrm>
            <a:off x="1524000" y="1828800"/>
            <a:ext cx="6096000" cy="3657600"/>
            <a:chOff x="960" y="1344"/>
            <a:chExt cx="3840" cy="2304"/>
          </a:xfrm>
        </p:grpSpPr>
        <p:sp>
          <p:nvSpPr>
            <p:cNvPr id="30728" name="Rectangle 18"/>
            <p:cNvSpPr>
              <a:spLocks noChangeArrowheads="1"/>
            </p:cNvSpPr>
            <p:nvPr/>
          </p:nvSpPr>
          <p:spPr bwMode="auto">
            <a:xfrm>
              <a:off x="960" y="1344"/>
              <a:ext cx="3840" cy="2304"/>
            </a:xfrm>
            <a:prstGeom prst="rect">
              <a:avLst/>
            </a:prstGeom>
            <a:noFill/>
            <a:ln w="38100">
              <a:solidFill>
                <a:schemeClr val="tx1"/>
              </a:solidFill>
              <a:miter lim="800000"/>
              <a:headEnd/>
              <a:tailEnd/>
            </a:ln>
          </p:spPr>
          <p:txBody>
            <a:bodyPr wrap="none" anchor="ctr"/>
            <a:lstStyle/>
            <a:p>
              <a:endParaRPr lang="en-US"/>
            </a:p>
          </p:txBody>
        </p:sp>
        <p:sp>
          <p:nvSpPr>
            <p:cNvPr id="30729" name="Freeform 19"/>
            <p:cNvSpPr>
              <a:spLocks/>
            </p:cNvSpPr>
            <p:nvPr/>
          </p:nvSpPr>
          <p:spPr bwMode="auto">
            <a:xfrm>
              <a:off x="1536" y="1728"/>
              <a:ext cx="768" cy="1152"/>
            </a:xfrm>
            <a:custGeom>
              <a:avLst/>
              <a:gdLst>
                <a:gd name="T0" fmla="*/ 0 w 768"/>
                <a:gd name="T1" fmla="*/ 192 h 1152"/>
                <a:gd name="T2" fmla="*/ 384 w 768"/>
                <a:gd name="T3" fmla="*/ 576 h 1152"/>
                <a:gd name="T4" fmla="*/ 192 w 768"/>
                <a:gd name="T5" fmla="*/ 768 h 1152"/>
                <a:gd name="T6" fmla="*/ 192 w 768"/>
                <a:gd name="T7" fmla="*/ 1152 h 1152"/>
                <a:gd name="T8" fmla="*/ 768 w 768"/>
                <a:gd name="T9" fmla="*/ 1152 h 1152"/>
                <a:gd name="T10" fmla="*/ 768 w 768"/>
                <a:gd name="T11" fmla="*/ 192 h 1152"/>
                <a:gd name="T12" fmla="*/ 144 w 768"/>
                <a:gd name="T13" fmla="*/ 0 h 1152"/>
                <a:gd name="T14" fmla="*/ 0 w 768"/>
                <a:gd name="T15" fmla="*/ 192 h 1152"/>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1152"/>
                <a:gd name="T26" fmla="*/ 768 w 768"/>
                <a:gd name="T27" fmla="*/ 1152 h 11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1152">
                  <a:moveTo>
                    <a:pt x="0" y="192"/>
                  </a:moveTo>
                  <a:lnTo>
                    <a:pt x="384" y="576"/>
                  </a:lnTo>
                  <a:lnTo>
                    <a:pt x="192" y="768"/>
                  </a:lnTo>
                  <a:lnTo>
                    <a:pt x="192" y="1152"/>
                  </a:lnTo>
                  <a:lnTo>
                    <a:pt x="768" y="1152"/>
                  </a:lnTo>
                  <a:lnTo>
                    <a:pt x="768" y="192"/>
                  </a:lnTo>
                  <a:lnTo>
                    <a:pt x="144" y="0"/>
                  </a:lnTo>
                  <a:lnTo>
                    <a:pt x="0" y="192"/>
                  </a:lnTo>
                  <a:close/>
                </a:path>
              </a:pathLst>
            </a:custGeom>
            <a:solidFill>
              <a:srgbClr val="996600"/>
            </a:solidFill>
            <a:ln w="38100" cmpd="sng">
              <a:solidFill>
                <a:schemeClr val="tx1"/>
              </a:solidFill>
              <a:round/>
              <a:headEnd/>
              <a:tailEnd/>
            </a:ln>
          </p:spPr>
          <p:txBody>
            <a:bodyPr wrap="none"/>
            <a:lstStyle/>
            <a:p>
              <a:endParaRPr lang="en-US"/>
            </a:p>
          </p:txBody>
        </p:sp>
        <p:sp>
          <p:nvSpPr>
            <p:cNvPr id="30730" name="Oval 20"/>
            <p:cNvSpPr>
              <a:spLocks noChangeArrowheads="1"/>
            </p:cNvSpPr>
            <p:nvPr/>
          </p:nvSpPr>
          <p:spPr bwMode="auto">
            <a:xfrm>
              <a:off x="1296" y="2256"/>
              <a:ext cx="96" cy="96"/>
            </a:xfrm>
            <a:prstGeom prst="ellipse">
              <a:avLst/>
            </a:prstGeom>
            <a:solidFill>
              <a:srgbClr val="F81706"/>
            </a:solidFill>
            <a:ln w="9525">
              <a:solidFill>
                <a:srgbClr val="F81706"/>
              </a:solidFill>
              <a:round/>
              <a:headEnd/>
              <a:tailEnd/>
            </a:ln>
          </p:spPr>
          <p:txBody>
            <a:bodyPr wrap="none" anchor="ctr"/>
            <a:lstStyle/>
            <a:p>
              <a:endParaRPr lang="en-US"/>
            </a:p>
          </p:txBody>
        </p:sp>
        <p:sp>
          <p:nvSpPr>
            <p:cNvPr id="30731" name="Freeform 21"/>
            <p:cNvSpPr>
              <a:spLocks/>
            </p:cNvSpPr>
            <p:nvPr/>
          </p:nvSpPr>
          <p:spPr bwMode="auto">
            <a:xfrm>
              <a:off x="3264" y="1920"/>
              <a:ext cx="960" cy="1152"/>
            </a:xfrm>
            <a:custGeom>
              <a:avLst/>
              <a:gdLst>
                <a:gd name="T0" fmla="*/ 0 w 960"/>
                <a:gd name="T1" fmla="*/ 960 h 1152"/>
                <a:gd name="T2" fmla="*/ 0 w 960"/>
                <a:gd name="T3" fmla="*/ 1152 h 1152"/>
                <a:gd name="T4" fmla="*/ 960 w 960"/>
                <a:gd name="T5" fmla="*/ 1152 h 1152"/>
                <a:gd name="T6" fmla="*/ 960 w 960"/>
                <a:gd name="T7" fmla="*/ 0 h 1152"/>
                <a:gd name="T8" fmla="*/ 768 w 960"/>
                <a:gd name="T9" fmla="*/ 0 h 1152"/>
                <a:gd name="T10" fmla="*/ 768 w 960"/>
                <a:gd name="T11" fmla="*/ 960 h 1152"/>
                <a:gd name="T12" fmla="*/ 0 w 960"/>
                <a:gd name="T13" fmla="*/ 960 h 1152"/>
                <a:gd name="T14" fmla="*/ 0 60000 65536"/>
                <a:gd name="T15" fmla="*/ 0 60000 65536"/>
                <a:gd name="T16" fmla="*/ 0 60000 65536"/>
                <a:gd name="T17" fmla="*/ 0 60000 65536"/>
                <a:gd name="T18" fmla="*/ 0 60000 65536"/>
                <a:gd name="T19" fmla="*/ 0 60000 65536"/>
                <a:gd name="T20" fmla="*/ 0 60000 65536"/>
                <a:gd name="T21" fmla="*/ 0 w 960"/>
                <a:gd name="T22" fmla="*/ 0 h 1152"/>
                <a:gd name="T23" fmla="*/ 960 w 960"/>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152">
                  <a:moveTo>
                    <a:pt x="0" y="960"/>
                  </a:moveTo>
                  <a:lnTo>
                    <a:pt x="0" y="1152"/>
                  </a:lnTo>
                  <a:lnTo>
                    <a:pt x="960" y="1152"/>
                  </a:lnTo>
                  <a:lnTo>
                    <a:pt x="960" y="0"/>
                  </a:lnTo>
                  <a:lnTo>
                    <a:pt x="768" y="0"/>
                  </a:lnTo>
                  <a:lnTo>
                    <a:pt x="768" y="960"/>
                  </a:lnTo>
                  <a:lnTo>
                    <a:pt x="0" y="960"/>
                  </a:lnTo>
                  <a:close/>
                </a:path>
              </a:pathLst>
            </a:custGeom>
            <a:solidFill>
              <a:srgbClr val="996600"/>
            </a:solidFill>
            <a:ln w="38100" cmpd="sng">
              <a:solidFill>
                <a:schemeClr val="tx1"/>
              </a:solidFill>
              <a:round/>
              <a:headEnd/>
              <a:tailEnd/>
            </a:ln>
          </p:spPr>
          <p:txBody>
            <a:bodyPr wrap="none"/>
            <a:lstStyle/>
            <a:p>
              <a:endParaRPr lang="en-US"/>
            </a:p>
          </p:txBody>
        </p:sp>
        <p:sp>
          <p:nvSpPr>
            <p:cNvPr id="30732" name="Oval 22"/>
            <p:cNvSpPr>
              <a:spLocks noChangeArrowheads="1"/>
            </p:cNvSpPr>
            <p:nvPr/>
          </p:nvSpPr>
          <p:spPr bwMode="auto">
            <a:xfrm>
              <a:off x="4560" y="2832"/>
              <a:ext cx="96" cy="96"/>
            </a:xfrm>
            <a:prstGeom prst="ellipse">
              <a:avLst/>
            </a:prstGeom>
            <a:solidFill>
              <a:srgbClr val="45D628"/>
            </a:solidFill>
            <a:ln w="9525">
              <a:solidFill>
                <a:srgbClr val="45D628"/>
              </a:solidFill>
              <a:round/>
              <a:headEnd/>
              <a:tailEnd/>
            </a:ln>
          </p:spPr>
          <p:txBody>
            <a:bodyPr wrap="none" anchor="ctr"/>
            <a:lstStyle/>
            <a:p>
              <a:endParaRPr lang="en-US"/>
            </a:p>
          </p:txBody>
        </p:sp>
      </p:grpSp>
      <p:sp>
        <p:nvSpPr>
          <p:cNvPr id="30726" name="Freeform 23"/>
          <p:cNvSpPr>
            <a:spLocks/>
          </p:cNvSpPr>
          <p:nvPr/>
        </p:nvSpPr>
        <p:spPr bwMode="auto">
          <a:xfrm>
            <a:off x="2133600" y="3352800"/>
            <a:ext cx="5181600" cy="1219200"/>
          </a:xfrm>
          <a:custGeom>
            <a:avLst/>
            <a:gdLst>
              <a:gd name="T0" fmla="*/ 2147483647 w 3264"/>
              <a:gd name="T1" fmla="*/ 1451609935 h 768"/>
              <a:gd name="T2" fmla="*/ 2147483647 w 3264"/>
              <a:gd name="T3" fmla="*/ 1935480178 h 768"/>
              <a:gd name="T4" fmla="*/ 2147483647 w 3264"/>
              <a:gd name="T5" fmla="*/ 1935480178 h 768"/>
              <a:gd name="T6" fmla="*/ 967740107 w 3264"/>
              <a:gd name="T7" fmla="*/ 1451609935 h 768"/>
              <a:gd name="T8" fmla="*/ 0 w 3264"/>
              <a:gd name="T9" fmla="*/ 0 h 768"/>
              <a:gd name="T10" fmla="*/ 0 60000 65536"/>
              <a:gd name="T11" fmla="*/ 0 60000 65536"/>
              <a:gd name="T12" fmla="*/ 0 60000 65536"/>
              <a:gd name="T13" fmla="*/ 0 60000 65536"/>
              <a:gd name="T14" fmla="*/ 0 60000 65536"/>
              <a:gd name="T15" fmla="*/ 0 w 3264"/>
              <a:gd name="T16" fmla="*/ 0 h 768"/>
              <a:gd name="T17" fmla="*/ 3264 w 3264"/>
              <a:gd name="T18" fmla="*/ 768 h 768"/>
            </a:gdLst>
            <a:ahLst/>
            <a:cxnLst>
              <a:cxn ang="T10">
                <a:pos x="T0" y="T1"/>
              </a:cxn>
              <a:cxn ang="T11">
                <a:pos x="T2" y="T3"/>
              </a:cxn>
              <a:cxn ang="T12">
                <a:pos x="T4" y="T5"/>
              </a:cxn>
              <a:cxn ang="T13">
                <a:pos x="T6" y="T7"/>
              </a:cxn>
              <a:cxn ang="T14">
                <a:pos x="T8" y="T9"/>
              </a:cxn>
            </a:cxnLst>
            <a:rect l="T15" t="T16" r="T17" b="T18"/>
            <a:pathLst>
              <a:path w="3264" h="768">
                <a:moveTo>
                  <a:pt x="3264" y="576"/>
                </a:moveTo>
                <a:lnTo>
                  <a:pt x="2880" y="768"/>
                </a:lnTo>
                <a:lnTo>
                  <a:pt x="1920" y="768"/>
                </a:lnTo>
                <a:lnTo>
                  <a:pt x="384" y="576"/>
                </a:lnTo>
                <a:lnTo>
                  <a:pt x="0" y="0"/>
                </a:lnTo>
              </a:path>
            </a:pathLst>
          </a:custGeom>
          <a:noFill/>
          <a:ln w="38100" cmpd="sng">
            <a:solidFill>
              <a:srgbClr val="0000FF"/>
            </a:solidFill>
            <a:round/>
            <a:headEnd/>
            <a:tailEnd/>
          </a:ln>
        </p:spPr>
        <p:txBody>
          <a:bodyPr wrap="none"/>
          <a:lstStyle/>
          <a:p>
            <a:endParaRPr lang="en-US"/>
          </a:p>
        </p:txBody>
      </p:sp>
      <p:sp>
        <p:nvSpPr>
          <p:cNvPr id="30727" name="Text Box 24"/>
          <p:cNvSpPr txBox="1">
            <a:spLocks noChangeArrowheads="1"/>
          </p:cNvSpPr>
          <p:nvPr/>
        </p:nvSpPr>
        <p:spPr bwMode="auto">
          <a:xfrm>
            <a:off x="1508125" y="5684838"/>
            <a:ext cx="6978192" cy="830997"/>
          </a:xfrm>
          <a:prstGeom prst="rect">
            <a:avLst/>
          </a:prstGeom>
          <a:noFill/>
          <a:ln w="9525">
            <a:noFill/>
            <a:miter lim="800000"/>
            <a:headEnd/>
            <a:tailEnd/>
          </a:ln>
        </p:spPr>
        <p:txBody>
          <a:bodyPr wrap="none">
            <a:spAutoFit/>
          </a:bodyPr>
          <a:lstStyle/>
          <a:p>
            <a:r>
              <a:rPr lang="en-US" sz="2400" dirty="0">
                <a:latin typeface="+mn-lt"/>
              </a:rPr>
              <a:t>The shortest path in this state space is also the </a:t>
            </a:r>
            <a:br>
              <a:rPr lang="en-US" sz="2400" dirty="0">
                <a:latin typeface="+mn-lt"/>
              </a:rPr>
            </a:br>
            <a:r>
              <a:rPr lang="en-US" sz="2400" dirty="0">
                <a:latin typeface="+mn-lt"/>
              </a:rPr>
              <a:t>shortest in the original continuous space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What is a State?</a:t>
            </a:r>
          </a:p>
        </p:txBody>
      </p:sp>
      <p:sp>
        <p:nvSpPr>
          <p:cNvPr id="16387" name="Content Placeholder 2"/>
          <p:cNvSpPr>
            <a:spLocks noGrp="1"/>
          </p:cNvSpPr>
          <p:nvPr>
            <p:ph idx="1"/>
          </p:nvPr>
        </p:nvSpPr>
        <p:spPr/>
        <p:txBody>
          <a:bodyPr>
            <a:normAutofit fontScale="92500"/>
          </a:bodyPr>
          <a:lstStyle/>
          <a:p>
            <a:pPr eaLnBrk="1" hangingPunct="1"/>
            <a:r>
              <a:rPr lang="en-US" b="1" dirty="0"/>
              <a:t>A state does:</a:t>
            </a:r>
          </a:p>
          <a:p>
            <a:pPr lvl="1" eaLnBrk="1" hangingPunct="1"/>
            <a:r>
              <a:rPr lang="en-US" dirty="0"/>
              <a:t>Represent all information meaningful to the problem at a given “instant in time” – past, present, or future</a:t>
            </a:r>
          </a:p>
          <a:p>
            <a:pPr lvl="1" eaLnBrk="1" hangingPunct="1"/>
            <a:r>
              <a:rPr lang="en-US" dirty="0"/>
              <a:t>Exist in an </a:t>
            </a:r>
            <a:r>
              <a:rPr lang="en-US" i="1" dirty="0"/>
              <a:t>abstract</a:t>
            </a:r>
            <a:r>
              <a:rPr lang="en-US" dirty="0"/>
              <a:t>, </a:t>
            </a:r>
            <a:r>
              <a:rPr lang="en-US" i="1" dirty="0"/>
              <a:t>mathematical </a:t>
            </a:r>
            <a:r>
              <a:rPr lang="en-US" dirty="0"/>
              <a:t>sense</a:t>
            </a:r>
          </a:p>
          <a:p>
            <a:pPr eaLnBrk="1" hangingPunct="1"/>
            <a:r>
              <a:rPr lang="en-US" b="1" dirty="0"/>
              <a:t>A state DOES NOT:</a:t>
            </a:r>
          </a:p>
          <a:p>
            <a:pPr lvl="1" eaLnBrk="1" hangingPunct="1"/>
            <a:r>
              <a:rPr lang="en-US" dirty="0"/>
              <a:t>Necessarily exist in the computer’s memory</a:t>
            </a:r>
          </a:p>
          <a:p>
            <a:pPr lvl="1" eaLnBrk="1" hangingPunct="1"/>
            <a:r>
              <a:rPr lang="en-US" dirty="0"/>
              <a:t>Tell the computer how it arrived at the state</a:t>
            </a:r>
          </a:p>
          <a:p>
            <a:pPr lvl="1" eaLnBrk="1" hangingPunct="1"/>
            <a:r>
              <a:rPr lang="en-US" dirty="0"/>
              <a:t>Tell the computer how to choose the next state</a:t>
            </a:r>
          </a:p>
          <a:p>
            <a:pPr lvl="1" eaLnBrk="1" hangingPunct="1"/>
            <a:r>
              <a:rPr lang="en-US" dirty="0"/>
              <a:t>Need to be a unique representation</a:t>
            </a:r>
          </a:p>
        </p:txBody>
      </p:sp>
      <p:sp>
        <p:nvSpPr>
          <p:cNvPr id="16388" name="Slide Number Placeholder 3"/>
          <p:cNvSpPr>
            <a:spLocks noGrp="1"/>
          </p:cNvSpPr>
          <p:nvPr>
            <p:ph type="sldNum" sz="quarter" idx="12"/>
          </p:nvPr>
        </p:nvSpPr>
        <p:spPr bwMode="auto">
          <a:xfrm>
            <a:off x="8534400" y="5734050"/>
            <a:ext cx="609600" cy="520700"/>
          </a:xfrm>
          <a:prstGeom prst="rect">
            <a:avLst/>
          </a:prstGeom>
          <a:noFill/>
          <a:ln>
            <a:miter lim="800000"/>
            <a:headEnd/>
            <a:tailEnd/>
          </a:ln>
        </p:spPr>
        <p:txBody>
          <a:bodyPr wrap="square" lIns="91440" tIns="45720" rIns="91440" bIns="45720" numCol="1" anchorCtr="0" compatLnSpc="1">
            <a:prstTxWarp prst="textNoShape">
              <a:avLst/>
            </a:prstTxWarp>
          </a:bodyPr>
          <a:lstStyle/>
          <a:p>
            <a:fld id="{66A448C5-C2D3-47E4-9A47-30ECC753E1DD}" type="slidenum">
              <a:rPr lang="en-US" smtClean="0"/>
              <a:pPr/>
              <a:t>31</a:t>
            </a:fld>
            <a:endParaRPr lang="en-US"/>
          </a:p>
        </p:txBody>
      </p:sp>
    </p:spTree>
    <p:extLst>
      <p:ext uri="{BB962C8B-B14F-4D97-AF65-F5344CB8AC3E}">
        <p14:creationId xmlns:p14="http://schemas.microsoft.com/office/powerpoint/2010/main" val="3482040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State Space?</a:t>
            </a:r>
          </a:p>
        </p:txBody>
      </p:sp>
      <p:sp>
        <p:nvSpPr>
          <p:cNvPr id="3" name="Content Placeholder 2"/>
          <p:cNvSpPr>
            <a:spLocks noGrp="1"/>
          </p:cNvSpPr>
          <p:nvPr>
            <p:ph idx="1"/>
          </p:nvPr>
        </p:nvSpPr>
        <p:spPr/>
        <p:txBody>
          <a:bodyPr>
            <a:normAutofit fontScale="92500" lnSpcReduction="20000"/>
          </a:bodyPr>
          <a:lstStyle/>
          <a:p>
            <a:r>
              <a:rPr lang="en-US" dirty="0"/>
              <a:t>An abstract mathematical object</a:t>
            </a:r>
          </a:p>
          <a:p>
            <a:pPr lvl="1"/>
            <a:r>
              <a:rPr lang="en-US" dirty="0"/>
              <a:t>E.g., the set of all permutations of (1,…,8,empty)</a:t>
            </a:r>
          </a:p>
          <a:p>
            <a:r>
              <a:rPr lang="en-US" dirty="0"/>
              <a:t>Membership should be </a:t>
            </a:r>
            <a:r>
              <a:rPr lang="en-US" dirty="0">
                <a:solidFill>
                  <a:srgbClr val="FF0000"/>
                </a:solidFill>
              </a:rPr>
              <a:t>trivially</a:t>
            </a:r>
            <a:r>
              <a:rPr lang="en-US" dirty="0"/>
              <a:t> </a:t>
            </a:r>
            <a:r>
              <a:rPr lang="en-US" dirty="0">
                <a:solidFill>
                  <a:srgbClr val="FF0000"/>
                </a:solidFill>
              </a:rPr>
              <a:t>testable</a:t>
            </a:r>
          </a:p>
          <a:p>
            <a:pPr lvl="1"/>
            <a:r>
              <a:rPr lang="en-US" dirty="0"/>
              <a:t>So S = { s | s is reachable from the start state through transformations of the successor function } is </a:t>
            </a:r>
            <a:r>
              <a:rPr lang="en-US" i="1" dirty="0"/>
              <a:t>a bad definition</a:t>
            </a:r>
            <a:r>
              <a:rPr lang="en-US" dirty="0"/>
              <a:t> (not trivially testable).</a:t>
            </a:r>
          </a:p>
          <a:p>
            <a:r>
              <a:rPr lang="en-US" dirty="0"/>
              <a:t>Edges should be </a:t>
            </a:r>
            <a:r>
              <a:rPr lang="en-US" dirty="0">
                <a:solidFill>
                  <a:srgbClr val="FF0000"/>
                </a:solidFill>
              </a:rPr>
              <a:t>easily generated</a:t>
            </a:r>
          </a:p>
          <a:p>
            <a:endParaRPr lang="en-US" dirty="0">
              <a:solidFill>
                <a:srgbClr val="FF0000"/>
              </a:solidFill>
            </a:endParaRPr>
          </a:p>
          <a:p>
            <a:r>
              <a:rPr lang="en-US" i="1" dirty="0"/>
              <a:t>Again: the state space does NOT contain information about which edge to take (or not to take) in a given state</a:t>
            </a:r>
          </a:p>
        </p:txBody>
      </p:sp>
      <p:sp>
        <p:nvSpPr>
          <p:cNvPr id="4" name="Slide Number Placeholder 3"/>
          <p:cNvSpPr>
            <a:spLocks noGrp="1"/>
          </p:cNvSpPr>
          <p:nvPr>
            <p:ph type="sldNum" sz="quarter" idx="12"/>
          </p:nvPr>
        </p:nvSpPr>
        <p:spPr>
          <a:xfrm>
            <a:off x="8534400" y="5734050"/>
            <a:ext cx="609600" cy="520700"/>
          </a:xfrm>
          <a:prstGeom prst="rect">
            <a:avLst/>
          </a:prstGeom>
        </p:spPr>
        <p:txBody>
          <a:bodyPr/>
          <a:lstStyle/>
          <a:p>
            <a:pPr>
              <a:defRPr/>
            </a:pPr>
            <a:fld id="{CCB5AE06-290D-4D7E-B303-42694ADBD101}" type="slidenum">
              <a:rPr lang="en-US" smtClean="0"/>
              <a:pPr>
                <a:defRPr/>
              </a:pPr>
              <a:t>32</a:t>
            </a:fld>
            <a:endParaRPr lang="en-US"/>
          </a:p>
        </p:txBody>
      </p:sp>
    </p:spTree>
    <p:extLst>
      <p:ext uri="{BB962C8B-B14F-4D97-AF65-F5344CB8AC3E}">
        <p14:creationId xmlns:p14="http://schemas.microsoft.com/office/powerpoint/2010/main" val="1728312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eaLnBrk="1" fontAlgn="auto" hangingPunct="1">
              <a:spcAft>
                <a:spcPts val="0"/>
              </a:spcAft>
              <a:defRPr/>
            </a:pPr>
            <a:r>
              <a:rPr lang="en-US"/>
              <a:t>8-Queens Problem</a:t>
            </a:r>
          </a:p>
        </p:txBody>
      </p:sp>
      <p:sp>
        <p:nvSpPr>
          <p:cNvPr id="17412" name="Slide Number Placeholder 5"/>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DF6E1FA1-9284-4B63-9D21-82E619703327}" type="slidenum">
              <a:rPr lang="en-US" smtClean="0"/>
              <a:pPr/>
              <a:t>33</a:t>
            </a:fld>
            <a:endParaRPr lang="en-US"/>
          </a:p>
        </p:txBody>
      </p:sp>
      <p:pic>
        <p:nvPicPr>
          <p:cNvPr id="17413" name="Picture 4" descr="8queens"/>
          <p:cNvPicPr>
            <a:picLocks noChangeAspect="1" noChangeArrowheads="1"/>
          </p:cNvPicPr>
          <p:nvPr/>
        </p:nvPicPr>
        <p:blipFill>
          <a:blip r:embed="rId2" cstate="print"/>
          <a:srcRect/>
          <a:stretch>
            <a:fillRect/>
          </a:stretch>
        </p:blipFill>
        <p:spPr bwMode="auto">
          <a:xfrm>
            <a:off x="3886200" y="1600200"/>
            <a:ext cx="4724400" cy="4724400"/>
          </a:xfrm>
          <a:prstGeom prst="rect">
            <a:avLst/>
          </a:prstGeom>
          <a:noFill/>
          <a:ln w="9525">
            <a:noFill/>
            <a:miter lim="800000"/>
            <a:headEnd/>
            <a:tailEnd/>
          </a:ln>
        </p:spPr>
      </p:pic>
      <p:sp>
        <p:nvSpPr>
          <p:cNvPr id="2" name="TextBox 1"/>
          <p:cNvSpPr txBox="1"/>
          <p:nvPr/>
        </p:nvSpPr>
        <p:spPr>
          <a:xfrm>
            <a:off x="381000" y="1676400"/>
            <a:ext cx="3276599" cy="2677656"/>
          </a:xfrm>
          <a:prstGeom prst="rect">
            <a:avLst/>
          </a:prstGeom>
          <a:noFill/>
        </p:spPr>
        <p:txBody>
          <a:bodyPr wrap="square" rtlCol="0">
            <a:spAutoFit/>
          </a:bodyPr>
          <a:lstStyle/>
          <a:p>
            <a:r>
              <a:rPr lang="en-US" sz="2800" dirty="0">
                <a:latin typeface="+mn-lt"/>
              </a:rPr>
              <a:t>Place 8 queens in a chessboard so that no two queens are in the same row, column, or diagonal. </a:t>
            </a:r>
          </a:p>
          <a:p>
            <a:endParaRPr lang="en-US" sz="2800" dirty="0">
              <a:latin typeface="+mn-lt"/>
            </a:endParaRPr>
          </a:p>
        </p:txBody>
      </p:sp>
    </p:spTree>
    <p:extLst>
      <p:ext uri="{BB962C8B-B14F-4D97-AF65-F5344CB8AC3E}">
        <p14:creationId xmlns:p14="http://schemas.microsoft.com/office/powerpoint/2010/main" val="3595582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fontAlgn="auto" hangingPunct="1">
              <a:spcAft>
                <a:spcPts val="0"/>
              </a:spcAft>
              <a:defRPr/>
            </a:pPr>
            <a:r>
              <a:rPr lang="en-US"/>
              <a:t>What is Intelligence?</a:t>
            </a:r>
          </a:p>
        </p:txBody>
      </p:sp>
      <p:sp>
        <p:nvSpPr>
          <p:cNvPr id="22531" name="Rectangle 3"/>
          <p:cNvSpPr>
            <a:spLocks noGrp="1" noChangeArrowheads="1"/>
          </p:cNvSpPr>
          <p:nvPr>
            <p:ph sz="quarter" idx="1"/>
          </p:nvPr>
        </p:nvSpPr>
        <p:spPr>
          <a:xfrm>
            <a:off x="457200" y="1600200"/>
            <a:ext cx="7467600" cy="4873625"/>
          </a:xfrm>
        </p:spPr>
        <p:txBody>
          <a:bodyPr/>
          <a:lstStyle/>
          <a:p>
            <a:pPr eaLnBrk="1" hangingPunct="1"/>
            <a:r>
              <a:rPr lang="en-US"/>
              <a:t>Turing Test (c. 1950)</a:t>
            </a:r>
          </a:p>
        </p:txBody>
      </p:sp>
      <p:sp>
        <p:nvSpPr>
          <p:cNvPr id="22532" name="Slide Number Placeholder 5"/>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E637853A-590E-4AB2-8989-0230C7B97BD3}" type="slidenum">
              <a:rPr lang="en-US" smtClean="0"/>
              <a:pPr/>
              <a:t>4</a:t>
            </a:fld>
            <a:endParaRPr lang="en-US"/>
          </a:p>
        </p:txBody>
      </p:sp>
      <p:pic>
        <p:nvPicPr>
          <p:cNvPr id="22533" name="Picture 5"/>
          <p:cNvPicPr>
            <a:picLocks noChangeAspect="1" noChangeArrowheads="1"/>
          </p:cNvPicPr>
          <p:nvPr/>
        </p:nvPicPr>
        <p:blipFill>
          <a:blip r:embed="rId3" cstate="print"/>
          <a:srcRect/>
          <a:stretch>
            <a:fillRect/>
          </a:stretch>
        </p:blipFill>
        <p:spPr bwMode="auto">
          <a:xfrm>
            <a:off x="914400" y="2209800"/>
            <a:ext cx="2730500" cy="3429000"/>
          </a:xfrm>
          <a:prstGeom prst="rect">
            <a:avLst/>
          </a:prstGeom>
          <a:noFill/>
          <a:ln w="9525">
            <a:noFill/>
            <a:miter lim="800000"/>
            <a:headEnd/>
            <a:tailEnd/>
          </a:ln>
        </p:spPr>
      </p:pic>
      <p:pic>
        <p:nvPicPr>
          <p:cNvPr id="22534" name="Picture 9" descr="turingtest"/>
          <p:cNvPicPr>
            <a:picLocks noChangeAspect="1" noChangeArrowheads="1"/>
          </p:cNvPicPr>
          <p:nvPr/>
        </p:nvPicPr>
        <p:blipFill>
          <a:blip r:embed="rId4" cstate="print"/>
          <a:srcRect/>
          <a:stretch>
            <a:fillRect/>
          </a:stretch>
        </p:blipFill>
        <p:spPr bwMode="auto">
          <a:xfrm>
            <a:off x="4343400" y="2176463"/>
            <a:ext cx="4495800" cy="4452937"/>
          </a:xfrm>
          <a:prstGeom prst="rect">
            <a:avLst/>
          </a:prstGeom>
          <a:noFill/>
          <a:ln w="9525">
            <a:noFill/>
            <a:miter lim="800000"/>
            <a:headEnd/>
            <a:tailEnd/>
          </a:ln>
        </p:spPr>
      </p:pic>
    </p:spTree>
    <p:extLst>
      <p:ext uri="{BB962C8B-B14F-4D97-AF65-F5344CB8AC3E}">
        <p14:creationId xmlns:p14="http://schemas.microsoft.com/office/powerpoint/2010/main" val="2111453760"/>
      </p:ext>
    </p:extLst>
  </p:cSld>
  <p:clrMapOvr>
    <a:masterClrMapping/>
  </p:clrMapOvr>
  <mc:AlternateContent xmlns:mc="http://schemas.openxmlformats.org/markup-compatibility/2006" xmlns:p14="http://schemas.microsoft.com/office/powerpoint/2010/main">
    <mc:Choice Requires="p14">
      <p:transition spd="slow" p14:dur="2000" advTm="70772"/>
    </mc:Choice>
    <mc:Fallback xmlns="">
      <p:transition spd="slow" advTm="7077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2"/>
          <p:cNvSpPr>
            <a:spLocks noGrp="1" noChangeArrowheads="1"/>
          </p:cNvSpPr>
          <p:nvPr>
            <p:ph type="title"/>
          </p:nvPr>
        </p:nvSpPr>
        <p:spPr/>
        <p:txBody>
          <a:bodyPr>
            <a:normAutofit/>
          </a:bodyPr>
          <a:lstStyle/>
          <a:p>
            <a:pPr eaLnBrk="1" fontAlgn="auto" hangingPunct="1">
              <a:spcAft>
                <a:spcPts val="0"/>
              </a:spcAft>
              <a:defRPr/>
            </a:pPr>
            <a:r>
              <a:rPr lang="en-US" sz="4000"/>
              <a:t>An Application of the Turing Test</a:t>
            </a:r>
          </a:p>
        </p:txBody>
      </p:sp>
      <p:sp>
        <p:nvSpPr>
          <p:cNvPr id="23555" name="Rectangle 6"/>
          <p:cNvSpPr>
            <a:spLocks noGrp="1" noChangeArrowheads="1"/>
          </p:cNvSpPr>
          <p:nvPr>
            <p:ph sz="quarter" idx="1"/>
          </p:nvPr>
        </p:nvSpPr>
        <p:spPr>
          <a:xfrm>
            <a:off x="457200" y="1600200"/>
            <a:ext cx="7467600" cy="4873625"/>
          </a:xfrm>
        </p:spPr>
        <p:txBody>
          <a:bodyPr/>
          <a:lstStyle/>
          <a:p>
            <a:pPr eaLnBrk="1" hangingPunct="1"/>
            <a:r>
              <a:rPr lang="en-US" sz="2800" dirty="0"/>
              <a:t>CAPTCHA: Completely Automatic Public Turing tests to tell Computers and Humans Apart</a:t>
            </a:r>
          </a:p>
          <a:p>
            <a:pPr eaLnBrk="1" hangingPunct="1"/>
            <a:endParaRPr lang="en-US" dirty="0"/>
          </a:p>
        </p:txBody>
      </p:sp>
      <p:sp>
        <p:nvSpPr>
          <p:cNvPr id="23556" name="Slide Number Placeholder 5"/>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17A4F070-2C7A-45D2-AC77-74BB12E0450E}" type="slidenum">
              <a:rPr lang="en-US" smtClean="0"/>
              <a:pPr/>
              <a:t>5</a:t>
            </a:fld>
            <a:endParaRPr lang="en-US"/>
          </a:p>
        </p:txBody>
      </p:sp>
      <p:pic>
        <p:nvPicPr>
          <p:cNvPr id="23557" name="Picture 8"/>
          <p:cNvPicPr>
            <a:picLocks noChangeAspect="1" noChangeArrowheads="1"/>
          </p:cNvPicPr>
          <p:nvPr/>
        </p:nvPicPr>
        <p:blipFill>
          <a:blip r:embed="rId3" cstate="print"/>
          <a:srcRect/>
          <a:stretch>
            <a:fillRect/>
          </a:stretch>
        </p:blipFill>
        <p:spPr bwMode="auto">
          <a:xfrm>
            <a:off x="1905000" y="2667000"/>
            <a:ext cx="5334000" cy="3859213"/>
          </a:xfrm>
          <a:prstGeom prst="rect">
            <a:avLst/>
          </a:prstGeom>
          <a:noFill/>
          <a:ln w="9525">
            <a:noFill/>
            <a:miter lim="800000"/>
            <a:headEnd/>
            <a:tailEnd/>
          </a:ln>
        </p:spPr>
      </p:pic>
    </p:spTree>
    <p:extLst>
      <p:ext uri="{BB962C8B-B14F-4D97-AF65-F5344CB8AC3E}">
        <p14:creationId xmlns:p14="http://schemas.microsoft.com/office/powerpoint/2010/main" val="1609921078"/>
      </p:ext>
    </p:extLst>
  </p:cSld>
  <p:clrMapOvr>
    <a:masterClrMapping/>
  </p:clrMapOvr>
  <mc:AlternateContent xmlns:mc="http://schemas.openxmlformats.org/markup-compatibility/2006" xmlns:p14="http://schemas.microsoft.com/office/powerpoint/2010/main">
    <mc:Choice Requires="p14">
      <p:transition spd="slow" p14:dur="2000" advTm="34006"/>
    </mc:Choice>
    <mc:Fallback xmlns="">
      <p:transition spd="slow" advTm="3400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fontAlgn="auto" hangingPunct="1">
              <a:spcAft>
                <a:spcPts val="0"/>
              </a:spcAft>
              <a:defRPr/>
            </a:pPr>
            <a:r>
              <a:rPr lang="en-US"/>
              <a:t>Chinese Room (John Searle)</a:t>
            </a:r>
          </a:p>
        </p:txBody>
      </p:sp>
      <p:sp>
        <p:nvSpPr>
          <p:cNvPr id="1028" name="Slide Number Placeholder 5"/>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AD2A82F9-7CE6-441C-B745-DA51B7D71580}" type="slidenum">
              <a:rPr lang="en-US" smtClean="0"/>
              <a:pPr/>
              <a:t>6</a:t>
            </a:fld>
            <a:endParaRPr lang="en-US"/>
          </a:p>
        </p:txBody>
      </p:sp>
      <p:graphicFrame>
        <p:nvGraphicFramePr>
          <p:cNvPr id="1026" name="Object 6"/>
          <p:cNvGraphicFramePr>
            <a:graphicFrameLocks noChangeAspect="1"/>
          </p:cNvGraphicFramePr>
          <p:nvPr/>
        </p:nvGraphicFramePr>
        <p:xfrm>
          <a:off x="1447800" y="2193925"/>
          <a:ext cx="6324600" cy="3521075"/>
        </p:xfrm>
        <a:graphic>
          <a:graphicData uri="http://schemas.openxmlformats.org/presentationml/2006/ole">
            <mc:AlternateContent xmlns:mc="http://schemas.openxmlformats.org/markup-compatibility/2006">
              <mc:Choice xmlns:v="urn:schemas-microsoft-com:vml" Requires="v">
                <p:oleObj spid="_x0000_s2065" name="Photo Editor Photo" r:id="rId4" imgW="4361905" imgH="2429214" progId="">
                  <p:embed/>
                </p:oleObj>
              </mc:Choice>
              <mc:Fallback>
                <p:oleObj name="Photo Editor Photo" r:id="rId4" imgW="4361905" imgH="242921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193925"/>
                        <a:ext cx="6324600" cy="3521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91378386"/>
      </p:ext>
    </p:extLst>
  </p:cSld>
  <p:clrMapOvr>
    <a:masterClrMapping/>
  </p:clrMapOvr>
  <mc:AlternateContent xmlns:mc="http://schemas.openxmlformats.org/markup-compatibility/2006" xmlns:p14="http://schemas.microsoft.com/office/powerpoint/2010/main">
    <mc:Choice Requires="p14">
      <p:transition spd="slow" p14:dur="2000" advTm="94044"/>
    </mc:Choice>
    <mc:Fallback xmlns="">
      <p:transition spd="slow" advTm="9404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2"/>
          <p:cNvSpPr>
            <a:spLocks noGrp="1" noChangeArrowheads="1"/>
          </p:cNvSpPr>
          <p:nvPr>
            <p:ph type="title"/>
          </p:nvPr>
        </p:nvSpPr>
        <p:spPr/>
        <p:txBody>
          <a:bodyPr>
            <a:normAutofit fontScale="90000"/>
          </a:bodyPr>
          <a:lstStyle/>
          <a:p>
            <a:r>
              <a:rPr lang="en-US"/>
              <a:t>Can Machines Act/Think Intelligently?</a:t>
            </a:r>
            <a:endParaRPr lang="en-US" dirty="0"/>
          </a:p>
        </p:txBody>
      </p:sp>
      <p:sp>
        <p:nvSpPr>
          <p:cNvPr id="230403" name="Rectangle 3"/>
          <p:cNvSpPr>
            <a:spLocks noGrp="1" noChangeArrowheads="1"/>
          </p:cNvSpPr>
          <p:nvPr>
            <p:ph idx="1"/>
          </p:nvPr>
        </p:nvSpPr>
        <p:spPr/>
        <p:txBody>
          <a:bodyPr/>
          <a:lstStyle/>
          <a:p>
            <a:r>
              <a:rPr lang="en-US" b="1" dirty="0"/>
              <a:t>A1: </a:t>
            </a:r>
            <a:r>
              <a:rPr lang="en-US" dirty="0"/>
              <a:t>Yes, if intelligence is narrowly defined as “information processing” </a:t>
            </a:r>
          </a:p>
          <a:p>
            <a:pPr lvl="1"/>
            <a:r>
              <a:rPr lang="en-US" dirty="0"/>
              <a:t>Many tasks initially assumed to require intelligence can be automated.</a:t>
            </a:r>
          </a:p>
        </p:txBody>
      </p:sp>
      <p:sp>
        <p:nvSpPr>
          <p:cNvPr id="24580" name="Slide Number Placeholder 3"/>
          <p:cNvSpPr>
            <a:spLocks noGrp="1"/>
          </p:cNvSpPr>
          <p:nvPr>
            <p:ph type="sldNum" sz="quarter" idx="12"/>
          </p:nvPr>
        </p:nvSpPr>
        <p:spPr/>
        <p:txBody>
          <a:bodyPr/>
          <a:lstStyle/>
          <a:p>
            <a:fld id="{DF25E7BC-68E0-4E70-9337-24BF77AC09DD}" type="slidenum">
              <a:rPr lang="en-US" smtClean="0"/>
              <a:pPr/>
              <a:t>7</a:t>
            </a:fld>
            <a:endParaRPr lang="en-US"/>
          </a:p>
        </p:txBody>
      </p:sp>
    </p:spTree>
    <p:extLst>
      <p:ext uri="{BB962C8B-B14F-4D97-AF65-F5344CB8AC3E}">
        <p14:creationId xmlns:p14="http://schemas.microsoft.com/office/powerpoint/2010/main" val="4164841775"/>
      </p:ext>
    </p:extLst>
  </p:cSld>
  <p:clrMapOvr>
    <a:masterClrMapping/>
  </p:clrMapOvr>
  <mc:AlternateContent xmlns:mc="http://schemas.openxmlformats.org/markup-compatibility/2006" xmlns:p14="http://schemas.microsoft.com/office/powerpoint/2010/main">
    <mc:Choice Requires="p14">
      <p:transition spd="slow" p14:dur="2000" advTm="25427"/>
    </mc:Choice>
    <mc:Fallback xmlns="">
      <p:transition spd="slow" advTm="2542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milestone: Chess (1997)</a:t>
            </a:r>
          </a:p>
        </p:txBody>
      </p:sp>
      <p:pic>
        <p:nvPicPr>
          <p:cNvPr id="4" name="Picture 3"/>
          <p:cNvPicPr>
            <a:picLocks noChangeAspect="1"/>
          </p:cNvPicPr>
          <p:nvPr/>
        </p:nvPicPr>
        <p:blipFill>
          <a:blip r:embed="rId3"/>
          <a:stretch>
            <a:fillRect/>
          </a:stretch>
        </p:blipFill>
        <p:spPr>
          <a:xfrm>
            <a:off x="1447800" y="1600200"/>
            <a:ext cx="6350000" cy="3886200"/>
          </a:xfrm>
          <a:prstGeom prst="rect">
            <a:avLst/>
          </a:prstGeom>
        </p:spPr>
      </p:pic>
      <p:sp>
        <p:nvSpPr>
          <p:cNvPr id="5" name="Rectangle 4"/>
          <p:cNvSpPr/>
          <p:nvPr/>
        </p:nvSpPr>
        <p:spPr>
          <a:xfrm>
            <a:off x="3581400" y="5638800"/>
            <a:ext cx="4196619" cy="369332"/>
          </a:xfrm>
          <a:prstGeom prst="rect">
            <a:avLst/>
          </a:prstGeom>
        </p:spPr>
        <p:txBody>
          <a:bodyPr wrap="none">
            <a:spAutoFit/>
          </a:bodyPr>
          <a:lstStyle/>
          <a:p>
            <a:r>
              <a:rPr lang="en-US" dirty="0"/>
              <a:t>Deep Blue beats Garry Kasparov, 1997</a:t>
            </a:r>
          </a:p>
        </p:txBody>
      </p:sp>
    </p:spTree>
    <p:extLst>
      <p:ext uri="{BB962C8B-B14F-4D97-AF65-F5344CB8AC3E}">
        <p14:creationId xmlns:p14="http://schemas.microsoft.com/office/powerpoint/2010/main" val="383526309"/>
      </p:ext>
    </p:extLst>
  </p:cSld>
  <p:clrMapOvr>
    <a:masterClrMapping/>
  </p:clrMapOvr>
  <mc:AlternateContent xmlns:mc="http://schemas.openxmlformats.org/markup-compatibility/2006" xmlns:p14="http://schemas.microsoft.com/office/powerpoint/2010/main">
    <mc:Choice Requires="p14">
      <p:transition spd="slow" p14:dur="2000" advTm="29003"/>
    </mc:Choice>
    <mc:Fallback xmlns="">
      <p:transition spd="slow" advTm="2900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Milestone: DARPA Grand Challenge</a:t>
            </a:r>
          </a:p>
        </p:txBody>
      </p:sp>
      <p:sp>
        <p:nvSpPr>
          <p:cNvPr id="3" name="Content Placeholder 2"/>
          <p:cNvSpPr>
            <a:spLocks noGrp="1"/>
          </p:cNvSpPr>
          <p:nvPr>
            <p:ph idx="1"/>
          </p:nvPr>
        </p:nvSpPr>
        <p:spPr/>
        <p:txBody>
          <a:bodyPr/>
          <a:lstStyle/>
          <a:p>
            <a:r>
              <a:rPr lang="en-US" dirty="0"/>
              <a:t>Autonomous car travels 132 miles through challenging desert (2005)</a:t>
            </a:r>
          </a:p>
        </p:txBody>
      </p:sp>
      <p:pic>
        <p:nvPicPr>
          <p:cNvPr id="4" name="Picture 3"/>
          <p:cNvPicPr>
            <a:picLocks noChangeAspect="1"/>
          </p:cNvPicPr>
          <p:nvPr/>
        </p:nvPicPr>
        <p:blipFill>
          <a:blip r:embed="rId3"/>
          <a:stretch>
            <a:fillRect/>
          </a:stretch>
        </p:blipFill>
        <p:spPr>
          <a:xfrm>
            <a:off x="1524000" y="2882900"/>
            <a:ext cx="6096000" cy="3975100"/>
          </a:xfrm>
          <a:prstGeom prst="rect">
            <a:avLst/>
          </a:prstGeom>
        </p:spPr>
      </p:pic>
    </p:spTree>
    <p:extLst>
      <p:ext uri="{BB962C8B-B14F-4D97-AF65-F5344CB8AC3E}">
        <p14:creationId xmlns:p14="http://schemas.microsoft.com/office/powerpoint/2010/main" val="584472799"/>
      </p:ext>
    </p:extLst>
  </p:cSld>
  <p:clrMapOvr>
    <a:masterClrMapping/>
  </p:clrMapOvr>
  <mc:AlternateContent xmlns:mc="http://schemas.openxmlformats.org/markup-compatibility/2006" xmlns:p14="http://schemas.microsoft.com/office/powerpoint/2010/main">
    <mc:Choice Requires="p14">
      <p:transition spd="slow" p14:dur="2000" advTm="24673"/>
    </mc:Choice>
    <mc:Fallback xmlns="">
      <p:transition spd="slow" advTm="24673"/>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7.094|3.97100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23161</TotalTime>
  <Words>1698</Words>
  <Application>Microsoft Office PowerPoint</Application>
  <PresentationFormat>On-screen Show (4:3)</PresentationFormat>
  <Paragraphs>242</Paragraphs>
  <Slides>33</Slides>
  <Notes>20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3" baseType="lpstr">
      <vt:lpstr>Arial</vt:lpstr>
      <vt:lpstr>Calibri</vt:lpstr>
      <vt:lpstr>Comic Sans MS</vt:lpstr>
      <vt:lpstr>Symbol</vt:lpstr>
      <vt:lpstr>Tahoma</vt:lpstr>
      <vt:lpstr>Times New Roman</vt:lpstr>
      <vt:lpstr>Tw Cen MT Condensed Extra Bold</vt:lpstr>
      <vt:lpstr>Wingdings</vt:lpstr>
      <vt:lpstr>Office Theme</vt:lpstr>
      <vt:lpstr>Photo Editor Photo</vt:lpstr>
      <vt:lpstr>AI as Search   CS B551 Fall 2016</vt:lpstr>
      <vt:lpstr>Announcements</vt:lpstr>
      <vt:lpstr>What is Intelligence?</vt:lpstr>
      <vt:lpstr>What is Intelligence?</vt:lpstr>
      <vt:lpstr>An Application of the Turing Test</vt:lpstr>
      <vt:lpstr>Chinese Room (John Searle)</vt:lpstr>
      <vt:lpstr>Can Machines Act/Think Intelligently?</vt:lpstr>
      <vt:lpstr>Big milestone: Chess (1997)</vt:lpstr>
      <vt:lpstr>Milestone: DARPA Grand Challenge</vt:lpstr>
      <vt:lpstr>Milestone: Jeopardy (2010)</vt:lpstr>
      <vt:lpstr>Milestone: Go (2016)</vt:lpstr>
      <vt:lpstr>Can Machines Act/Think Intelligently?</vt:lpstr>
      <vt:lpstr>Can Machines Act/Think Intelligently?</vt:lpstr>
      <vt:lpstr>AI as Search   CS B551 Fall 2016</vt:lpstr>
      <vt:lpstr>An old puzzle…</vt:lpstr>
      <vt:lpstr>PowerPoint Presentation</vt:lpstr>
      <vt:lpstr>Exploring Choices</vt:lpstr>
      <vt:lpstr>These abstractions have 5 parts:</vt:lpstr>
      <vt:lpstr>Defining a Search Problem</vt:lpstr>
      <vt:lpstr>State Graph</vt:lpstr>
      <vt:lpstr>Solution to the Search Problem</vt:lpstr>
      <vt:lpstr>Example: 8-Puzzle</vt:lpstr>
      <vt:lpstr>Example: 8-Puzzle</vt:lpstr>
      <vt:lpstr>Successor Function: 8-Puzzle</vt:lpstr>
      <vt:lpstr>Path Planning</vt:lpstr>
      <vt:lpstr>Formulation #1</vt:lpstr>
      <vt:lpstr>Optimal Solution</vt:lpstr>
      <vt:lpstr>Formulation #2</vt:lpstr>
      <vt:lpstr>Formulation #2</vt:lpstr>
      <vt:lpstr>Solution Path</vt:lpstr>
      <vt:lpstr>What is a State?</vt:lpstr>
      <vt:lpstr>What is a State Space?</vt:lpstr>
      <vt:lpstr>8-Queens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Belief-optimal Reasoning for Cyber-physical Systems</dc:title>
  <dc:creator>Kris Hauser</dc:creator>
  <cp:lastModifiedBy>Zehua Zhang</cp:lastModifiedBy>
  <cp:revision>314</cp:revision>
  <dcterms:created xsi:type="dcterms:W3CDTF">2009-07-09T04:21:49Z</dcterms:created>
  <dcterms:modified xsi:type="dcterms:W3CDTF">2017-01-08T05:51:19Z</dcterms:modified>
</cp:coreProperties>
</file>