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Action1.xml" ContentType="application/vnd.ms-office.inkAction+xml"/>
  <Override PartName="/ppt/tags/tag4.xml" ContentType="application/vnd.openxmlformats-officedocument.presentationml.tags+xml"/>
  <Override PartName="/ppt/ink/inkAction16.xml" ContentType="application/vnd.ms-office.inkAction+xml"/>
  <Override PartName="/ppt/tags/tag44.xml" ContentType="application/vnd.openxmlformats-officedocument.presentationml.tags+xml"/>
  <Override PartName="/ppt/ink/inkAction22.xml" ContentType="application/vnd.ms-office.inkAction+xml"/>
  <Override PartName="/ppt/tags/tag63.xml" ContentType="application/vnd.openxmlformats-officedocument.presentationml.tags+xml"/>
  <Override PartName="/ppt/ink/inkAction23.xml" ContentType="application/vnd.ms-office.inkAction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165" r:id="rId2"/>
    <p:sldId id="1166" r:id="rId3"/>
    <p:sldId id="1167" r:id="rId4"/>
    <p:sldId id="1155" r:id="rId5"/>
    <p:sldId id="1147" r:id="rId6"/>
    <p:sldId id="1148" r:id="rId7"/>
    <p:sldId id="1163" r:id="rId8"/>
    <p:sldId id="1149" r:id="rId9"/>
    <p:sldId id="1150" r:id="rId10"/>
    <p:sldId id="1151" r:id="rId11"/>
    <p:sldId id="1154" r:id="rId12"/>
    <p:sldId id="1164" r:id="rId13"/>
    <p:sldId id="1004" r:id="rId14"/>
    <p:sldId id="1160" r:id="rId15"/>
    <p:sldId id="1139" r:id="rId16"/>
    <p:sldId id="1140" r:id="rId17"/>
    <p:sldId id="1005" r:id="rId18"/>
    <p:sldId id="1161" r:id="rId19"/>
    <p:sldId id="1142" r:id="rId20"/>
    <p:sldId id="1092" r:id="rId21"/>
    <p:sldId id="1093" r:id="rId22"/>
    <p:sldId id="1094" r:id="rId23"/>
    <p:sldId id="1095" r:id="rId24"/>
    <p:sldId id="1096" r:id="rId25"/>
    <p:sldId id="1097" r:id="rId26"/>
    <p:sldId id="1098" r:id="rId27"/>
    <p:sldId id="1099" r:id="rId28"/>
    <p:sldId id="1143" r:id="rId29"/>
    <p:sldId id="1100" r:id="rId30"/>
    <p:sldId id="1101" r:id="rId31"/>
    <p:sldId id="1102" r:id="rId32"/>
    <p:sldId id="1103" r:id="rId33"/>
    <p:sldId id="1104" r:id="rId34"/>
    <p:sldId id="1105" r:id="rId35"/>
    <p:sldId id="1106" r:id="rId36"/>
    <p:sldId id="1107" r:id="rId37"/>
    <p:sldId id="1108" r:id="rId38"/>
    <p:sldId id="1109" r:id="rId39"/>
    <p:sldId id="1110" r:id="rId40"/>
    <p:sldId id="1111" r:id="rId41"/>
    <p:sldId id="1112" r:id="rId42"/>
    <p:sldId id="1113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9AC9FF"/>
    <a:srgbClr val="FF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9" autoAdjust="0"/>
    <p:restoredTop sz="96173" autoAdjust="0"/>
  </p:normalViewPr>
  <p:slideViewPr>
    <p:cSldViewPr snapToGrid="0">
      <p:cViewPr varScale="1">
        <p:scale>
          <a:sx n="127" d="100"/>
          <a:sy n="127" d="100"/>
        </p:scale>
        <p:origin x="10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071A-2656-BE4A-AE50-8AB31F2B0731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DB79-7432-AB42-916B-FA8A2FA31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4096" units="deg"/>
          <inkml:channel name="T" type="integer" max="2.14748E9" units="dev"/>
        </inkml:traceFormat>
        <inkml:channelProperties>
          <inkml:channelProperty channel="X" name="resolution" value="1.88806" units="1/cm"/>
          <inkml:channelProperty channel="Y" name="resolution" value="2.38883" units="1/cm"/>
          <inkml:channelProperty channel="F" name="resolution" value="0" units="1/deg"/>
          <inkml:channelProperty channel="T" name="resolution" value="1" units="1/dev"/>
        </inkml:channelProperties>
      </inkml:inkSource>
      <inkml:timestamp xml:id="ts0" timeString="2016-09-12T12:41:08.085Z"/>
    </inkml:context>
    <inkml:brush xml:id="br0">
      <inkml:brushProperty name="width" value="0.07179" units="cm"/>
      <inkml:brushProperty name="height" value="0.0717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55353">
    <iact:property name="dataType"/>
    <iact:actionData xml:id="d0">
      <inkml:trace xmlns:inkml="http://www.w3.org/2003/InkML" xml:id="stk0" contextRef="#ctx0" brushRef="#br0">241 319 560 0,'-57'-12'208'15,"26"12"-112"-15,0 -11 -120 0,20 5 24 0,1 0 -32 0,-6 -11 0 16,6 17 -12 -16,5 -18 0 0,0 7 4 0,0 -1 4 16,-1 -5 12 -16,6 5 8 15,0 -6 -4 -15,6 13 4 16,4 -7 12 -16,5 -11 0 15,11 5 -8 1,5 1 8 -16,6 5 4 16,4 1 8 -1,11 5 -12 1,5 0 -8 -16,20 6 8 0,6 12 8 0,0 -1 0 16,20 12 8 -16,-5 1 -16 15,6 -13 0 -15,10 13 12 16,10 -1 4 -16,0 0 -4 15,16 -5 4 -15,-1 -1 -8 16,6 6 8 -16,10 -5 -8 16,1 5 8 -16,4 -5 -8 15,-5 -7 8 -15,16 7 0 16,-6 5 4 -16,1 -17 -8 16,5 5 -8 -16,10 -5 4 15,10 0 -4 -15,-5 -6 0 0,-5 0 0 16,0 -6 0 -16,21 6 8 15,-5 -6 -4 -15,-1 -5 8 16,1 11 -8 -16,5 0 -4 16,-6 0 4 -16,-4 0 -4 15,-6 11 0 -15,10 7 0 16,-14 5 0 -16,4 6 8 16,41 0 4 -16,1 -11 12 15,-31 11 -4 -15,4 -12 0 16,-9 -5 -12 -16,9 -12 4 15,-9 12 -8 -15,10 -7 -4 16,-1 -5 -8 -16,17 0 4 16,4 0 -24 -16,11 -23 0 15,25 0 -172 -15,1 -18 -76 32</inkml:trace>
    </iact:actionData>
  </iact:action>
  <iact:action type="add" startTime="55354">
    <iact:property name="dataType"/>
    <iact:actionData xml:id="d1">
      <inkml:trace xmlns:inkml="http://www.w3.org/2003/InkML" xml:id="stk1" contextRef="#ctx0" brushRef="#brinv">0 0 2048 0</inkml:trace>
    </iact:actionData>
  </iact:action>
  <iact:action type="add" startTime="55355">
    <iact:property name="dataType"/>
    <iact:actionData xml:id="d2">
      <inkml:trace xmlns:inkml="http://www.w3.org/2003/InkML" xml:id="stk2" contextRef="#ctx0" brushRef="#brinv">9100 667 2048 0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4096" units="deg"/>
          <inkml:channel name="T" type="integer" max="2.14748E9" units="dev"/>
        </inkml:traceFormat>
        <inkml:channelProperties>
          <inkml:channelProperty channel="X" name="resolution" value="1.45994" units="1/cm"/>
          <inkml:channelProperty channel="Y" name="resolution" value="1.64217" units="1/cm"/>
          <inkml:channelProperty channel="F" name="resolution" value="0" units="1/deg"/>
          <inkml:channelProperty channel="T" name="resolution" value="1" units="1/dev"/>
        </inkml:channelProperties>
      </inkml:inkSource>
      <inkml:timestamp xml:id="ts0" timeString="2016-09-13T04:36:54.252Z"/>
    </inkml:context>
    <inkml:brush xml:id="br0">
      <inkml:brushProperty name="width" value="0.07179" units="cm"/>
      <inkml:brushProperty name="height" value="0.0717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0294">
    <iact:property name="dataType"/>
    <iact:actionData xml:id="d0">
      <inkml:trace xmlns:inkml="http://www.w3.org/2003/InkML" xml:id="stk0" contextRef="#ctx0" brushRef="#br0">3266 2563 304 0,'0'24'120'16,"4"-20"-64"-16,4 8 -56 0,-8 -4 20 15,4 4 4 -15,0 0 4 0,0 0 -12 16,0 4 -12 -16,0 4 16 0,-4 4 16 16,0 8 -4 -1,0 4 4 -15,0 4 4 16,-4 4 16 -16,4 4 -24 16,-4 -4 -8 -16,4 0 -12 15,-4 -4 -12 -15,4 0 4 0,-4 -8 -16 16,0 4 8 -16,4 -8 4 15,0 -4 8 -15,0 -4 -84 32,0 -8 -196 -32,0 -12 -4 0</inkml:trace>
    </iact:actionData>
  </iact:action>
  <iact:action type="add" startTime="10575">
    <iact:property name="dataType"/>
    <iact:actionData xml:id="d1">
      <inkml:trace xmlns:inkml="http://www.w3.org/2003/InkML" xml:id="stk1" contextRef="#ctx0" brushRef="#br0">3306 2711 336 0,'-4'-20'132'5,"4"12"-72"-5,-4 8 -20 0,4 -4 48 31,0 0 -24 -31,0 4 4 0,0 -4 -40 0,4 0 -16 16,4 0 -20 -16,4 -4 4 0,8 0 -4 16,4 -12 -8 -16,4 -8 12 15,4 4 8 1,12 0 0 -16,0 0 -4 15,0 0 4 -15,4 0 4 16,4 0 -12 0,-4 4 0 -16,-4 4 -76 0,-8 4 -28 15,-4 0 -84 -15,-8 4 -40 0</inkml:trace>
    </iact:actionData>
  </iact:action>
  <iact:action type="add" startTime="10908">
    <iact:property name="dataType"/>
    <iact:actionData xml:id="d2">
      <inkml:trace xmlns:inkml="http://www.w3.org/2003/InkML" xml:id="stk2" contextRef="#ctx0" brushRef="#br0">3346 2823 464 0,'-8'20'176'16,"8"-16"-96"-16,4 -4 -84 0,0 4 36 15,0 4 -4 -15,4 -8 12 16,8 8 -20 -16,0 -8 -4 16,0 8 -8 -16,4 -8 -8 15,0 4 4 -15,8 0 -4 16,-4 0 0 -16,4 -4 0 0,4 0 0 16,0 4 -36 -16,16 -4 -8 15,0 0 -180 -15</inkml:trace>
    </iact:actionData>
  </iact:action>
  <iact:action type="add" startTime="11453">
    <iact:property name="dataType"/>
    <iact:actionData xml:id="d3">
      <inkml:trace xmlns:inkml="http://www.w3.org/2003/InkML" xml:id="stk3" contextRef="#ctx0" brushRef="#br0">4114 2687 400 0,'-4'-4'152'16,"4"8"-80"-16,0 -8 -68 0,0 4 32 0,8 4 -12 15,4 0 -4 -15,4 0 -24 16,4 0 4 -16,4 0 0 16,4 0 8 -16,8 0 -4 15,8 -4 8 -15,-4 4 -116 16,0 0 -36 -16,-4 -4 -28 15,-4 0 -12 -15</inkml:trace>
    </iact:actionData>
  </iact:action>
  <iact:action type="add" startTime="11701">
    <iact:property name="dataType"/>
    <iact:actionData xml:id="d4">
      <inkml:trace xmlns:inkml="http://www.w3.org/2003/InkML" xml:id="stk4" contextRef="#ctx0" brushRef="#br0">4202 3011 544 0,'-12'12'208'16,"12"-8"-112"-16,4 0 -88 0,0 0 48 16,4 0 -20 -16,0 0 0 0,4 -4 -20 15,4 0 -4 -15,4 0 -4 16,16 -4 -8 0,0 -8 12 -16,8 -4 -292 0</inkml:trace>
    </iact:actionData>
  </iact:action>
  <iact:action type="add" startTime="12799">
    <iact:property name="dataType"/>
    <iact:actionData xml:id="d5">
      <inkml:trace xmlns:inkml="http://www.w3.org/2003/InkML" xml:id="stk5" contextRef="#ctx0" brushRef="#br0">5258 2383 320 0,'-4'8'132'15,"4"-4"-72"-15,0 4 -64 0,0 -8 28 0,4 8 -16 0,-4 0 4 16,0 4 -8 -16,4 0 8 0,0 12 -8 16,4 12 8 -1,-4 4 8 -15,4 0 8 16,-4 4 -4 -16,0 4 4 31,0 8 -16 -31,0 -4 0 0,-4 0 4 0,0 -4 0 16,0 -4 -20 -16,0 -8 4 15,0 -4 0 -15,0 -8 8 16,0 -4 -156 -16,0 -4 -64 16,-4 -4 48 -16,0 -12 36 0</inkml:trace>
    </iact:actionData>
  </iact:action>
  <iact:action type="add" startTime="13158">
    <iact:property name="dataType"/>
    <iact:actionData xml:id="d6">
      <inkml:trace xmlns:inkml="http://www.w3.org/2003/InkML" xml:id="stk6" contextRef="#ctx0" brushRef="#br0">5298 2471 432 0,'-4'-4'164'16,"8"8"-88"-16,4 -4 -72 0,-4 0 44 0,4 0 -24 15,8 0 -4 -15,4 0 -8 0,4 -4 0 16,4 0 -16 -16,4 0 -8 15,4 0 8 -15,0 0 8 15,0 0 -64 -15,4 4 -24 16,-12 0 -112 -16,-4 0 -44 31</inkml:trace>
    </iact:actionData>
  </iact:action>
  <iact:action type="add" startTime="13392">
    <iact:property name="dataType"/>
    <iact:actionData xml:id="d7">
      <inkml:trace xmlns:inkml="http://www.w3.org/2003/InkML" xml:id="stk7" contextRef="#ctx0" brushRef="#br0">5298 2903 592 0,'-4'-4'220'15,"8"4"-120"-15,0 -20 -100 0,0 16 52 0,4 0 -36 16,4 -12 0 -16,0 4 -8 0,8 -4 -8 15,4 0 4 -15,0 0 -40 16,4 0 -8 -16,16 -4 -28 16,-4 0 -16 -16,-4 0 4 31,0 4 0 -31,-4 4 36 0,-4 4 20 16,-4 0 20 -16</inkml:trace>
    </iact:actionData>
  </iact:action>
  <iact:action type="add" startTime="13532">
    <iact:property name="dataType"/>
    <iact:actionData xml:id="d8">
      <inkml:trace xmlns:inkml="http://www.w3.org/2003/InkML" xml:id="stk8" contextRef="#ctx0" brushRef="#br0">5710 2675 580 0,'12'8'84'16,"-4"0"-20"-16,-4 4 -20 31,0 0 -16 -31,-8 4 0 0,0 0 -16 0,-4 4 0 16,4 0 -4 -16,-4 0 -8 15,0 0 4 -15,0 0 -4 16,4 0 8 -16,0 0 -12 0,8 0 0 16,0 -4 4 -16,4 0 0 15,4 -8 0 -15,0 -4 0 0,0 -4 8 16,0 -4 4 -16,0 -4 4 15,0 0 0 -15,0 0 8 16,-4 -4 4 -16,0 -8 -4 16,-4 12 4 -16,0 -4 -8 15,0 -4 0 -15,-4 0 -12 14,0 4 4 -14,4 4 -8 16,0 4 -4 -16,4 -4 4 15,4 8 4 -15,0 0 4 0,0 8 4 16,0 0 -8 -16,0 0 -8 0,4 4 -8 15,0 0 4 1,4 -4 -40 -16,0 0 -12 16,4 0 -124 -16</inkml:trace>
    </iact:actionData>
  </iact:action>
  <iact:action type="add" startTime="13968">
    <iact:property name="dataType"/>
    <iact:actionData xml:id="d9">
      <inkml:trace xmlns:inkml="http://www.w3.org/2003/InkML" xml:id="stk9" contextRef="#ctx0" brushRef="#br0">6406 2707 560 0,'0'12'220'15,"4"-4"-120"-15,0 4 -116 0,0 -4 40 16,0 4 -20 -16,4 8 8 31,-4 0 -8 -31,8 4 -4 0,-4 -4 -40 0,0 -4 -16 16,8 -4 -184 -16,-4 -12 -72 15,0 -4 160 -15,-4 -12 76 0</inkml:trace>
    </iact:actionData>
  </iact:action>
  <iact:action type="add" startTime="14155">
    <iact:property name="dataType"/>
    <iact:actionData xml:id="d10">
      <inkml:trace xmlns:inkml="http://www.w3.org/2003/InkML" xml:id="stk10" contextRef="#ctx0" brushRef="#br0">6382 2359 464 0,'-12'-24'176'16,"12"24"-96"-16,0 -4 -76 0,0 4 32 0,0 0 -12 15,0 0 -4 -15,8 8 -84 0,0 0 -28 0,4 4 -112 16,8 4 -40 0</inkml:trace>
    </iact:actionData>
  </iact:action>
  <iact:action type="add" startTime="14342">
    <iact:property name="dataType"/>
    <iact:actionData xml:id="d11">
      <inkml:trace xmlns:inkml="http://www.w3.org/2003/InkML" xml:id="stk11" contextRef="#ctx0" brushRef="#br0">6762 2739 480 0,'0'16'184'15,"4"-4"-96"-15,-4 -4 -104 0,0 8 100 0,0 4 -44 16,0 0 12 -16,0 0 -4 16,0 -4 -28 -16,-4 0 48 15,0 0 36 -15,0 -4 -4 0,4 -4 12 0,0 -4 -20 16,-4 0 0 -16,4 -4 -4 0,0 0 4 0,0 -4 -44 15,4 0 -8 -15,4 -8 -24 16,8 0 -4 0,8 -8 -12 -1,8 -4 -12 1,8 0 -116 -16,4 -4 -48 16,12 0 -288 -16</inkml:trace>
    </iact:actionData>
  </iact:action>
  <iact:action type="add" startTime="15246">
    <iact:property name="dataType"/>
    <iact:actionData xml:id="d12">
      <inkml:trace xmlns:inkml="http://www.w3.org/2003/InkML" xml:id="stk12" contextRef="#ctx0" brushRef="#br0">3466 3775 560 0,'-8'-4'208'16,"8"4"-112"-16,0 -4 -96 0,0 4 40 16,0 0 -16 -16,0 0 -4 0,0 0 -24 0,0 0 -4 15,8 8 4 -15,-4 4 0 0,0 20 12 16,0 4 -4 15,-4 8 8 -31,0 4 -8 0,0 16 8 0,-4 0 0 16,0 8 4 -16,4 0 -8 15,-12 4 4 1,8 4 -16 -16,0 -8 0 0,8 -4 4 16,-4 -8 0 -16,4 -12 -36 15,-4 -8 -8 -15,8 -8 -136 31,-4 -8 -140 -31,4 -8 80 0</inkml:trace>
    </iact:actionData>
  </iact:action>
  <iact:action type="add" startTime="15590">
    <iact:property name="dataType"/>
    <iact:actionData xml:id="d13">
      <inkml:trace xmlns:inkml="http://www.w3.org/2003/InkML" xml:id="stk13" contextRef="#ctx0" brushRef="#br0">3946 3735 544 0,'0'0'208'16,"0"4"-112"-16,0 8 -96 0,0 0 40 0,0 0 -24 0,0 12 -12 15,4 8 0 -15,-4 4 4 16,4 8 -4 -16,0 4 -4 16,-4 4 4 -16,0 4 -4 0,0 4 8 15,0 4 -12 -15,-4 0 0 16,0 4 -24 -16,0 0 0 15,0 -4 -76 -15,-4 -8 -172 16,0 -8 4 15</inkml:trace>
    </iact:actionData>
  </iact:action>
  <iact:action type="add" startTime="15871">
    <iact:property name="dataType"/>
    <iact:actionData xml:id="d14">
      <inkml:trace xmlns:inkml="http://www.w3.org/2003/InkML" xml:id="stk14" contextRef="#ctx0" brushRef="#br0">3530 4235 624 0,'-4'-4'228'16,"8"4"-120"-16,4 -4 -128 0,0 4 40 0,4 0 -20 0,4 0 0 16,8 0 -12 -16,4 4 8 15,16 -4 -92 -15,4 0 -40 16,0 8 -96 -16,0 0 -36 31</inkml:trace>
    </iact:actionData>
  </iact:action>
  <iact:action type="add" startTime="16309">
    <iact:property name="dataType"/>
    <iact:actionData xml:id="d15">
      <inkml:trace xmlns:inkml="http://www.w3.org/2003/InkML" xml:id="stk15" contextRef="#ctx0" brushRef="#br0">4734 4187 320 0,'-4'0'132'15,"8"-4"-72"-15,4 4 -72 0,-8 0 32 0,12 -8 -8 16,0 0 -16 -16,0 0 -4 0,-4 4 12 16,0 0 4 -16,0 0 -12 0,0 -4 4 15,0 4 16 -15,-4 0 20 16,0 0 32 -16,-4 0 28 0,0 4 -28 0,0 0 4 16,0 0 -28 -16,0 0 4 15,-4 4 -28 -15,0 -4 4 16,4 0 16 -16,0 12 -16 0,0 -4 -4 0,4 0 8 15,0 0 -36 17,4 -4 -12 -32,4 0 20 0,4 0 4 31,8 -4 -8 -31,0 4 4 16,4 -4 -28 -1,0 4 0 1,-4 0 -272 -16</inkml:trace>
    </iact:actionData>
  </iact:action>
  <iact:action type="add" startTime="16746">
    <iact:property name="dataType"/>
    <iact:actionData xml:id="d16">
      <inkml:trace xmlns:inkml="http://www.w3.org/2003/InkML" xml:id="stk16" contextRef="#ctx0" brushRef="#br0">4578 4563 288 0,'12'0'108'16,"4"0"-56"-16,8 0 -72 0,-8 0 24 16,0 0 -4 -16,4 -8 8 15,4 0 4 -15,4 0 12 16,4 0 -32 -16,0 0 0 15,8 0 -8 -15,4 0 -4 16,-4 4 -100 -16,0 -4 -40 31</inkml:trace>
    </iact:actionData>
  </iact:action>
  <iact:action type="add" startTime="20717">
    <iact:property name="dataType"/>
    <iact:actionData xml:id="d17">
      <inkml:trace xmlns:inkml="http://www.w3.org/2003/InkML" xml:id="stk17" contextRef="#ctx0" brushRef="#br0">5486 3967 400 0,'0'-4'152'16,"0"-4"-80"-16,0 12 -68 0,0 -4 32 0,0 0 -32 15,0 0 0 -15,0 0 12 16,4 8 8 -16,0 8 0 0,0 4 4 16,0 8 -16 -16,0 16 -8 15,-4 4 0 1,0 12 4 -16,0 4 4 15,0 20 4 -15,0 -8 -20 0,0 0 4 32,0 -12 0 -32,0 -8 8 0</inkml:trace>
    </iact:actionData>
  </iact:action>
  <iact:action type="add" startTime="20873">
    <iact:property name="dataType"/>
    <iact:actionData xml:id="d18">
      <inkml:trace xmlns:inkml="http://www.w3.org/2003/InkML" xml:id="stk18" contextRef="#ctx0" brushRef="#br0">5506 4683 484 0,'8'24'-260'32</inkml:trace>
    </iact:actionData>
  </iact:action>
  <iact:action type="add" startTime="21030">
    <iact:property name="dataType"/>
    <iact:actionData xml:id="d19">
      <inkml:trace xmlns:inkml="http://www.w3.org/2003/InkML" xml:id="stk19" contextRef="#ctx0" brushRef="#br0">5926 3999 576 0,'-12'20'220'15,"8"-4"-120"-15,-8 4 -116 0,12 -8 40 16,0 8 -20 -16,4 16 -4 0,0 0 -8 31,0 4 -4 -31,0 8 8 0,4 4 0 0,0 20 12 0,-4 -4 -92 31,0 0 -200 -31,0 -8 0 0</inkml:trace>
    </iact:actionData>
  </iact:action>
  <iact:action type="add" startTime="21247">
    <iact:property name="dataType"/>
    <iact:actionData xml:id="d20">
      <inkml:trace xmlns:inkml="http://www.w3.org/2003/InkML" xml:id="stk20" contextRef="#ctx0" brushRef="#br0">5530 4527 384 0,'-4'-28'152'16,"8"28"-80"-16,0 -4 -84 0,12 4 56 31,16 0 -28 -31,-4 0 -12 0,8 0 -8 16,4 -4 4 -16,12 0 0 15,0 -4 0 -15,8 -4 0 16,4 -12 0 -16,16 0 8 16,-4 0 -4 -16,-4 -4 -4 15,-8 4 4 -15,-4 -8 4 16,-4 4 -4 0,-12 -4 8 -16,-8 8 -8 0,-8 0 8 15,-12 8 -8 -15,-8 4 8 0,-12 4 0 16,-4 0 4 -16,0 0 -8 0,-4 4 -8 31,-4 0 36 -31,0 0 16 0,0 4 -16 0,4 0 -12 16,0 4 -24 -16,0 8 -8 15,4 4 4 -15,0 4 0 16,4 8 4 -16,4 0 0 0,4 4 0 16,4 0 -20 -1,4 -4 4 -15,4 0 8 16,0 -8 12 -16,8 -4 0 15,8 -8 -4 -15,-4 -4 -8 16,4 -8 4 -16,0 -4 -24 16,0 -4 0 -16,0 -4 -8 15,-4 0 4 -15,4 -4 0 0,-8 4 8 16,-4 0 -4 -16,-4 -8 0 31,-4 4 24 -31,-4 4 8 0,-8 4 20 16,0 4 32 -16,-4 0 12 15,-4 12 -16 -15,0 0 -12 0,0 0 -20 0,4 4 -8 16,0 4 -4 -16,0 0 -16 16,4 0 4 -16,0 4 -4 15,4 -4 -8 -15,0 0 12 0,0 -4 8 16,4 -4 0 -16,0 -4 -4 0,0 0 4 16,0 -4 -4 -16,0 -4 0 15,0 0 0 -15,0 -4 0 16,0 4 0 -16,8 -4 0 15,4 4 0 17,-4 0 0 -32,4 4 0 0,0 4 -12 0,0 4 0 15,4 4 -12 -15,-4 4 -4 16,4 -4 -72 -16,0 0 -160 31,4 -8 24 -31</inkml:trace>
    </iact:actionData>
  </iact:action>
  <iact:action type="add" startTime="22060">
    <iact:property name="dataType"/>
    <iact:actionData xml:id="d21">
      <inkml:trace xmlns:inkml="http://www.w3.org/2003/InkML" xml:id="stk21" contextRef="#ctx0" brushRef="#br0">7342 3595 720 0,'-20'12'272'15,"16"0"-144"-15,0 12 -140 0,4 -8 44 16,0 8 -24 -16,0 4 -8 16,0 24 -8 -16,4 -4 4 15,0 4 4 -15,0 -4 0 16,4 0 8 -16,-4 0 -4 0,0 0 -4 16,0 -8 4 -16,-4 -8 4 15,0 -8 -4 -15,0 -4 8 16,0 -4 -8 -16,-4 -4 8 15,-4 -12 -36 -15,-4 -4 -4 0,-4 -8 8 16,-4 0 8 -16,-4 0 0 16,0 0 -4 -16,-4 4 12 15,0 4 8 1,0 4 8 -16,8 0 4 0,0 4 0 16,8 8 0 -16,0 8 -28 15,8 4 -8 -15,0 4 8 16,8 4 12 -16,4 0 -4 15,4 0 0 -15,0 -4 -4 16,4 -4 -8 -16,4 -4 -132 31,8 -8 -200 -31,8 -12 32 0</inkml:trace>
    </iact:actionData>
  </iact:action>
  <iact:action type="add" startTime="22513">
    <iact:property name="dataType"/>
    <iact:actionData xml:id="d22">
      <inkml:trace xmlns:inkml="http://www.w3.org/2003/InkML" xml:id="stk22" contextRef="#ctx0" brushRef="#br0">7746 4019 752 0,'-44'24'284'16,"8"-12"-152"-16,12 8 -120 0,16 -12 68 15,-4 4 -56 -15,0 -4 -16 0,0 12 -4 16,0 -4 4 -16,4 4 -4 15,4 -4 -12 -15,4 0 4 16,4 -4 -4 -16,4 4 0 0,4 0 8 16,12 0 0 -16,-4 0 0 0,8 0 0 15,4 0 0 1,-4 4 0 -16,0 0 0 16,-4 0 8 -16,-4 -4 4 15,-4 0 4 -15,-8 0 8 16,-8 0 12 -16,-4 0 0 15,-8 4 0 -15,-16 12 -48 16,-4 -4 -12 -16,-4 4 -296 59,-12 4 -208 -59,8 -8 200 0</inkml:trace>
    </iact:actionData>
  </iact:action>
  <iact:action type="add" startTime="25956">
    <iact:property name="dataType"/>
    <iact:actionData xml:id="d23">
      <inkml:trace xmlns:inkml="http://www.w3.org/2003/InkML" xml:id="stk23" contextRef="#ctx0" brushRef="#br0">3338 5955 304 0,'-8'-4'120'16,"8"-12"-64"-16,0 24 -48 0,0 -8 24 15,0 0 -16 -15,0 8 -12 0,4 0 24 0,-4 0 12 16,0 0 -4 -16,0 8 8 16,0 4 -8 -16,0 4 0 15,0 16 -4 1,0 8 0 -16,0 8 -16 15,-4 8 -12 -15,0 8 0 16,0 4 -4 0,0 0 0 -16,-4 0 0 0,0 -12 8 0,0 0 -12 15,0 -12 0 -15,0 -12 -60 32,4 -8 -192 -32,0 -12 -32 0</inkml:trace>
    </iact:actionData>
  </iact:action>
  <iact:action type="add" startTime="26253">
    <iact:property name="dataType"/>
    <iact:actionData xml:id="d24">
      <inkml:trace xmlns:inkml="http://www.w3.org/2003/InkML" xml:id="stk24" contextRef="#ctx0" brushRef="#br0">3194 6159 352 0,'-4'-32'140'16,"4"24"-72"-16,0 -12 -52 0,4 16 40 15,0 -4 -24 -15,4 0 -8 0,4 -4 -32 0,0 -4 -4 16,4 0 4 -1,4 4 4 -15,4 -4 -8 16,8 8 8 0,0 0 12 -16,4 -4 4 15,4 12 -4 -15,8 4 4 16,-4 4 -16 -16,-4 4 0 16,4 4 12 -16,-8 4 12 15,0 0 -8 -15,-4 0 0 16,-16 4 12 -16,-8 4 4 0,-12 0 -12 15,-8 4 -4 -15,-4 0 -12 16,-12 4 -4 -16,-8 0 12 16,0 0 12 -16,-12 0 0 22,0 -4 8 -22,-4 -4 -16 16,8 -4 -8 -16,8 -8 -100 16,8 -4 -36 -16,8 -12 -84 15,12 -8 -32 -15</inkml:trace>
    </iact:actionData>
  </iact:action>
  <iact:action type="add" startTime="26744">
    <iact:property name="dataType"/>
    <iact:actionData xml:id="d25">
      <inkml:trace xmlns:inkml="http://www.w3.org/2003/InkML" xml:id="stk25" contextRef="#ctx0" brushRef="#br0">4122 5979 592 0,'-16'4'228'16,"8"0"-120"-16,0 4 -116 0,4 -4 44 16,-4 4 -24 -16,-4 0 -8 0,0 4 -12 15,-4 8 -4 -15,0 4 8 16,0 16 0 -16,0 8 12 0,0 8 4 15,0 12 4 -15,0 12 8 16,4 8 4 -16,0 8 -12 16,8 -4 -4 -16,4 0 -12 15,8 0 -4 1,4 -12 4 -16,8 -4 0 0,8 0 -72 16,0 -16 -32 -16,4 -8 -164 46</inkml:trace>
    </iact:actionData>
  </iact:action>
  <iact:action type="add" startTime="27150">
    <iact:property name="dataType"/>
    <iact:actionData xml:id="d26">
      <inkml:trace xmlns:inkml="http://www.w3.org/2003/InkML" xml:id="stk26" contextRef="#ctx0" brushRef="#br0">4550 6259 464 0,'-12'0'176'15,"8"4"-96"-15,4 8 -76 0,0 -4 44 16,0 8 -40 -16,0 8 -12 0,0 4 0 15,0 8 0 -15,-4 4 4 16,0 12 8 -16,0 -4 -4 16,-4 8 -4 -16,0 -8 -24 15,0 0 -16 -15,0 -4 -12 16,0 -8 0 -16,4 -8 -132 47</inkml:trace>
    </iact:actionData>
  </iact:action>
  <iact:action type="add" startTime="27400">
    <iact:property name="dataType"/>
    <iact:actionData xml:id="d27">
      <inkml:trace xmlns:inkml="http://www.w3.org/2003/InkML" xml:id="stk27" contextRef="#ctx0" brushRef="#br0">4626 6115 384 0,'24'-12'152'15,"-4"12"-80"-15,-4 0 -60 0,-8 4 40 16,4 -4 -32 -16,4 4 -12 15,4 -4 -4 -15,0 4 -4 16,0 0 -44 -16,0 0 -12 16,0 0 -124 -16</inkml:trace>
    </iact:actionData>
  </iact:action>
  <iact:action type="add" startTime="27634">
    <iact:property name="dataType"/>
    <iact:actionData xml:id="d28">
      <inkml:trace xmlns:inkml="http://www.w3.org/2003/InkML" xml:id="stk28" contextRef="#ctx0" brushRef="#br0">4502 6667 464 0,'-4'0'184'16,"8"-4"-96"-16,0 4 -76 0,0 -4 48 0,8 0 -44 15,0 0 -20 -15,4 0 4 16,8 0 -4 -16,0 -8 4 15,0 4 0 -15,4 0 0 0,0 0 -100 32,4 -8 -164 -32,4 0 16 0</inkml:trace>
    </iact:actionData>
  </iact:action>
  <iact:action type="add" startTime="27900">
    <iact:property name="dataType"/>
    <iact:actionData xml:id="d29">
      <inkml:trace xmlns:inkml="http://www.w3.org/2003/InkML" xml:id="stk29" contextRef="#ctx0" brushRef="#br0">5234 6035 640 0,'-20'0'252'15,"20"4"-136"-15,0 4 -120 0,0 0 48 16,0 4 -40 -16,0 4 0 0,0 12 -12 15,0 8 0 -15,-4 8 8 32,0 12 0 -32,0 8 8 0,0 16 -4 0,-4 4 8 0,0 8 -8 15,-4 -4 -4 -15,4 -4 12 16,-4 0 0 -16,4 -12 -4 16,0 -8 4 -16,4 -8 -28 15,0 -8 -4 -15,0 -8 -496 31,8 -36 212 -31</inkml:trace>
    </iact:actionData>
  </iact:action>
  <iact:action type="add" startTime="28212">
    <iact:property name="dataType"/>
    <iact:actionData xml:id="d30">
      <inkml:trace xmlns:inkml="http://www.w3.org/2003/InkML" xml:id="stk30" contextRef="#ctx0" brushRef="#br0">5518 6087 624 0,'-16'16'228'16,"12"-8"-120"-16,-8 8 -92 0,8 0 52 15,0 8 -68 -15,0 0 -16 16,0 4 20 -16,0 4 16 16,0 4 -8 -16,0 4 -32 15,0 4 -8 -15,0 12 28 0,0 -4 28 16,0 4 -12 -16,0 -8 -8 15,0 -4 -24 -15,0 -8 0 16,4 -4 -124 -16,0 -8 -196 16,4 -8 24 -16</inkml:trace>
    </iact:actionData>
  </iact:action>
  <iact:action type="add" startTime="28509">
    <iact:property name="dataType"/>
    <iact:actionData xml:id="d31">
      <inkml:trace xmlns:inkml="http://www.w3.org/2003/InkML" xml:id="stk31" contextRef="#ctx0" brushRef="#br0">5838 6135 496 0,'4'16'184'16,"-4"16"-96"-16,-4 12 -96 0,12 -24 44 0,0 8 -24 0,0 8 -8 15,-4 4 8 -15,0 8 0 16,0 4 -4 -16,0 -4 -16 15,0 0 -4 -15,0 -8 -4 0,-4 -8 0 16,0 -8 -76 -16,-8 -4 -164 43,0 -8 12 -43</inkml:trace>
    </iact:actionData>
  </iact:action>
  <iact:action type="add" startTime="28724">
    <iact:property name="dataType"/>
    <iact:actionData xml:id="d32">
      <inkml:trace xmlns:inkml="http://www.w3.org/2003/InkML" xml:id="stk32" contextRef="#ctx0" brushRef="#br0">5546 6367 560 0,'0'8'208'15,"4"-4"-112"-15,16 4 -104 0,0 -4 44 0,-4 0 -24 16,4 4 -8 -16,4 -4 -12 31,4 -4 4 -31,4 0 -92 0,4 -8 -40 0,4 0 -80 16,4 -8 -32 -16</inkml:trace>
    </iact:actionData>
  </iact:action>
  <iact:action type="add" startTime="29099">
    <iact:property name="dataType"/>
    <iact:actionData xml:id="d33">
      <inkml:trace xmlns:inkml="http://www.w3.org/2003/InkML" xml:id="stk33" contextRef="#ctx0" brushRef="#br0">6098 5827 512 0,'-4'0'196'15,"4"4"-104"-15,4 -4 -116 0,4 0 32 0,0 4 -8 32,4 4 8 -32,16 0 -12 16,0 0 -8 -16,4 12 8 15,0 4 8 -15,0 4 16 16,0 8 16 -16,0 8 -8 15,0 8 4 -15,-4 4 -12 16,-8 4 8 -16,-4 4 -16 16,-4 -4 28 -16,-12 12 12 15,-8 0 0 -15,-4 0 8 0,-4 0 -32 16,-8 -4 -8 -16,0 -8 -4 0,-8 -4 0 16,-4 -8 -8 -16,8 -8 4 15,4 -8 -116 -15,4 -8 -36 47</inkml:trace>
    </iact:actionData>
  </iact:action>
  <iact:action type="add" startTime="29537">
    <iact:property name="dataType"/>
    <iact:actionData xml:id="d34">
      <inkml:trace xmlns:inkml="http://www.w3.org/2003/InkML" xml:id="stk34" contextRef="#ctx0" brushRef="#br0">6946 6215 640 0,'0'0'240'15,"8"12"-128"-15,8 -16 -132 0,-8 4 40 0,4 0 -20 16,4 0 0 -16,8 -4 -12 15,0 -8 8 -15,0 12 -104 16,0 -12 -44 -16,0 12 -84 16,0 0 -32 -16</inkml:trace>
    </iact:actionData>
  </iact:action>
  <iact:action type="add" startTime="29742">
    <iact:property name="dataType"/>
    <iact:actionData xml:id="d35">
      <inkml:trace xmlns:inkml="http://www.w3.org/2003/InkML" xml:id="stk35" contextRef="#ctx0" brushRef="#br0">6954 6547 640 0,'-4'20'240'16,"8"-16"-128"-16,12 -4 -112 0,-4 -8 52 16,4 0 -36 -16,16 -4 -8 15,4 -4 -104 -15,8 -4 -36 16,8 0 -136 -16,16 -4 -48 31</inkml:trace>
    </iact:actionData>
  </iact:action>
  <iact:action type="add" startTime="34992">
    <iact:property name="dataType"/>
    <iact:actionData xml:id="d36">
      <inkml:trace xmlns:inkml="http://www.w3.org/2003/InkML" xml:id="stk36" contextRef="#ctx0" brushRef="#br0">4390 7259 288 0,'-24'0'108'16,"20"0"-56"-16,4 0 -60 0,0 0 92 16,4 -4 -36 -16,8 4 -24 0,0 -4 -4 0,0 4 -24 15,4 -4 0 -15,0 4 4 16,8 -8 0 -16,0 4 -12 15,0 0 8 -15,4 8 4 16,4 -16 0 0,0 20 0 -16,-4 -16 8 15,-4 4 -4 -15,0 0 -4 16,0 4 4 -16,0 8 -4 16,-4 4 8 -16,-4 -16 4 0,0 12 -4 15,-4 -4 4 -15,-4 0 44 16,-4 0 32 -16,-4 -4 -28 0,-4 16 -4 0,-4 -4 -24 15,-4 -4 0 1,0 0 -20 -16,0 0 20 16,-8 -8 8 -1,-4 0 -4 -15,0 -8 0 0,0 0 -12 16,0 0 -4 -16,0 -4 4 0,0 0 4 16,4 0 -24 -16,4 4 -8 15,4 -4 0 -15,0 8 8 16,-4 0 -8 -16,8 0 -8 15,0 4 8 -15,4 0 0 0,0 0 -8 16,4 0 8 -16,4 8 -16 0,0 4 -4 0,4 -4 20 16,12 -4 8 15,-4 8 -8 -31,0 -12 -4 16,4 0 4 -16,0 12 8 0,4 0 8 15,-4 -4 12 -15,-4 -12 -20 16,0 12 -12 -16,-4 -4 4 15,0 -12 8 -15,-4 4 0 46,0 0 8 -46,-4 0 8 0,-4 0 -8 15,-4 0 -8 -15,0 0 0 16,-4 0 -4 -16,-8 -4 0 16,0 8 8 -16,-4 -4 4 15,0 -4 12 -15,0 0 -20 16,-4 0 -12 -16,4 4 4 15,0 0 0 -15,4 0 -8 16,0 0 0 -16,4 4 8 16,4 0 8 -16,4 0 -8 0,0 0 -8 15,4 0 -4 1,8 4 12 -16,4 -4 -8 0,8 8 -4 16,0 4 20 -16,4 -4 4 15,0 -4 -20 -15,0 0 0 16,-4 -12 12 -16,0 0 8 15,-4 0 0 -15,0 4 -8 16,-4 0 4 -16,0 0 4 16,-4 4 -92 -16,0 0 -44 15</inkml:trace>
    </iact:actionData>
  </iact:action>
  <iact:action type="add" startTime="39531">
    <iact:property name="dataType"/>
    <iact:actionData xml:id="d37">
      <inkml:trace xmlns:inkml="http://www.w3.org/2003/InkML" xml:id="stk37" contextRef="#ctx0" brushRef="#br0">5430 7179 288 0,'-8'0'120'15,"8"0"-64"-15,0 0 -68 0,0 0 32 16,4 0 -16 -16,4 0 -4 0,4 0 -8 0,4 0 -4 15,0 0 16 -15,8 0 4 16,8 0 8 0,0 -4 0 -16,8 0 0 15,-8 -4 8 -15,0 0 12 0,0 0 8 16,4 0 -12 -16,0 0 -12 16,-4 0 -8 -16,-8 0 -12 15,0 0 4 -15,-4 0 -4 16,-4 4 8 -16,-4 0 4 0,0 0 4 15,-4 0 0 -15,-4 0 8 16,-4 4 12 -16,0 0 -8 0,-8 0 -8 0,-8 0 0 16,0 4 4 -1,-4 0 -12 1,-4 0 12 -16,-4 0 12 16,0 0 -12 -16,0 0 -4 15,-4 0 8 -15,4 0 0 16,8 0 -24 -16,4 -4 0 15,4 0 -12 -15,4 0 -8 0,8 0 -8 16,8 4 12 -16,4 0 8 0,4 0 4 16,0 0 0 15,4 0 -12 -31,4 0 0 0,16 -4 -248 47</inkml:trace>
    </iact:actionData>
  </iact:action>
  <iact:action type="add" startTime="45310">
    <iact:property name="dataType"/>
    <iact:actionData xml:id="d38">
      <inkml:trace xmlns:inkml="http://www.w3.org/2003/InkML" xml:id="stk38" contextRef="#ctx0" brushRef="#br0">7858 5627 320 0,'-4'-4'120'15,"4"4"-64"-15,-4 4 -48 0,4 -4 36 0,0 0 -4 16,0 4 8 -16,0 4 -16 0,4 8 0 0,0 4 -12 16,0 8 8 -1,0 4 0 1,0 16 4 -16,-4 0 -8 0,0 4 -4 16,0 0 -24 -16,-4 4 4 15,4 4 0 -15,-4 -12 -12 0,4 -4 8 16,-4 -4 4 -16,4 -8 0 15,0 -4 -132 -15,0 -8 -148 44,0 -8 44 -44</inkml:trace>
    </iact:actionData>
  </iact:action>
  <iact:action type="add" startTime="45604">
    <iact:property name="dataType"/>
    <iact:actionData xml:id="d39">
      <inkml:trace xmlns:inkml="http://www.w3.org/2003/InkML" xml:id="stk39" contextRef="#ctx0" brushRef="#br0">7814 5687 592 0,'-16'-8'220'15,"16"4"-120"-15,0 0 -108 0,0 4 36 0,4 -4 -20 16,4 0 -8 -16,4 -4 -8 0,4 0 -4 16,4 0 8 -16,4 0 0 15,0 0 4 -15,8 -4 0 16,8 -4 8 -16,-4 4 -12 15,0 4 0 -15,-4 4 12 16,0 8 4 -16,-4 0 -4 16,-8 4 -8 -16,0 0 -8 0,-4 4 -4 15,-4 0 40 -15,-4 4 32 0,-4 4 -40 32,-4 0 -20 -32,-4 4 0 0,-4 0 -4 15,-4 0 20 -15,-4 -4 8 16,0 0 8 -16,-16 -4 0 15,0 4 -16 -15,0 -12 -12 16,0 12 0 -16,4 -16 -4 16,4 -4 -72 -16,4 0 -20 15,4 0 -152 -15,8 -4 -112 0,12 -4 132 47</inkml:trace>
    </iact:actionData>
  </iact:action>
  <iact:action type="add" startTime="46030">
    <iact:property name="dataType"/>
    <iact:actionData xml:id="d40">
      <inkml:trace xmlns:inkml="http://www.w3.org/2003/InkML" xml:id="stk40" contextRef="#ctx0" brushRef="#br0">8722 5259 544 0,'-4'-4'208'16,"-4"-8"-112"-16,4 20 -88 0,-4 0 48 0,-8 4 -36 15,-4 4 -4 -15,0 4 -8 16,0 0 -8 -16,-4 4 4 16,-4 12 20 -16,0 8 24 0,0 4 -8 15,4 8 0 -15,0 8 -16 0,4 20 4 32,4 0 -16 -32,4 4 -8 0,0 8 -12 0,8 -8 4 31,4 -8 4 -31,4 -4 8 0,4 -12 -32 0,4 -8 -12 15,4 0 -104 -15,4 -12 -40 16,4 -20 -84 -16</inkml:trace>
    </iact:actionData>
  </iact:action>
  <iact:action type="add" startTime="46374">
    <iact:property name="dataType"/>
    <iact:actionData xml:id="d41">
      <inkml:trace xmlns:inkml="http://www.w3.org/2003/InkML" xml:id="stk41" contextRef="#ctx0" brushRef="#br0">8878 5719 736 0,'-16'16'284'16,"16"-8"-152"-16,0 8 -156 0,0 -4 48 0,4 4 -36 15,0 8 8 -15,4 12 -4 16,0 0 -8 -16,4 4 12 15,0 0 0 -15,-4 12 4 0,0 4 -36 16,0 -8 -16 -16,0 0 -16 16,0 -8 0 -16,0 -4 -44 31,0 -8 -168 -31,0 -8 12 0</inkml:trace>
    </iact:actionData>
  </iact:action>
  <iact:action type="add" startTime="46622">
    <iact:property name="dataType"/>
    <iact:actionData xml:id="d42">
      <inkml:trace xmlns:inkml="http://www.w3.org/2003/InkML" xml:id="stk42" contextRef="#ctx0" brushRef="#br0">9174 5623 608 0,'-8'0'228'16,"4"4"-120"-16,-4 8 -92 0,8 0 52 16,-4 8 -40 -16,4 8 -8 15,0 4 -20 -15,0 20 -4 16,4 8 4 -16,0 -4 0 15,-4 -4 0 -15,0 12 0 0,0 -4 0 16,0 -8 -28 -16,0 -4 0 16,-4 -8 -96 -16,0 -8 -192 15,0 -8 -4 -15</inkml:trace>
    </iact:actionData>
  </iact:action>
  <iact:action type="add" startTime="46872">
    <iact:property name="dataType"/>
    <iact:actionData xml:id="d43">
      <inkml:trace xmlns:inkml="http://www.w3.org/2003/InkML" xml:id="stk43" contextRef="#ctx0" brushRef="#br0">8854 6071 640 0,'0'-4'240'16,"4"4"-128"-16,8 -4 -124 0,-4 4 44 0,8 0 -24 16,4 0 4 -16,8 -4 -60 15,4 0 -20 -15,8 -4 -204 0,4 0 -80 47</inkml:trace>
    </iact:actionData>
  </iact:action>
  <iact:action type="add" startTime="47075">
    <iact:property name="dataType"/>
    <iact:actionData xml:id="d44">
      <inkml:trace xmlns:inkml="http://www.w3.org/2003/InkML" xml:id="stk44" contextRef="#ctx0" brushRef="#br0">9562 5671 672 0,'-28'8'264'16,"8"0"-144"-16,12 4 -132 0,8 -4 52 0,0 8 -36 31,0 4 -4 -31,0 12 0 0,0 12 0 0,8 8 0 32,0 -4 0 -32,0 4 0 0,-4 16 -12 0,0 -4 8 0,-4 0 -24 15,0 -4 -12 -15,0 -8 -48 16,4 -12 -16 -16,0 -8 -76 31,0 -12 -96 -31,8 -12 76 0</inkml:trace>
    </iact:actionData>
  </iact:action>
  <iact:action type="add" startTime="47341">
    <iact:property name="dataType"/>
    <iact:actionData xml:id="d45">
      <inkml:trace xmlns:inkml="http://www.w3.org/2003/InkML" xml:id="stk45" contextRef="#ctx0" brushRef="#br0">9782 5495 608 0,'-20'40'228'31,"16"-8"-120"-31,0 4 -116 0,4 -16 44 0,4 12 -32 0,4 8 -12 16,0 8 4 -16,0 8 8 16,0 0 0 -16,0 -8 -20 15,0 -4 -8 -15,-4 -4 -112 0,-4 -4 -172 47,0 -8 36 -47</inkml:trace>
    </iact:actionData>
  </iact:action>
  <iact:action type="add" startTime="47560">
    <iact:property name="dataType"/>
    <iact:actionData xml:id="d46">
      <inkml:trace xmlns:inkml="http://www.w3.org/2003/InkML" xml:id="stk46" contextRef="#ctx0" brushRef="#br0">9786 5515 496 0,'32'-60'196'15,"-4"56"-104"-15,24 -8 -100 0,-32 8 36 0,4 0 -20 5,8 0 -8 -5,0 0 4 16,12 0 -4 -16,-4 0 -64 15,-4 0 -16 -15,-4 0 -128 16,-4 8 -48 -16</inkml:trace>
    </iact:actionData>
  </iact:action>
  <iact:action type="add" startTime="47768">
    <iact:property name="dataType"/>
    <iact:actionData xml:id="d47">
      <inkml:trace xmlns:inkml="http://www.w3.org/2003/InkML" xml:id="stk47" contextRef="#ctx0" brushRef="#br0">9966 5991 656 0,'12'-12'252'15,"0"0"-136"-15,12 0 -144 0,-8 0 40 16,12 -12 -20 -16,4 -4 0 15,0 0 -204 -15,4 -8 -88 16,4 4 88 -16,0 0 48 31</inkml:trace>
    </iact:actionData>
  </iact:action>
  <iact:action type="add" startTime="47971">
    <iact:property name="dataType"/>
    <iact:actionData xml:id="d48">
      <inkml:trace xmlns:inkml="http://www.w3.org/2003/InkML" xml:id="stk48" contextRef="#ctx0" brushRef="#br0">10326 5447 416 0,'-4'0'164'15,"12"0"-88"-15,0 0 -80 0,0 4 36 0,4 -4 -20 16,0 4 -8 -16,4 12 8 16,8 4 0 -16,8 0 12 15,0 4 12 -15,0 4 -24 0,0 8 -8 16,-4 8 -4 -16,0 12 8 15,-8 12 -4 -15,-4 0 -4 16,-8 8 12 -16,-8 4 8 16,-8 -4 -8 -2,-4 -4 0 -14,-12 -4 12 0,-8 -4 -12 0,0 -12 -8 16,0 -8 -88 -16,-4 -8 -204 47,4 -12 -8 -47</inkml:trace>
    </iact:actionData>
  </iact:action>
  <iact:action type="add" startTime="48532">
    <iact:property name="dataType"/>
    <iact:actionData xml:id="d49">
      <inkml:trace xmlns:inkml="http://www.w3.org/2003/InkML" xml:id="stk49" contextRef="#ctx0" brushRef="#br0">11070 5527 640 0,'-28'8'240'16,"24"12"-128"-16,0 -4 -104 0,4 -8 48 15,0 4 -64 -15,4 4 -12 16,0 8 24 -16,0 4 16 16,0 8 -8 -16,8 8 -16 15,-4 12 0 -15,0 4 -16 0,-4 -4 4 0,-8 -8 24 30,0 4 24 -30,0 -8 -24 0,0 -4 -100 31,0 -28 -244 -31</inkml:trace>
    </iact:actionData>
  </iact:action>
  <iact:action type="add" startTime="48765">
    <iact:property name="dataType"/>
    <iact:actionData xml:id="d50">
      <inkml:trace xmlns:inkml="http://www.w3.org/2003/InkML" xml:id="stk50" contextRef="#ctx0" brushRef="#br0">10954 5619 560 0,'0'-32'220'15,"8"4"-120"-15,4 8 -84 0,-4 4 52 0,4 4 -24 16,0 -4 -4 -16,8 0 -24 15,8 4 -12 -15,0 0 0 0,4 4 -16 16,0 4 8 -16,0 8 20 0,0 4 8 16,-4 8 -8 -16,4 8 -12 15,-8 0 8 -15,4 4 8 16,-16 -4 8 -16,-4 0 4 16,-12 0 -8 -16,-4 4 -4 15,-8 0 -4 -15,-8 0 8 16,-4 0 -20 -16,-12 -4 -12 15,0 -4 -52 -15,0 -8 -20 16,0 0 -56 -16,8 -8 -24 31</inkml:trace>
    </iact:actionData>
  </iact:action>
  <iact:action type="add" startTime="49093">
    <iact:property name="dataType"/>
    <iact:actionData xml:id="d51">
      <inkml:trace xmlns:inkml="http://www.w3.org/2003/InkML" xml:id="stk51" contextRef="#ctx0" brushRef="#br0">11466 5535 528 0,'4'-4'196'15,"0"4"-104"-15,-4 0 -108 0,0 12 164 16,-4 0 -56 -16,0 4 -12 0,-4 4 -20 16,-4 4 -36 -16,0 8 0 15,4 4 16 -15,0 8 -16 31,4 8 -4 -31,8 0 0 0,0 4 4 15,4 -4 -12 -15,4 8 -8 16,4 0 -12 -16,0 -8 -4 16,8 -4 -48 -1,0 -8 -20 -15,0 -12 -72 0,0 -8 -32 16,8 -12 -108 -16</inkml:trace>
    </iact:actionData>
  </iact:action>
  <iact:action type="add" startTime="49405">
    <iact:property name="dataType"/>
    <iact:actionData xml:id="d52">
      <inkml:trace xmlns:inkml="http://www.w3.org/2003/InkML" xml:id="stk52" contextRef="#ctx0" brushRef="#br0">11826 5559 624 0,'-16'28'240'15,"8"-12"-128"-15,8 20 -124 0,4 -12 44 16,0 8 -24 -16,0 12 4 0,0 4 -16 15,0 8 0 -15,0 -8 4 16,0 0 0 -16,0 -4 0 0,-4 -8 8 16,0 -4 4 -16,0 -8 -16 15,0 -4 4 -15,0 -20 -176 0,0 -12 -4 32,0 -8 -96 -32,0 -16 52 15</inkml:trace>
    </iact:actionData>
  </iact:action>
  <iact:action type="add" startTime="49592">
    <iact:property name="dataType"/>
    <iact:actionData xml:id="d53">
      <inkml:trace xmlns:inkml="http://www.w3.org/2003/InkML" xml:id="stk53" contextRef="#ctx0" brushRef="#br0">11822 5591 464 0,'4'-52'184'16,"8"44"-96"-16,0 -20 -32 0,-4 20 60 0,4 0 -48 15,0 0 -8 -15,8 0 -36 0,4 0 -16 16,0 0 -4 -16,0 0 -24 16,0 4 -4 -16,-4 0 -52 0,0 4 -20 15,-4 0 -152 -15</inkml:trace>
    </iact:actionData>
  </iact:action>
  <iact:action type="add" startTime="49810">
    <iact:property name="dataType"/>
    <iact:actionData xml:id="d54">
      <inkml:trace xmlns:inkml="http://www.w3.org/2003/InkML" xml:id="stk54" contextRef="#ctx0" brushRef="#br0">11830 5875 704 0,'16'-24'272'15,"0"16"-144"-15,8 -16 -148 0,-4 16 48 0,12 -8 -88 32,0 -8 -24 -32,0 -4 -128 0,4 0 -44 0</inkml:trace>
    </iact:actionData>
  </iact:action>
  <iact:action type="add" startTime="49935">
    <iact:property name="dataType"/>
    <iact:actionData xml:id="d55">
      <inkml:trace xmlns:inkml="http://www.w3.org/2003/InkML" xml:id="stk55" contextRef="#ctx0" brushRef="#br0">12266 5419 432 0,'-4'-4'164'15,"0"8"-88"-15,-4 0 -28 0,8 -4 52 0,0 4 -28 32,0 0 0 -32</inkml:trace>
    </iact:actionData>
  </iact:action>
  <iact:action type="add" startTime="49997">
    <iact:property name="dataType"/>
    <iact:actionData xml:id="d56">
      <inkml:trace xmlns:inkml="http://www.w3.org/2003/InkML" xml:id="stk56" contextRef="#ctx0" brushRef="#br0">12254 5455 1016 0,'8'28'36'16,"8"-4"-16"-16,8 0 -20 0,4 8 0 0,0 4 8 0,0 0 4 16,-4 0 4 -16,-4 0 0 15,-4 4 16 -15,-4 -4 12 16,-4 0 -8 -16,-8 4 8 15,-8 -4 -52 -15,-8 0 -20 16,-20 -4 -120 -16,-4 4 -48 16,0 -4 -100 -16</inkml:trace>
    </iact:actionData>
  </iact:action>
  <iact:action type="add" startTime="50328">
    <iact:property name="dataType"/>
    <iact:actionData xml:id="d57">
      <inkml:trace xmlns:inkml="http://www.w3.org/2003/InkML" xml:id="stk57" contextRef="#ctx0" brushRef="#br0">12602 6491 688 0,'-4'-4'264'16,"-16"8"-144"-16,8 -8 -104 0,8 4 52 0,-4 -4 4 15,-4 0 12 -15,-8 -4 0 0,-8 4 -4 16,-16 -4 -40 -16,-4 0 28 16,-4 4 12 -16,-4 -4 -24 0,-8 4 -12 15,-4 0 -24 -15,-4 -4 -16 16,-8 0 0 -16,-12 4 4 15,-8 0 12 -15,4 0 8 16,-4 0 4 -16,0 0 0 16,-12 0 -16 -16,-4 4 -4 15,0 4 4 -15,0 0 0 16,4 4 0 -16,-16 0 8 16,8 4 -4 -16,8 -4 0 15,0 0 4 -15,8 0 12 16,-4 -4 28 -16,0 -4 8 0,0 0 -20 15,8 -4 -12 -15,-8 0 -4 16,0 0 -4 -16,-4 0 -16 16,4 0 -4 -16,0 4 -12 15,8 4 -4 -15,0 4 4 16,4 4 8 -16,0 0 -4 16,0 0 -4 -16,4 -4 20 15,4 0 4 -15,12 -4 0 16,12 -4 -4 -16,-16 4 -12 15,8 -4 4 -15,8 0 -8 16,4 0 -4 -16,4 0 -8 16,-12 0 4 -16,8 0 4 0,0 0 8 46,4 0 -12 -46,8 0 -8 0,4 0 -48 0,8 0 -20 16,12 0 -80 -16,4 0 -32 15,12 0 -124 -15,12 -4 -60 0</inkml:trace>
    </iact:actionData>
  </iact:action>
  <iact:action type="add" startTime="51156">
    <iact:property name="dataType"/>
    <iact:actionData xml:id="d58">
      <inkml:trace xmlns:inkml="http://www.w3.org/2003/InkML" xml:id="stk58" contextRef="#ctx0" brushRef="#br0">9730 6691 752 0,'-24'8'284'15,"20"-4"-152"-15,0 0 -172 0,4 -4 44 16,0 8 -4 -16,0 4 8 0,4 4 -12 15,0 4 4 -15,-4 16 0 16,0 4 -12 0,0 8 8 -16,0 12 4 0,0 8 8 15,0 8 -12 -15,0 -4 0 16,0 0 12 -16,0 -4 4 16,0 -12 -4 -16,0 -4 -8 15,0 -12 -112 -15,4 -32 -248 47</inkml:trace>
    </iact:actionData>
  </iact:action>
  <iact:action type="add" startTime="51406">
    <iact:property name="dataType"/>
    <iact:actionData xml:id="d59">
      <inkml:trace xmlns:inkml="http://www.w3.org/2003/InkML" xml:id="stk59" contextRef="#ctx0" brushRef="#br0">9722 6799 592 0,'-4'-28'220'15,"4"16"-120"-15,4 -8 -92 0,0 12 56 0,4 0 -32 16,0 -4 -8 -16,4 0 -24 0,4 -8 0 15,8 4 0 -15,12 0 0 16,-4 12 8 -16,4 4 -4 0,0 8 -4 31,-4 0 4 -31,0 8 4 0,-8 0 -4 0,4 4 8 16,-12 0 16 -16,-4 0 16 16,-4 0 8 -16,-4 0 12 15,-4 4 -28 -15,-8 -4 -12 16,-4 0 -4 -16,-4 -4 4 31,-4 -4 -12 -31,-8 0 -8 0,-8 0 0 0,4 -4 -4 16,0 -12 -56 -16,4 8 -20 15,8 0 -84 -15,4 -8 -240 47</inkml:trace>
    </iact:actionData>
  </iact:action>
  <iact:action type="add" startTime="51781">
    <iact:property name="dataType"/>
    <iact:actionData xml:id="d60">
      <inkml:trace xmlns:inkml="http://www.w3.org/2003/InkML" xml:id="stk60" contextRef="#ctx0" brushRef="#br0">10402 6755 512 0,'0'4'196'15,"-4"0"-104"-15,-8 4 -72 0,8 0 52 0,-8 4 4 16,-4 8 4 -16,-4 4 -28 15,0 0 0 -15,0 0 -32 16,0 4 24 -16,-4 4 8 0,-4 8 -16 16,4 0 -4 -16,4 8 0 15,8 12 0 -15,4 0 -8 0,0 0 -4 16,12 -8 -32 -16,8 0 0 16,0 4 -4 -1,4 -12 8 -15,4 -8 -84 0,4 -8 -36 16,4 -8 -148 -16,4 -16 -144 47,8 -20 144 -47</inkml:trace>
    </iact:actionData>
  </iact:action>
  <iact:action type="add" startTime="52093">
    <iact:property name="dataType"/>
    <iact:actionData xml:id="d61">
      <inkml:trace xmlns:inkml="http://www.w3.org/2003/InkML" xml:id="stk61" contextRef="#ctx0" brushRef="#br0">10770 6743 784 0,'-8'12'296'16,"8"-4"-160"-16,0 4 -168 0,-4 0 48 0,4 4 -16 15,0 16 0 -15,-8 0 0 16,0 4 0 -16,4 8 0 16,0 0 -12 -16,0 8 8 0,0 0 4 15,0 4 8 -15,0 -4 -4 16,0 0 8 -16,0 -12 -72 15,4 -4 -16 -15,0 -8 -184 32,4 -8 -132 -32,12 -12 148 0</inkml:trace>
    </iact:actionData>
  </iact:action>
  <iact:action type="add" startTime="52356">
    <iact:property name="dataType"/>
    <iact:actionData xml:id="d62">
      <inkml:trace xmlns:inkml="http://www.w3.org/2003/InkML" xml:id="stk62" contextRef="#ctx0" brushRef="#br0">11030 6783 624 0,'-8'12'240'15,"8"4"-128"-15,0 -4 -132 0,0 24 72 0,0 8 -44 16,0 4 24 -16,0 4 16 16,0 16 -24 -16,0 -4 -12 15,0 0 0 -15,0 -4 0 0,0 -8 4 16,0 -4 -8 -16,0 -8 -8 15,-4 -8 -68 -15,0 -8 -36 47</inkml:trace>
    </iact:actionData>
  </iact:action>
  <iact:action type="add" startTime="52574">
    <iact:property name="dataType"/>
    <iact:actionData xml:id="d63">
      <inkml:trace xmlns:inkml="http://www.w3.org/2003/InkML" xml:id="stk63" contextRef="#ctx0" brushRef="#br0">10634 7095 704 0,'-4'4'264'16,"8"0"-144"-16,8 0 -140 0,-4 0 48 0,4 0 -24 16,8 0 8 -16,12 -4 -16 15,0 0 0 -15,4 -4 4 32,4 -4 -28 -32,8 0 -12 0,-8 -4 -100 0,4 0 -200 31,0 0 32 -31</inkml:trace>
    </iact:actionData>
  </iact:action>
  <iact:action type="add" startTime="52793">
    <iact:property name="dataType"/>
    <iact:actionData xml:id="d64">
      <inkml:trace xmlns:inkml="http://www.w3.org/2003/InkML" xml:id="stk64" contextRef="#ctx0" brushRef="#br0">11238 6751 640 0,'4'0'252'16,"4"4"-136"-16,4 8 -128 0,-4 -4 44 15,8 4 -36 -15,4 0 4 16,8 8 8 -16,0 4 4 0,4 0 -4 30,0 4 -8 -30,0 4 12 0,-4 0 16 0,-4 4 24 0,-8 4 8 32,-8 8 0 -32,-8 8 16 0,-8 0 0 0,-8 4 -40 15,-8 -8 -20 -15,-8 12 -32 16,4 -8 -8 -16,0 -8 -68 15,4 -4 -20 -15,8 -8 -252 47</inkml:trace>
    </iact:actionData>
  </iact:action>
  <iact:action type="add" startTime="57998">
    <iact:property name="dataType"/>
    <iact:actionData xml:id="d65">
      <inkml:trace xmlns:inkml="http://www.w3.org/2003/InkML" xml:id="stk65" contextRef="#ctx0" brushRef="#br0">6402 8431 464 0,'-8'-12'184'16,"4"16"-96"-16,4 -8 -68 0,0 4 52 0,0 -4 -32 16,0 4 -4 -16,0 -4 -4 0,-4 4 0 0,4 0 -16 15,0 8 8 -15,0 4 12 0,0 8 -12 16,0 8 -4 -16,0 20 -8 15,4 4 -12 1,-4 20 12 -16,0 0 8 16,0 4 -8 -16,-4 4 -8 15,4 -4 0 -15,0 4 4 16,0 -12 -40 -16,0 -12 -8 16,0 -8 -60 -16,0 -12 -24 15,0 -8 -148 -15</inkml:trace>
    </iact:actionData>
  </iact:action>
  <iact:action type="add" startTime="58311">
    <iact:property name="dataType"/>
    <iact:actionData xml:id="d66">
      <inkml:trace xmlns:inkml="http://www.w3.org/2003/InkML" xml:id="stk66" contextRef="#ctx0" brushRef="#br0">6378 8347 560 0,'-4'-8'208'15,"8"8"-112"-15,4 -8 -96 0,-4 4 40 0,4 0 -36 16,12 0 0 -16,4 4 -4 16,4 0 0 -16,4 4 0 15,8 4 -12 -15,8 8 8 0,8 4 4 16,4 4 8 -16,-4 0 -12 0,-4 0 0 31,-4 0 -32 -31,-8 4 -8 0,-12 4 24 0,-8 -4 8 16,-8 0 12 -16,-8 0 8 15,-12 4 4 -15,-8 0 12 16,-20 -4 4 -16,-8 0 4 16,-4 0 0 -16,0 0 0 15,4 -4 -36 -15,4 -4 -4 16,0 -4 -80 -16,8 -12 -24 16,8 -4 -116 -16</inkml:trace>
    </iact:actionData>
  </iact:action>
  <iact:action type="add" startTime="58732">
    <iact:property name="dataType"/>
    <iact:actionData xml:id="d67">
      <inkml:trace xmlns:inkml="http://www.w3.org/2003/InkML" xml:id="stk67" contextRef="#ctx0" brushRef="#br0">7430 8251 640 0,'-56'24'240'15,"44"-20"-128"-15,-8 16 -124 0,12 -8 44 0,-4 4 -36 16,0 8 -4 -16,0 8 20 16,0 12 12 -16,0 12 -12 0,4 4 -24 15,0 16 -12 -15,0 4 12 0,0 -4 4 16,4 4 8 -16,4 -4 0 15,8 -4 0 -15,4 8 0 32,4 -16 -20 -32,0 -4 4 0,0 -4 -116 0,8 -16 -184 47,0 -12 36 -47</inkml:trace>
    </iact:actionData>
  </iact:action>
  <iact:action type="add" startTime="59029">
    <iact:property name="dataType"/>
    <iact:actionData xml:id="d68">
      <inkml:trace xmlns:inkml="http://www.w3.org/2003/InkML" xml:id="stk68" contextRef="#ctx0" brushRef="#br0">7710 8559 608 0,'-8'24'228'15,"-8"0"-120"-15,4 4 -116 0,12 -12 36 0,0 0 -20 16,-4 8 4 -16,4 8 -8 15,0 8 -4 -15,0 4 4 16,-4 4 -4 -16,0 0 8 0,4 0 12 16,-4 -8 8 -16,4 0 -48 15,0 -4 -16 -15,0 -8 -116 32,4 -8 -184 -32,8 -8 56 0</inkml:trace>
    </iact:actionData>
  </iact:action>
  <iact:action type="add" startTime="59260">
    <iact:property name="dataType"/>
    <iact:actionData xml:id="d69">
      <inkml:trace xmlns:inkml="http://www.w3.org/2003/InkML" xml:id="stk69" contextRef="#ctx0" brushRef="#br0">8038 8539 576 0,'0'0'220'16,"0"20"-120"-16,0 0 -84 0,0 -4 52 15,4 12 -32 -15,0 4 -4 16,4 8 -16 -16,4 12 -12 15,-4 -4 0 -15,0 4 -4 16,0 0 0 -16,-4 0 -20 0,0 -8 4 16,-4 -8 -72 -16,0 -4 -24 0,0 -8 -144 47</inkml:trace>
    </iact:actionData>
  </iact:action>
  <iact:action type="add" startTime="59494">
    <iact:property name="dataType"/>
    <iact:actionData xml:id="d70">
      <inkml:trace xmlns:inkml="http://www.w3.org/2003/InkML" xml:id="stk70" contextRef="#ctx0" brushRef="#br0">7718 8755 592 0,'-4'-4'228'16,"8"8"-120"-16,16 0 -136 0,-8 0 40 0,0 0 -4 16,8 0 4 -16,4 0 -4 15,8 0 -8 -15,0 0 4 16,16 -4 -16 -16,0 -4 0 0,0 -4 -72 0,0 -4 -204 47,-4 -4 -12 -47</inkml:trace>
    </iact:actionData>
  </iact:action>
  <iact:action type="add" startTime="59729">
    <iact:property name="dataType"/>
    <iact:actionData xml:id="d71">
      <inkml:trace xmlns:inkml="http://www.w3.org/2003/InkML" xml:id="stk71" contextRef="#ctx0" brushRef="#br0">8598 8435 640 0,'-12'28'252'15,"8"-8"-136"-15,4 4 -120 0,0 -4 48 16,0 8 -28 -16,0 8 -4 0,0 12 -32 16,-4 4 -16 -16,0 8 20 15,0 0 32 -15,0 4 20 0,0 4 -16 16,0 -8 -4 -16,0 12 -28 15,4 -12 -8 -15,0 -4 -72 16,0 -8 -20 -16,0 -16 -156 47</inkml:trace>
    </iact:actionData>
  </iact:action>
  <iact:action type="add" startTime="59979">
    <iact:property name="dataType"/>
    <iact:actionData xml:id="d72">
      <inkml:trace xmlns:inkml="http://www.w3.org/2003/InkML" xml:id="stk72" contextRef="#ctx0" brushRef="#br0">8882 8543 704 0,'-4'20'264'15,"8"-16"-144"-15,-4 8 -132 0,0 4 52 16,0 8 -28 -16,0 4 -8 16,0 8 0 -16,0 8 -4 15,0 4 0 -15,-4 0 0 16,4 -4 8 -16,0 -4 -32 0,0 0 -12 15,0 -4 -44 -15,-4 -8 -8 16,4 -8 -116 -16,0 -8 -116 47,-4 -8 96 -47</inkml:trace>
    </iact:actionData>
  </iact:action>
  <iact:action type="add" startTime="60197">
    <iact:property name="dataType"/>
    <iact:actionData xml:id="d73">
      <inkml:trace xmlns:inkml="http://www.w3.org/2003/InkML" xml:id="stk73" contextRef="#ctx0" brushRef="#br0">8870 8547 464 0,'12'-28'184'16,"-12"24"-96"-16,28 -12 -84 0,-12 12 32 0,0 -4 -20 16,0 0 -4 -16,4 -4 -12 15,4 0 -12 -15,0 0 -48 16,0 0 -8 -16,0 4 -136 16,0 0 -48 -16</inkml:trace>
    </iact:actionData>
  </iact:action>
  <iact:action type="add" startTime="60414">
    <iact:property name="dataType"/>
    <iact:actionData xml:id="d74">
      <inkml:trace xmlns:inkml="http://www.w3.org/2003/InkML" xml:id="stk74" contextRef="#ctx0" brushRef="#br0">8894 8731 592 0,'-4'0'228'16,"8"4"-120"-16,20 -8 -136 0,-16 4 40 15,8 -4 -12 -15,4 0 0 16,4 -4 -72 -16,8 0 -32 16,0 -4 -120 -16,4 -8 -60 31</inkml:trace>
    </iact:actionData>
  </iact:action>
  <iact:action type="add" startTime="60649">
    <iact:property name="dataType"/>
    <iact:actionData xml:id="d75">
      <inkml:trace xmlns:inkml="http://www.w3.org/2003/InkML" xml:id="stk75" contextRef="#ctx0" brushRef="#br0">9386 8247 464 0,'-4'0'184'15,"8"12"-96"-15,4 4 -84 0,0 -8 32 0,0 4 -32 16,4 8 0 -16,4 8 -4 15,0 4 8 -15,4 0 -4 0,8 8 -4 16,-4 8 28 -16,-8 0 12 16,-4 4 24 -16,-4 4 8 15,-8 8 8 -15,-12 0 0 16,0 0 -44 -16,0 -4 -12 16,-4 -4 0 -16,0 -4 -12 0,0 0 -8 15,0 -8 0 -15,0 0 4 16,0 -16 -68 -16,4 -8 -24 30,8 -28 -472 -30,8 -12 240 0</inkml:trace>
    </iact:actionData>
  </iact:action>
  <iact:action type="add" startTime="60976">
    <iact:property name="dataType"/>
    <iact:actionData xml:id="d76">
      <inkml:trace xmlns:inkml="http://www.w3.org/2003/InkML" xml:id="stk76" contextRef="#ctx0" brushRef="#br0">9998 8675 608 0,'0'20'228'15,"12"-8"-120"-15,4 0 -92 0,-8 -4 52 0,4 0 -40 16,4 0 -8 -16,8 -4 -48 16,4 0 -12 -16,0 0 -96 15,-4 -4 -32 -15,0 0 -72 16,-4 4 -20 -16</inkml:trace>
    </iact:actionData>
  </iact:action>
  <iact:action type="add" startTime="61179">
    <iact:property name="dataType"/>
    <iact:actionData xml:id="d77">
      <inkml:trace xmlns:inkml="http://www.w3.org/2003/InkML" xml:id="stk77" contextRef="#ctx0" brushRef="#br0">9858 9079 640 0,'-20'8'240'15,"40"0"-128"-15,-4 -8 -112 0,0 0 52 16,4 -4 -36 -16,0 0 0 16,4 0 -44 -16,4 -4 -20 15,8 -4 -120 -15,8 4 -48 16,0 -4 -12 -16,4 4 4 31</inkml:trace>
    </iact:actionData>
  </iact:action>
  <iact:action type="add" startTime="65954">
    <iact:property name="dataType"/>
    <iact:actionData xml:id="d78">
      <inkml:trace xmlns:inkml="http://www.w3.org/2003/InkML" xml:id="stk78" contextRef="#ctx0" brushRef="#br0">10982 8131 416 0,'-4'4'152'16,"4"-8"-80"-16,4 8 -68 0,-4 -8 44 0,0 4 -24 16,0 0 -4 -16,0 0 24 0,0 0 12 0,4 4 -4 15,0 4 0 -15,0 8 -12 0,0 12 -4 32,0 0 -20 -32,0 4 -4 15,0 8 12 -15,0 0 -12 16,0 0 0 -16,0 4 -12 15,0 8 -12 -15,0 -4 -48 0,0 -8 -8 32,0 -8 -216 -32</inkml:trace>
    </iact:actionData>
  </iact:action>
  <iact:action type="add" startTime="66345">
    <iact:property name="dataType"/>
    <iact:actionData xml:id="d79">
      <inkml:trace xmlns:inkml="http://www.w3.org/2003/InkML" xml:id="stk79" contextRef="#ctx0" brushRef="#br0">10822 8975 464 0,'0'0'184'16,"8"-4"-96"-16,4 4 -84 0,-4 0 44 0,12 0 -24 15,0 0 -4 -15,4 0 -8 16,0 0 -12 -16,0 -4 -40 16,16 0 -16 -16,-4 0 -140 15,-4 0 -60 -15,0 -4 104 16,-4 0 60 -16</inkml:trace>
    </iact:actionData>
  </iact:action>
  <iact:action type="add" startTime="66595">
    <iact:property name="dataType"/>
    <iact:actionData xml:id="d80">
      <inkml:trace xmlns:inkml="http://www.w3.org/2003/InkML" xml:id="stk80" contextRef="#ctx0" brushRef="#br0">11046 9155 592 0,'0'0'220'16,"4"0"-120"-16,0 -8 -108 0,8 8 36 15,8 0 -20 -15,0 -4 -8 16,0 0 4 -16,0 0 -4 16,0 0 0 -16,0 8 -12 0,0 0 8 0,0 4 -4 31,-4 0 0 -31,0 4 16 0,-4 8 4 0,-4 -4 -4 15,-4 16 -8 -15,-8 0 4 16,-4 -4 4 -16,-4 8 -4 16,-4 -8 8 -16,-12 4 -8 15,-8 -4 8 -15,0 8 0 16,0 4 12 -16,4 -4 12 16,4 -4 20 -16,4 -4 20 15,8 -8 20 -15,4 -4 -24 16,8 -4 0 -16,8 -4 -36 15,8 0 -4 -15,12 -8 -16 0,12 0 -4 16,4 -24 -48 -16,4 24 -28 16,20 -8 -212 -16,8 -20 -220 47,-8 -8 124 -47</inkml:trace>
    </iact:actionData>
  </iact:action>
  <iact:action type="add" startTime="70273">
    <iact:property name="dataType"/>
    <iact:actionData xml:id="d81">
      <inkml:trace xmlns:inkml="http://www.w3.org/2003/InkML" xml:id="stk81" contextRef="#ctx0" brushRef="#br0">7170 10199 496 0,'-12'-4'184'15,"12"8"-96"-15,-4 -4 -68 0,4 12 44 0,-8 -12 -28 0,4 0 -4 16,0 0 -16 -16,-4 0 -12 0,4 12 0 0,-8 0 -16 15,4 4 0 -15,0 4 16 16,4 8 4 -16,-4 4 -12 15,4 8 4 0,0 12 8 -15,0 12 12 16,0 4 -8 -16,0 -4 -8 16,0 4 0 -1,0 0 4 -15,4 -8 -68 0,-4 -4 -24 16,0 -8 -172 -16</inkml:trace>
    </iact:actionData>
  </iact:action>
  <iact:action type="add" startTime="70631">
    <iact:property name="dataType"/>
    <iact:actionData xml:id="d82">
      <inkml:trace xmlns:inkml="http://www.w3.org/2003/InkML" xml:id="stk82" contextRef="#ctx0" brushRef="#br0">7194 10183 496 0,'0'-8'196'16,"0"12"-104"-16,4 -12 -92 0,-4 8 40 0,8 0 -16 0,0 -4 -4 31,0 4 -12 -31,4 0 -8 0,4 0 4 0,4 4 -4 15,0 0 0 -15,0 0 16 0,8 12 8 16,4 4 -8 -16,-4 0 -4 31,-4 -4 -4 -31,0 0 4 0,-4 0 -8 0,-8 0 8 16,-4 4 -16 -16,-8 0 0 16,-8 4 -16 -16,-8 0 4 15,-4 0 0 -15,-4 0 8 16,0 0 20 -16,-4 -4 24 15,0 8 -20 -15,0 -4 0 16,0 -4 -8 -16,4 -8 -8 16,-4 0 -84 -16,12 -16 -36 15,8 -8 -136 -15</inkml:trace>
    </iact:actionData>
  </iact:action>
  <iact:action type="add" startTime="71146">
    <iact:property name="dataType"/>
    <iact:actionData xml:id="d83">
      <inkml:trace xmlns:inkml="http://www.w3.org/2003/InkML" xml:id="stk83" contextRef="#ctx0" brushRef="#br0">7914 10123 496 0,'-20'0'184'16,"12"4"-96"-16,-8 0 -68 0,8 0 44 15,0 4 -12 -15,-4 4 0 0,0 8 -12 16,0 12 4 -1,-8 0 -24 -15,4 8 16 16,-8 12 4 -16,8 20 -12 0,12 0 4 16,0 4 -20 -16,4 4 -8 15,8 8 0 -15,4 -12 -4 16,8 0 -100 -16,8 -8 -32 0</inkml:trace>
    </iact:actionData>
  </iact:action>
  <iact:action type="add" startTime="72179">
    <iact:property name="dataType"/>
    <iact:actionData xml:id="d84">
      <inkml:trace xmlns:inkml="http://www.w3.org/2003/InkML" xml:id="stk84" contextRef="#ctx0" brushRef="#br0">8326 10175 304 0,'-4'4'120'15,"-12"-4"-64"-15,24 0 -40 0,-12 0 32 0,4 4 4 16,-4 -4 12 -16,0 4 8 0,0 0 12 0,4 0 -28 0,-4 4 -12 0,0 4 -36 16,4 8 -4 -1,0 8 -4 1,0 8 8 0,0 4 12 -16,0 8 -8 0,4 12 0 15,-4 4 -12 -15,0 -4 -4 16,0 0 12 -1,0 -8 4 -15,-4 4 -24 0,0 -16 0 16,0 -8 -112 -16,4 -4 -188 47,0 -8 16 -47</inkml:trace>
    </iact:actionData>
  </iact:action>
  <iact:action type="add" startTime="72490">
    <iact:property name="dataType"/>
    <iact:actionData xml:id="d85">
      <inkml:trace xmlns:inkml="http://www.w3.org/2003/InkML" xml:id="stk85" contextRef="#ctx0" brushRef="#br0">8322 10303 464 0,'0'-4'176'16,"0"4"-96"-16,8 0 -84 0,0 -4 36 0,4 8 -28 16,4 0 -4 -16,4 -4 0 15,4 0 8 -15,4 0 -12 16,0 0 -8 -16,4 -8 -72 15,12 4 -28 -15,-8 0 -64 0,-4 0 -28 32</inkml:trace>
    </iact:actionData>
  </iact:action>
  <iact:action type="add" startTime="72740">
    <iact:property name="dataType"/>
    <iact:actionData xml:id="d86">
      <inkml:trace xmlns:inkml="http://www.w3.org/2003/InkML" xml:id="stk86" contextRef="#ctx0" brushRef="#br0">8370 10691 592 0,'4'-8'228'16,"4"-24"-120"-16,12 12 -136 0,-8 4 32 16,8 0 -96 -16,8 -4 -32 0,4 -4 -96 15,12 -4 -40 -15</inkml:trace>
    </iact:actionData>
  </iact:action>
  <iact:action type="add" startTime="72975">
    <iact:property name="dataType"/>
    <iact:actionData xml:id="d87">
      <inkml:trace xmlns:inkml="http://www.w3.org/2003/InkML" xml:id="stk87" contextRef="#ctx0" brushRef="#br0">8742 10155 528 0,'-8'-4'208'14,"12"4"-112"-14,0 0 -120 0,-4 0 24 0,12 4 -4 0,-4 4 0 16,4 0 4 -16,4 4 0 16,0 12 0 -16,0 4 0 15,0 8 0 -15,8 8 0 16,-4 4 0 -16,-4 20 8 15,-4 0 12 -15,0 -4 16 16,-4 -4 -8 -16,-12 4 4 16,0 4 -20 -1,-4 -8 0 -15,-4 -4 4 0,-4 -4 -8 0,0 -8 4 16,-4 -4 0 -16,0 -8 4 16,0 -8 -52 -16,4 -8 -28 15,4 -8 -176 -15,4 -12 -112 0,8 -12 168 47</inkml:trace>
    </iact:actionData>
  </iact:action>
  <iact:action type="add" startTime="73364">
    <iact:property name="dataType"/>
    <iact:actionData xml:id="d88">
      <inkml:trace xmlns:inkml="http://www.w3.org/2003/InkML" xml:id="stk88" contextRef="#ctx0" brushRef="#br0">9318 10547 496 0,'0'0'196'16,"4"0"-104"-16,12 -4 -108 0,-8 4 32 16,4 -4 -16 -16,4 0 8 15,4 -4 -68 -15,0 0 -16 16,0 0 -124 -16,4 0 -48 31</inkml:trace>
    </iact:actionData>
  </iact:action>
  <iact:action type="add" startTime="73613">
    <iact:property name="dataType"/>
    <iact:actionData xml:id="d89">
      <inkml:trace xmlns:inkml="http://www.w3.org/2003/InkML" xml:id="stk89" contextRef="#ctx0" brushRef="#br0">9382 10875 544 0,'0'4'208'15,"8"-4"-112"-15,4 -4 -120 0,-4 4 24 0,8 -4 -128 16,0 0 -56 -16,8 -4 -4 16,16 0 4 -16</inkml:trace>
    </iact:actionData>
  </iact:action>
  <iact:action type="add" startTime="75941">
    <iact:property name="dataType"/>
    <iact:actionData xml:id="d90">
      <inkml:trace xmlns:inkml="http://www.w3.org/2003/InkML" xml:id="stk90" contextRef="#ctx0" brushRef="#br0">9102 51 384 0,'-32'-4'140'16,"28"12"-72"-16,0 0 -88 0,4 -4 24 0,0 -4 -12 16,0 8 0 -16,0 0 24 0,4 0 20 0,4 -4 -12 15,4 0 8 -15,0 8 -12 16,4 -12 0 0,4 20 -12 -16,8 -4 -8 15,12 -4 4 -15,4 -8 4 16,0 0 4 -16,0 4 4 15,16 -8 -8 1,0 0 -8 -16,8 -4 12 0,12 -8 8 16,8 0 -8 -16,4 4 -8 15,12 0 0 -15,-8 0 4 16,0 0 -4 -16,8 4 8 16,-12 0 8 -16,-4 0 28 0,-8 4 8 14,4 0 -12 -14,-8 12 -4 16,-8 8 -44 -16,-4 0 -16 15,-4 0 44 -15,-4 8 24 16,16 4 -36 -16,-8 0 -12 0,0 0 8 31,8 -4 0 -31,8 -4 -12 0,8 -4 4 0,8 -8 8 16,8 -4 12 -16,8 -8 -8 16,4 -4 -8 -16,4 -4 0 15,12 0 -4 -15,-12 0 0 16,-4 0 0 -16,-4 0 0 15,-4 0 8 -15,-4 0 -4 16,4 0 8 -16,-8 4 0 16,-8 0 12 -16,4 4 -20 15,-4 4 -12 -15,-12 4 4 16,-4 8 0 -16,-8 4 4 16,0 4 0 -16,8 4 0 0,-4 -4 8 31,0 4 -12 -31,8 0 0 0,8 -4 4 15,4 -8 8 -15,16 -16 12 0,0 -4 8 16,8 0 4 -16,4 -8 8 16,12 0 -4 -16,-4 -4 8 15,12 4 -8 -15,0 0 8 16,40 -4 -24 -16,-8 4 -4 16,-8 0 -16 -16,-4 8 -4 15,4 0 4 -15,-8 4 8 16,8 0 -32 -16,0 0 -12 15,20 8 -376 -15</inkml:trace>
    </iact:actionData>
  </iact:action>
  <iact:action type="add" startTime="78301">
    <iact:property name="dataType"/>
    <iact:actionData xml:id="d91">
      <inkml:trace xmlns:inkml="http://www.w3.org/2003/InkML" xml:id="stk91" contextRef="#ctx0" brushRef="#br0">10166 10047 496 0,'-4'-4'184'16,"4"16"-96"-16,0 -16 -84 0,0 4 44 0,0 0 -40 15,0 0 -12 -15,0 0 0 0,0 0 0 0,4 8 4 0,-4 0 16 0,0 4 8 16,0 4 8 0,0 4 8 -16,0 12 -28 15,-8 4 -8 1,0 0 -4 -16,0 0 8 16,4 0 -12 -16,0 0 0 15,0 0 -76 -15,0 -4 -36 16,0 -4 -116 -16</inkml:trace>
    </iact:actionData>
  </iact:action>
  <iact:action type="add" startTime="78629">
    <iact:property name="dataType"/>
    <iact:actionData xml:id="d92">
      <inkml:trace xmlns:inkml="http://www.w3.org/2003/InkML" xml:id="stk92" contextRef="#ctx0" brushRef="#br0">9938 10739 624 0,'-8'-4'240'16,"8"4"-128"-16,4 0 -124 0,-4 0 52 0,8 0 -20 16,4 0 0 -16,4 -4 -12 15,4 0 4 -15,0 0 -8 16,4 0 -20 -16,8 0 -8 0,4 0 -52 15,0 0 -12 -15,0 0 -48 63,0 -12 -140 -63,-4 16 24 0</inkml:trace>
    </iact:actionData>
  </iact:action>
  <iact:action type="add" startTime="78895">
    <iact:property name="dataType"/>
    <iact:actionData xml:id="d93">
      <inkml:trace xmlns:inkml="http://www.w3.org/2003/InkML" xml:id="stk93" contextRef="#ctx0" brushRef="#br0">10054 11023 560 0,'-4'-4'220'16,"8"0"-120"-16,0 0 -100 0,0 0 52 0,4 0 -36 31,4 0 0 -31,8 0 -8 0,4 -8 -8 0,0 0 4 15,0 4 -4 -15,0 0 0 0,0 4 0 16,-4 8 8 -16,0 0 12 16,-4 4 8 -16,-4 0 -24 15,-4 4 0 -15,-8 4 4 0,-4 4 12 16,-4 4 8 -16,0 0 4 16,-4 0 -16 -16,-8 0 -4 15,4 0 12 -15,-8 8 4 16,4 0 4 -1,4 -8 0 -15,4 0 28 16,0 -4 8 -16,4 -4 -8 0,0 -4 -4 16,4 -4 -24 -1,12 0 -12 -15,8 0 -8 0,0 0 -12 0,8 -4 -8 16,8 0 4 0,8 0 -60 -16,12 -4 -24 15,12 0 -256 -15,12 -4 -176 47,16 -16 200 -47</inkml:trace>
    </iact:actionData>
  </iact:action>
  <iact:action type="add" startTime="80989">
    <iact:property name="dataType"/>
    <iact:actionData xml:id="d94">
      <inkml:trace xmlns:inkml="http://www.w3.org/2003/InkML" xml:id="stk94" contextRef="#ctx0" brushRef="#br0">6946 11959 448 0,'-16'8'176'16,"16"12"-96"-16,0 -4 -104 0,0 -4 24 0,4 4 -16 0,0 4 12 16,0 0 0 -16,4 4 4 15,0 0 0 -15,0 12 0 16,0 8 8 -16,-4 4 4 15,0 4 -16 -15,0 4 4 16,-4 8 0 -16,0 4 8 16,0 -4 -12 -16,-4 0 -8 15,0 -12 8 1,4 -8 8 -16,0 -8 -184 0,0 -4 -80 16,4 -12 132 -16,4 -12 64 0</inkml:trace>
    </iact:actionData>
  </iact:action>
  <iact:action type="add" startTime="81302">
    <iact:property name="dataType"/>
    <iact:actionData xml:id="d95">
      <inkml:trace xmlns:inkml="http://www.w3.org/2003/InkML" xml:id="stk95" contextRef="#ctx0" brushRef="#br0">6950 11927 624 0,'-12'-20'240'15,"16"16"-128"-15,0 0 -140 0,0 0 40 0,4 0 -20 16,4 -4 0 -16,0 -4 0 0,4 0 -8 16,8 0 12 -16,4 0 0 15,4 4 4 -15,4 4 0 16,0 4 0 -16,0 4 0 0,0 4 0 16,-4 4 0 -16,-4 0 8 13,0 12 4 -13,-4 4 4 16,-12 0 8 -16,-4 0 4 15,-8 0 4 -15,-8 0 0 16,-8 -4 8 -16,-4 0 4 16,-8 4 -4 -16,0 -8 -4 15,-12 4 -12 -15,8 -8 4 16,0 0 -24 -16,4 -4 -4 16,0 -4 -36 -16,8 0 -16 15,4 0 -104 -15,8 -12 -228 0</inkml:trace>
    </iact:actionData>
  </iact:action>
  <iact:action type="add" startTime="81722">
    <iact:property name="dataType"/>
    <iact:actionData xml:id="d96">
      <inkml:trace xmlns:inkml="http://www.w3.org/2003/InkML" xml:id="stk96" contextRef="#ctx0" brushRef="#br0">7790 11955 464 0,'-12'0'184'15,"8"0"-96"-15,-4 4 -68 0,0 0 52 0,0 8 -24 16,-8 0 4 -16,0 0 -16 0,0 4 0 16,-8 0 -20 -16,4 4 16 15,0 4 16 -15,0 12 -24 0,0 8 -12 16,4 4 0 -16,0 8 8 15,4 8 -8 -15,4 4 -8 16,4 8 -12 -16,4 0 4 16,8 -4 4 -1,4 -4 0 -15,4 0 -72 0,12 -4 -32 16,8 -12 -156 -16,0 -12 -108 47,8 -12 156 -47</inkml:trace>
    </iact:actionData>
  </iact:action>
  <iact:action type="add" startTime="82065">
    <iact:property name="dataType"/>
    <iact:actionData xml:id="d97">
      <inkml:trace xmlns:inkml="http://www.w3.org/2003/InkML" xml:id="stk97" contextRef="#ctx0" brushRef="#br0">8070 12123 592 0,'-36'8'220'16,"16"0"-120"-16,8 -4 -108 0,12 0 36 0,8 8 -32 16,0 0 -12 -16,0 24 4 31,8 4 8 -31,-4 8 -8 0,0 4 8 0,0 0 12 16,-4 12 4 -16,0 -4 -16 0,-4 0 4 31,0 -4 0 -31,0 -4 0 0,0 -12 -64 0,4 -8 -16 15,0 -4 -144 -15</inkml:trace>
    </iact:actionData>
  </iact:action>
  <iact:action type="add" startTime="82331">
    <iact:property name="dataType"/>
    <iact:actionData xml:id="d98">
      <inkml:trace xmlns:inkml="http://www.w3.org/2003/InkML" xml:id="stk98" contextRef="#ctx0" brushRef="#br0">8438 12007 496 0,'-16'36'196'16,"12"-20"-104"-16,-4 0 -92 0,8 0 40 15,0 0 -24 -15,0 16 -4 0,0 8 -4 16,0 4 -8 -16,0 0 4 16,4 4 -16 -16,0 0 8 0,0 0 4 15,0 16 0 -15,-4 -12 0 16,0 -8 8 -16,0 -8 -84 31,0 -8 -196 -31,0 -4 -4 0</inkml:trace>
    </iact:actionData>
  </iact:action>
  <iact:action type="add" startTime="82578">
    <iact:property name="dataType"/>
    <iact:actionData xml:id="d99">
      <inkml:trace xmlns:inkml="http://www.w3.org/2003/InkML" xml:id="stk99" contextRef="#ctx0" brushRef="#br0">8018 12379 640 0,'-28'4'240'16,"28"-4"-128"-16,4 0 -132 0,20 4 40 31,0 0 -32 -31,4 4 8 0,4 -4 4 16,4 0 0 -16,4 -4 -12 16,4 -4 0 -16,0 0 -80 0,0 -4 -208 46,4 -4 -8 -46</inkml:trace>
    </iact:actionData>
  </iact:action>
  <iact:action type="add" startTime="82844">
    <iact:property name="dataType"/>
    <iact:actionData xml:id="d100">
      <inkml:trace xmlns:inkml="http://www.w3.org/2003/InkML" xml:id="stk100" contextRef="#ctx0" brushRef="#br0">8686 11891 624 0,'-32'8'240'16,"28"-8"-128"-16,4 4 -140 0,0 -4 32 0,16 12 -20 31,4 0 0 -31,4 12 0 0,4 0 12 16,4 4 0 -16,-4 4 4 0,4 0 0 0,4 16 0 15,-8 4 0 -15,0 0 0 16,-4 4 8 -16,-4 4 12 15,-8 4 -8 -15,-4 12 0 16,-4 -8 20 0,-4 -4 20 -16,-16 0 -20 0,0 0 0 20,-4 -8 -24 -20,0 -8 -16 0,0 -8 -96 0,8 -8 -28 47</inkml:trace>
    </iact:actionData>
  </iact:action>
  <iact:action type="add" startTime="83224">
    <iact:property name="dataType"/>
    <iact:actionData xml:id="d101">
      <inkml:trace xmlns:inkml="http://www.w3.org/2003/InkML" xml:id="stk101" contextRef="#ctx0" brushRef="#br0">9378 12407 640 0,'-16'8'252'15,"16"-8"-136"-15,4 0 -136 0,-4 0 40 0,8 0 -40 16,4 0 -4 -16,4 0 -32 16,0 -4 -16 -16,0 0 -24 15,8 0 0 -15,-4 0 -72 0,4 4 -24 16,-4 0 68 -16,0 0 32 31</inkml:trace>
    </iact:actionData>
  </iact:action>
  <iact:action type="add" startTime="83474">
    <iact:property name="dataType"/>
    <iact:actionData xml:id="d102">
      <inkml:trace xmlns:inkml="http://www.w3.org/2003/InkML" xml:id="stk102" contextRef="#ctx0" brushRef="#br0">9474 12623 528 0,'4'0'208'15,"0"0"-112"-15,24 -24 -120 0,-12 16 24 0,4 0 -172 0,4 0 -68 16,4 0 72 -16,4 -8 32 0</inkml:trace>
    </iact:actionData>
  </iact:action>
  <iact:action type="add" startTime="99563">
    <iact:property name="dataType"/>
    <iact:actionData xml:id="d103">
      <inkml:trace xmlns:inkml="http://www.w3.org/2003/InkML" xml:id="stk103" contextRef="#ctx0" brushRef="#br0">8010 13151 176 0,'-24'-4'76'16,"24"0"-40"-16,0 0 -24 0,0 4 16 0,0 -4 4 16,0 4 0 -16,0 -4 8 0,0 0 4 0,0 0 4 31,-4 0 0 -31,4 0 -8 0,0 4 4 0,0 0 -16 0,0 0 4 0,0 0 -20 0,4 0 0 0,8 0 -4 16,8 -4 -8 30,4 4 4 -46,0 0 -4 16,4 0 0 0,4 0 0 -1,0 -4 -12 -15,4 4 8 0,4 0 4 16,0 0 0 -16,0 0 0 16,0 4 8 -16,0 0 -4 0,0 0 -4 15,-8 -4 12 -15,0 0 0 16,-8 0 28 -16,4 0 16 15,-4 0 -4 -15,-8 0 0 16,0 0 16 -16,-4 0 4 16,-4 0 -4 -16,-12 0 -36 0,-4 0 -8 0,-4 4 -8 30,-4 0 -8 -14,-4 0 -8 -16,-4 -4 4 16,-4 4 4 -1,0 0 12 -15,-4 0 8 16,-4 0 -4 -16,0 -4 -4 15,4 0 -4 -15,-4 0 0 16,8 0 -8 -16,0 0 4 16,4 0 -16 -16,4 0 0 0,4 0 -4 15,4 0 0 -15,0 0 0 16,4 0 0 -16,4 0 -12 0,4 0 4 0,8 0 0 16,0 0 8 -16,0 0 4 0,8 0 4 15,4 0 0 1,4 -4 0 -1,4 0 -12 1,-4 0 8 -16,4 -4 4 16,0 0 8 -16,0 0 -4 15,0 -4 -4 -15,-4 0 12 16,-4 4 0 -16,-4 0 -4 0,-4 0 4 31,-4 4 0 -31,-4 0 12 0,-4 0 -20 0,-4 0 -4 16,-4 4 8 -16,-4 0 4 15,-4 0 12 -15,0 0 4 16,-4 0 -12 -16,-4 0 -12 16,4 0 -12 -16,4 4 -4 15,0 0 -212 -15</inkml:trace>
    </iact:actionData>
  </iact:action>
  <iact:action type="add" startTime="108964">
    <iact:property name="dataType"/>
    <iact:actionData xml:id="d104">
      <inkml:trace xmlns:inkml="http://www.w3.org/2003/InkML" xml:id="stk104" contextRef="#ctx0" brushRef="#br0">10262 11855 432 0,'-12'-4'176'16,"8"4"-96"-16,0 -4 -76 0,4 4 44 0,0 0 -32 15,0 0 -8 -15,0 0 -4 0,0 0 -4 0,0 0 8 0,0 8 4 0,0 0 20 16,0 16 12 0,0 12 0 -1,0 8 4 1,0 8 -8 -16,0 28 4 15,0 4 -24 -15,0 4 -4 16,0 20 8 -16,0 -4 -12 0,4 -12 0 16,0 0 -12 -16,0 -12 -4 15,0 -12 4 -15,0 -16 0 16,0 -12 -100 -16,0 -12 -32 16,0 -8 -144 -16</inkml:trace>
    </iact:actionData>
  </iact:action>
  <iact:action type="add" startTime="109292">
    <iact:property name="dataType"/>
    <iact:actionData xml:id="d105">
      <inkml:trace xmlns:inkml="http://www.w3.org/2003/InkML" xml:id="stk105" contextRef="#ctx0" brushRef="#br0">10098 12019 528 0,'-12'-20'196'16,"8"-4"-104"-16,4 12 -108 0,0 8 144 15,0 -4 -40 -15,4 0 -40 0,0 0 -20 0,4 0 -20 16,8 0 -8 -16,4 -4 4 16,0 4 -16 -16,4 4 0 0,8 0 8 15,4 4 8 1,0 0 0 -16,8 4 8 16,4 4 -8 -16,-4 8 8 15,-8 4 -8 -15,-4 0 -4 16,-8 0 4 -16,-4 4 4 31,-8 -4 12 -31,-4 4 8 0,-8 0 -12 0,0 4 -12 16,-20 -4 16 -16,0 4 4 15,0 0 16 -15,-4 0 4 16,-4 -4 -12 -16,0 -4 0 16,-4 -12 -20 -16,4 -4 0 15,0 0 -136 -15,0 -16 -68 16,4 4 -156 -16</inkml:trace>
    </iact:actionData>
  </iact:action>
  <iact:action type="add" startTime="109855">
    <iact:property name="dataType"/>
    <iact:actionData xml:id="d106">
      <inkml:trace xmlns:inkml="http://www.w3.org/2003/InkML" xml:id="stk106" contextRef="#ctx0" brushRef="#br0">11070 11795 560 0,'-32'-8'208'15,"24"8"-112"-15,-4 0 -60 0,8 0 56 16,-4 4 -36 -16,0 0 -4 16,-4 0 -20 -16,0 4 0 0,-4 0 -20 15,0 4 0 -15,0 0 4 16,0 12 8 -16,4 12 12 0,0 4 -16 15,0 4 -4 -15,0 4 0 16,0 20 8 -16,4 4 -4 16,4 0 0 -16,4 12 -12 31,4 8 -8 -31,4 -12 4 0,4 -4 -4 0,0 -8 -12 16,0 -4 8 -16,0 0 4 15,0 -12 0 -15,4 -12 -108 16,0 -8 -36 -16,0 -8 -104 31,4 -16 -140 -31,16 -12 108 0</inkml:trace>
    </iact:actionData>
  </iact:action>
  <iact:action type="add" startTime="110261">
    <iact:property name="dataType"/>
    <iact:actionData xml:id="d107">
      <inkml:trace xmlns:inkml="http://www.w3.org/2003/InkML" xml:id="stk107" contextRef="#ctx0" brushRef="#br0">11310 12031 656 0,'-20'4'252'16,"16"-4"-136"-16,0 0 -120 0,4 0 48 15,0 0 -40 -15,0 0 -8 0,0 16 0 0,0 4 0 31,0 8 20 -31,0 12 8 16,0 12 8 -16,0 4 8 0,-4 4 4 16,0 0 12 -16,0 12 -28 15,0 -4 -8 -15,0 -8 -20 16,4 -8 -12 -16,0 -12 -48 16,0 -8 -20 -16,4 -8 -152 31,0 -12 -172 -31,4 -16 104 0</inkml:trace>
    </iact:actionData>
  </iact:action>
  <iact:action type="add" startTime="110542">
    <iact:property name="dataType"/>
    <iact:actionData xml:id="d108">
      <inkml:trace xmlns:inkml="http://www.w3.org/2003/InkML" xml:id="stk108" contextRef="#ctx0" brushRef="#br0">11590 11807 656 0,'-12'16'252'16,"4"-4"-136"-16,0 8 -108 0,8 -8 56 15,0 8 -40 -15,0 12 -4 16,0 0 -12 -16,4 4 4 16,0 0 -8 -16,0 4 -4 15,0 20 4 -15,0 -8 -16 0,0 0 8 16,-4 0 4 -16,0 -4 0 16,0 -4 0 -16,0 -4 8 15,0 -8 -12 -15,0 -8 0 16,0 -4 -92 -16,-4 -4 -40 15,0 -4 -24 -15,-4 -8 -140 0,-4 -4 44 16</inkml:trace>
    </iact:actionData>
  </iact:action>
  <iact:action type="add" startTime="110792">
    <iact:property name="dataType"/>
    <iact:actionData xml:id="d109">
      <inkml:trace xmlns:inkml="http://www.w3.org/2003/InkML" xml:id="stk109" contextRef="#ctx0" brushRef="#br0">11282 12359 560 0,'-16'-4'220'16,"12"8"-120"-16,-4 0 -64 0,8 -4 64 0,0 0 -40 15,0 0 -4 -15,0 0 -40 16,8 0 -12 -16,4 4 -4 0,0 -4 -12 16,20 0 0 -16,4 0 -56 15,8 -4 -16 -15,8 -12 -204 47</inkml:trace>
    </iact:actionData>
  </iact:action>
  <iact:action type="add" startTime="111558">
    <iact:property name="dataType"/>
    <iact:actionData xml:id="d110">
      <inkml:trace xmlns:inkml="http://www.w3.org/2003/InkML" xml:id="stk110" contextRef="#ctx0" brushRef="#br0">11858 12535 544 0,'-12'12'208'15,"12"-8"-112"-15,0 0 -88 0,0 -4 48 0,0 0 -28 16,0 0 4 -16,0 0 -4 0,8 0 4 0,-4 -4 -16 16,4 0 16 -16,-4 -4 16 0,0 0 12 15,0 -4 12 -15,0 0 -24 16,0 0 4 -16,0 -4 4 16,0 0 4 -1,0 0 -16 -15,0 -4 -4 0,0 -4 -24 16,0 0 -12 -16,4 -4 -20 15,-4 0 0 -15,4 0 8 16,4 0 12 -16,0 0 0 31,8 4 -4 -31,-4 0 -8 0,0 4 4 0,0 4 4 16,0 0 0 -16,0 0 -12 16,0 4 8 -16,0 4 -16 15,4 0 4 -15,0 8 0 16,0 4 8 -16,0 4 -16 15,-4 4 8 -15,0 0 0 16,0 4 8 -16,0 12 -4 16,4 4 -4 -1,-4 4 0 -15,-4 4 0 0,0 4 0 16,0 0 12 -16,-4 4 -8 16,0 0 -4 -16,4 4 -32 15,-12 -4 -20 -15,12 -8 -52 16,-4 -8 -16 -16,0 -12 -148 47</inkml:trace>
    </iact:actionData>
  </iact:action>
  <iact:action type="add" startTime="112087">
    <iact:property name="dataType"/>
    <iact:actionData xml:id="d111">
      <inkml:trace xmlns:inkml="http://www.w3.org/2003/InkML" xml:id="stk111" contextRef="#ctx0" brushRef="#br0">12546 11935 720 0,'-8'20'272'16,"8"8"-144"-16,0 -12 -148 0,0 -8 40 15,4 4 -20 -15,0 0 0 0,0 8 -12 16,8 4 8 -16,0 8 4 16,0 4 -12 -1,4 12 8 -15,-12 0 20 0,8 4 8 16,-4 0 0 -16,0 -4 4 15,-4 4 -24 -15,0 4 -4 16,-8 -12 -8 -16,8 -4 -8 16,-8 -12 -156 -16,0 -8 -224 47</inkml:trace>
    </iact:actionData>
  </iact:action>
  <iact:action type="add" startTime="112353">
    <iact:property name="dataType"/>
    <iact:actionData xml:id="d112">
      <inkml:trace xmlns:inkml="http://www.w3.org/2003/InkML" xml:id="stk112" contextRef="#ctx0" brushRef="#br0">12558 12075 624 0,'-8'-12'228'15,"8"16"-120"-15,8 -8 -84 0,4 4 60 0,4 0 -36 16,4 0 -8 -16,0 -4 -20 16,4 0 -16 -16,8 0 0 0,0 -12 -4 15,4 4 0 -15,4 0 -20 0,4 0 4 16,-4 0 -72 -16,-4 4 -24 15,-8 -8 -100 -15,-4 12 -116 47,-4 4 96 -47</inkml:trace>
    </iact:actionData>
  </iact:action>
  <iact:action type="add" startTime="112586">
    <iact:property name="dataType"/>
    <iact:actionData xml:id="d113">
      <inkml:trace xmlns:inkml="http://www.w3.org/2003/InkML" xml:id="stk113" contextRef="#ctx0" brushRef="#br0">12514 12415 544 0,'-12'0'208'16,"12"-4"-112"-16,8 -4 -96 0,0 4 40 15,4 0 -36 -15,8 -4 0 16,8 0 -4 -16,0 -12 8 16,4 -8 -4 -16,4 4 -28 15,0 0 -4 -15,0 0 -68 0,4 4 -116 16,8 4 28 -16,-4 0 28 15,-4 0 36 -15</inkml:trace>
    </iact:actionData>
  </iact:action>
  <iact:action type="add" startTime="112852">
    <iact:property name="dataType"/>
    <iact:actionData xml:id="d114">
      <inkml:trace xmlns:inkml="http://www.w3.org/2003/InkML" xml:id="stk114" contextRef="#ctx0" brushRef="#br0">13238 11511 816 0,'-28'8'308'47,"28"-8"-168"-47,4 0 -164 0,-4 0 56 0</inkml:trace>
    </iact:actionData>
  </iact:action>
  <iact:action type="add" startTime="112914">
    <iact:property name="dataType"/>
    <iact:actionData xml:id="d115">
      <inkml:trace xmlns:inkml="http://www.w3.org/2003/InkML" xml:id="stk115" contextRef="#ctx0" brushRef="#br0">13230 11527 1256 0,'20'16'-12'16,"0"12"4"-16,4 4 4 0,4 12 4 0,4 4 0 0,-4 12 8 15,8 8 4 -15,-8 0 4 16,-4 -4 -8 -16,-4 4 -8 16,-8 4 36 -16,-12 -4 24 15,-4 -4 -4 -15,-4 0 0 16,-8 -4 -24 -16,-4 -8 -12 16,0 0 -8 -16,-4 4 0 0,0 -12 -52 15,0 -12 -24 -15,-4 -20 -160 16,8 -8 -64 -16,4 -24 -48 52</inkml:trace>
    </iact:actionData>
  </iact:action>
  <iact:action type="add" startTime="114058">
    <iact:property name="dataType"/>
    <iact:actionData xml:id="d116">
      <inkml:trace xmlns:inkml="http://www.w3.org/2003/InkML" xml:id="stk116" contextRef="#ctx0" brushRef="#br0">13990 11779 592 0,'-8'0'220'15,"8"4"-120"-15,0 -4 -116 0,0 0 32 16,4 8 -28 -16,0 4 0 0,4 4 8 16,0 4 0 -16,0 24 4 15,0 0 8 1,-4 8 12 -16,4 12 0 0,-4 12 0 16,-4 -8 -12 -16,0 0 4 15,0 -8 -44 -15,-4 -8 -16 0,-4 -8 -92 31,0 -8 -152 -31,0 -12 36 0</inkml:trace>
    </iact:actionData>
  </iact:action>
  <iact:action type="add" startTime="114308">
    <iact:property name="dataType"/>
    <iact:actionData xml:id="d117">
      <inkml:trace xmlns:inkml="http://www.w3.org/2003/InkML" xml:id="stk117" contextRef="#ctx0" brushRef="#br0">13738 12175 800 0,'-4'4'308'15,"8"-4"-168"-15,4 0 -148 0,0 0 68 0,8 0 -44 16,8 0 -8 -16,4 0 -16 16,4 0 -4 -16,4 -4 8 0,4 -4 -80 15,8 0 -32 -15,12 0 -92 0,-8 -4 -160 47,0 -4 72 -47</inkml:trace>
    </iact:actionData>
  </iact:action>
  <iact:action type="add" startTime="114542">
    <iact:property name="dataType"/>
    <iact:actionData xml:id="d118">
      <inkml:trace xmlns:inkml="http://www.w3.org/2003/InkML" xml:id="stk118" contextRef="#ctx0" brushRef="#br0">14502 11847 880 0,'-12'24'328'16,"12"16"-176"-16,4 20 -188 0,0 -36 48 0,0 8 -28 15,4 4 12 -15,0 24 -8 16,0 -4 4 -16,0 4 8 16,0 0 0 -16,-4 -4 8 0,0 -8 -40 15,0 4 -8 -15,-4 4 -88 16,0 -12 -24 -16</inkml:trace>
    </iact:actionData>
  </iact:action>
  <iact:action type="add" startTime="114758">
    <iact:property name="dataType"/>
    <iact:actionData xml:id="d119">
      <inkml:trace xmlns:inkml="http://www.w3.org/2003/InkML" xml:id="stk119" contextRef="#ctx0" brushRef="#br0">14406 11555 800 0,'0'-4'308'16,"16"0"-168"-16,-4 4 -172 15,0 0 40 -15,4 12 -12 0,8 8 0 16,8 0 -16 -16,4 4 4 15,8 4 8 -15,4 8 -16 16,-4 0 0 -16,-8 0 0 0,-4 4 8 16,-8 4 16 -16,-4 -4 8 15,-8 0 24 -15,-8 -4 12 16,-4 0 -8 -16,-12 -4 0 16,-8 -8 -12 -16,-4 0 4 15,-4 0 -8 -15,-4 -12 0 16,0 -4 -48 -16,0 0 -12 0,4 -4 -88 15,-4 0 -24 -15,8 -4 -144 32</inkml:trace>
    </iact:actionData>
  </iact:action>
  <iact:action type="add" startTime="115117">
    <iact:property name="dataType"/>
    <iact:actionData xml:id="d120">
      <inkml:trace xmlns:inkml="http://www.w3.org/2003/InkML" xml:id="stk120" contextRef="#ctx0" brushRef="#br0">15198 11759 768 0,'-8'4'296'16,"4"0"-160"-16,-4 4 -152 0,4 -4 60 16,0 4 -24 -16,-4 0 8 0,0 4 0 0,-8 4 12 15,0 0 -20 0,-8 12 4 -15,0 12 16 15,4 4 -8 -15,4 4 4 16,0 12 -4 -16,4 12 8 16,4 -4 -12 -16,8 4 -8 15,12 8 -20 -15,8 4 0 16,4 -12 -28 -16,8 -8 -12 16,-4 -8 -128 -16,4 -12 -48 15,0 -8 -104 -15,0 -8 -92 47,12 -12 160 -47</inkml:trace>
    </iact:actionData>
  </iact:action>
  <iact:action type="add" startTime="115476">
    <iact:property name="dataType"/>
    <iact:actionData xml:id="d121">
      <inkml:trace xmlns:inkml="http://www.w3.org/2003/InkML" xml:id="stk121" contextRef="#ctx0" brushRef="#br0">15578 11787 832 0,'-12'24'316'15,"16"-12"-168"-15,-4 16 -180 0,0 -8 48 0,4 12 -16 0,-4 8 0 32,4 0 0 -32,0 4 0 0,0 16 0 0,-4 0 0 15,0 -4 8 -15,0 -4 4 16,4 -4 4 -16,-4 -4 -8 0,0 -4 -8 15,4 -4 -60 -15,0 -8 -28 16,0 -8 -132 -16,0 -8 -184 47,12 -12 92 -47</inkml:trace>
    </iact:actionData>
  </iact:action>
  <iact:action type="add" startTime="115747">
    <iact:property name="dataType"/>
    <iact:actionData xml:id="d122">
      <inkml:trace xmlns:inkml="http://www.w3.org/2003/InkML" xml:id="stk122" contextRef="#ctx0" brushRef="#br0">15894 11751 816 0,'-8'8'308'16,"8"0"-168"-16,0 4 -172 0,4 0 48 0,0 4 -24 16,4 4 0 -16,0 24 0 15,8 -4 0 -15,0 8 8 16,4 4 0 -16,-4 4 0 0,0 8 8 15,-8 -4 4 -15,-8 -4 -4 16,0 -4 4 -16,0 -8 -36 16,-8 -8 -4 -16,-4 -4 -144 15,0 -8 -224 -15,-4 -12 40 32</inkml:trace>
    </iact:actionData>
  </iact:action>
  <iact:action type="add" startTime="115982">
    <iact:property name="dataType"/>
    <iact:actionData xml:id="d123">
      <inkml:trace xmlns:inkml="http://www.w3.org/2003/InkML" xml:id="stk123" contextRef="#ctx0" brushRef="#br0">15486 12195 784 0,'-4'8'296'15,"12"-8"-160"-15,4 8 -168 0,0 -4 48 16,4 0 -44 -16,4 8 -12 16,16 -4 -76 -16,4 0 -24 15,4 -12 -140 -15,4 -4 -52 31</inkml:trace>
    </iact:actionData>
  </iact:action>
  <iact:action type="add" startTime="116276">
    <iact:property name="dataType"/>
    <iact:actionData xml:id="d124">
      <inkml:trace xmlns:inkml="http://www.w3.org/2003/InkML" xml:id="stk124" contextRef="#ctx0" brushRef="#br0">16270 12471 512 0,'0'-4'196'15,"0"0"-104"-15,0 0 -80 0,0 0 48 0,0 -4 24 0,0 -4 28 16,0 0 0 -16,0 -4 12 0,-8 -8 -68 15,12 -8 20 1,-4 0 8 -16,-4 0 -20 0,8 0 -4 16,-8 -4 -48 -16,8 4 -4 15,0 0 -8 -15,8 -8 0 16,0 -8 -12 -16,0 12 8 16,0 8 4 -16,4 4 8 15,0 8 -24 -15,0 4 -4 16,4 4 8 -16,0 0 4 15,0 12 16 -15,0 4 12 0,0 8 -28 16,0 4 0 -16,8 0 -20 16,4 8 0 -16,-4 4 4 15,0 8 8 -15,-4 8 -4 32,-4 4 16 -32,-8 0 -8 0,0 0 4 0,-4 0 8 15,-4 4 8 -15,0 4 -32 16,-4 -8 -4 -16,0 -12 -64 15,0 -4 -20 -15,4 -12 -156 32,4 -12 -164 -32,0 -32 132 0</inkml:trace>
    </iact:actionData>
  </iact:action>
  <iact:action type="add" startTime="116759">
    <iact:property name="dataType"/>
    <iact:actionData xml:id="d125">
      <inkml:trace xmlns:inkml="http://www.w3.org/2003/InkML" xml:id="stk125" contextRef="#ctx0" brushRef="#br0">16950 11819 752 0,'-12'8'284'16,"12"-4"-152"-16,0 0 -164 0,0 -4 40 15,0 0 -12 -15,4 8 8 0,0 0 8 0,4 4 12 16,0 8 -12 -1,0 16 20 1,0 0 8 -16,4 4 12 0,-4 0 12 16,0 16 -28 -16,0 4 -4 0,-4 0 -24 15,0 -4 -8 -15,-4 -4 0 16,0 -8 0 -16,0 -8 -88 16,0 -12 -32 -16,0 -8 -168 15,0 -20 -156 -15,4 -24 148 16</inkml:trace>
    </iact:actionData>
  </iact:action>
  <iact:action type="add" startTime="117025">
    <iact:property name="dataType"/>
    <iact:actionData xml:id="d126">
      <inkml:trace xmlns:inkml="http://www.w3.org/2003/InkML" xml:id="stk126" contextRef="#ctx0" brushRef="#br0">16918 11735 912 0,'-20'4'352'15,"40"0"-192"-15,-4 4 -180 0,-4 -4 68 16,4 0 -56 -16,8 0 -12 15,8 -4 -24 -15,0 -4 -4 16,16 -4 24 -16,-4 0 -32 16,0 0 0 -16,4 0 -24 0,-8 0 -12 15,-8 0 -56 -15,-4 0 -172 47,-4 4 12 -47</inkml:trace>
    </iact:actionData>
  </iact:action>
  <iact:action type="add" startTime="117259">
    <iact:property name="dataType"/>
    <iact:actionData xml:id="d127">
      <inkml:trace xmlns:inkml="http://www.w3.org/2003/InkML" xml:id="stk127" contextRef="#ctx0" brushRef="#br0">16898 12119 688 0,'-8'8'264'16,"8"-8"-144"-16,4 4 -116 0,8 -4 64 0,4 -4 -36 15,4 0 -8 -15,8 0 -4 16,4 -4 4 -16,12 0 -12 15,4 0 0 -15,-4 0 12 0,4 -4 -20 16,0 4 -12 -16,-12 0 -84 16,0 0 -40 -16,-4 0 -108 31,-4 -12 -136 -31,-8 -12 120 0</inkml:trace>
    </iact:actionData>
  </iact:action>
  <iact:action type="add" startTime="117556">
    <iact:property name="dataType"/>
    <iact:actionData xml:id="d128">
      <inkml:trace xmlns:inkml="http://www.w3.org/2003/InkML" xml:id="stk128" contextRef="#ctx0" brushRef="#br0">16826 11303 1008 0,'0'24'372'15,"4"-16"-200"-15,8 -8 -192 0,0 4 60 16,0 0 -32 -16,8 4 -8 16,4 0 28 -16,0 -4 12 0,4 0 -20 15,4 0 -4 -15,4 0 0 0,4 0 -20 16,4 0 4 -16,0 4 -36 16,4 -8 -8 -16,-8 0 -188 15,-4 0 -76 -15,0 -8 -72 47</inkml:trace>
    </iact:actionData>
  </iact:action>
  <iact:action type="add" startTime="117867">
    <iact:property name="dataType"/>
    <iact:actionData xml:id="d129">
      <inkml:trace xmlns:inkml="http://www.w3.org/2003/InkML" xml:id="stk129" contextRef="#ctx0" brushRef="#br0">17766 11339 768 0,'-4'-4'296'16,"8"8"-160"-16,16 4 -152 0,-20 -8 60 16,8 4 -16 -16,0 -4 40 31,16 8 4 -31,0 4 -36 0,0 12 0 15,0 -4 4 -15,4 8 -8 0,0 0 12 16,8 16 -24 -16,4 4 -12 0,-4 4 -16 16,-4 0 4 -16,-8 12 28 15,-4 0 16 -15,-8 0 4 32,-8 -8 12 -32,-12 0 -20 0,-8 -4 -12 0,-4 4 -76 31,-4 8 -24 -31,0 -12 -124 0,-4 -8 -40 0,-4 -4 -168 47</inkml:trace>
    </iact:actionData>
  </iact:action>
  <iact:action type="add" startTime="131643">
    <iact:property name="dataType"/>
    <iact:actionData xml:id="d130">
      <inkml:trace xmlns:inkml="http://www.w3.org/2003/InkML" xml:id="stk130" contextRef="#ctx0" brushRef="#br0">9422 13699 576 0,'-20'4'220'15,"20"-4"-120"-15,0 4 -100 0,0 -4 52 16,0 0 -36 -16,4 4 -8 15,4 0 -16 -15,4 0 -4 0,4 0 8 16,4 0 8 -16,8 0 16 16,0 -4 -8 -16,0 0 -8 15,4 0 0 -15,0 0 -4 16,-4 0 -88 -16,0 0 -40 16,-4 0 -124 -16</inkml:trace>
    </iact:actionData>
  </iact:action>
  <iact:action type="add" startTime="131908">
    <iact:property name="dataType"/>
    <iact:actionData xml:id="d131">
      <inkml:trace xmlns:inkml="http://www.w3.org/2003/InkML" xml:id="stk131" contextRef="#ctx0" brushRef="#br0">9594 14059 704 0,'0'0'264'16,"8"0"-144"-16,0 0 -140 0,0 0 40 0,4 0 -32 15,4 0 8 -15,8 0 -68 16,4 0 -32 -16,8 -12 -164 31,12 -8 -80 -31</inkml:trace>
    </iact:actionData>
  </iact:action>
  <iact:action type="add" startTime="132142">
    <iact:property name="dataType"/>
    <iact:actionData xml:id="d132">
      <inkml:trace xmlns:inkml="http://www.w3.org/2003/InkML" xml:id="stk132" contextRef="#ctx0" brushRef="#br0">10406 13451 912 0,'-20'4'340'15,"16"0"-184"-15,0 -4 -172 0,4 0 60 0,0 4 -52 31,0 8 0 -31,4 -4 0 0,0 0 12 0,0 20 0 16,4 8 -12 -16,0 8 4 0,-4 8 4 16,0 4 8 -16,0 16 -12 15,0 -8 0 -15,-4 0 4 16,0 -8 0 -16,0 -8 -80 16,0 -8 -28 -16,0 -8 -76 15,0 -12 -36 -15,0 0 -56 47</inkml:trace>
    </iact:actionData>
  </iact:action>
  <iact:action type="add" startTime="132376">
    <iact:property name="dataType"/>
    <iact:actionData xml:id="d133">
      <inkml:trace xmlns:inkml="http://www.w3.org/2003/InkML" xml:id="stk133" contextRef="#ctx0" brushRef="#br0">10378 13599 592 0,'-12'-68'220'16,"16"48"-120"-16,0 -4 -100 0,0 12 52 15,0 -8 -20 -15,4 8 12 16,0 -4 0 -16,0 4 12 15,4 -8 -28 -15,4 4 0 16,8 0 0 -16,0 8 -12 0,0 8 -4 16,4 0 -4 -16,0 8 -8 15,0 4 4 -15,-4 4 -4 16,0 4 8 -16,4 0 4 16,-4 4 4 -16,-8 4 0 15,-4 0 8 -15,-4 8 4 16,-8 -8 4 -16,-4 0 8 0,0 -4 -20 15,-4 -4 -4 -15,-4 -8 8 16,0 4 12 -16,0 -8 -68 0,-4 0 -28 16,0 -8 -112 -16,4 0 -44 30</inkml:trace>
    </iact:actionData>
  </iact:action>
  <iact:action type="add" startTime="132828">
    <iact:property name="dataType"/>
    <iact:actionData xml:id="d134">
      <inkml:trace xmlns:inkml="http://www.w3.org/2003/InkML" xml:id="stk134" contextRef="#ctx0" brushRef="#br0">11198 13371 752 0,'-16'4'284'16,"12"-4"-152"-16,-4 8 -128 0,4 -4 64 16,-8 0 -44 -16,0 0 -4 0,-4 4 -12 15,0 0 4 -15,-4 4 -8 16,0 4 16 -16,0 0 16 16,0 20 4 -16,0 8 8 15,0 4 -16 -15,4 8 0 16,4 12 -20 -16,4 12 -8 0,4 -4 0 15,8 -4 4 -15,0 4 -4 16,4 -4 -4 -16,4 -4 -24 16,0 -8 -4 -16,4 -12 -96 15,4 -12 -36 -15,8 -12 -120 32,0 -12 -148 -32,0 -32 136 0</inkml:trace>
    </iact:actionData>
  </iact:action>
  <iact:action type="add" startTime="133170">
    <iact:property name="dataType"/>
    <iact:actionData xml:id="d135">
      <inkml:trace xmlns:inkml="http://www.w3.org/2003/InkML" xml:id="stk135" contextRef="#ctx0" brushRef="#br0">11362 13427 880 0,'-28'12'340'16,"28"-8"-184"-16,-4 4 -192 0,4 0 48 15,0 8 -28 -15,12 0 0 16,-4 20 12 -16,0 0 0 16,0 8 4 -16,4 4 -12 15,0 4 8 -15,-4 20 4 0,0 -8 8 16,-8 -8 -24 -16,8 -4 -4 16,0 -8 -144 -16,0 -8 -52 15,0 -12 -84 -15</inkml:trace>
    </iact:actionData>
  </iact:action>
  <iact:action type="add" startTime="133420">
    <iact:property name="dataType"/>
    <iact:actionData xml:id="d136">
      <inkml:trace xmlns:inkml="http://www.w3.org/2003/InkML" xml:id="stk136" contextRef="#ctx0" brushRef="#br0">11630 13443 704 0,'-8'16'264'16,"8"-8"-144"-16,0 16 -124 0,0 4 48 0,0 4 -48 15,4 8 -4 -15,0 8 8 16,0 8 8 -16,4 8 0 16,-4 4 4 -16,0 0 8 0,-4 -8 -8 15,0 -8 -8 -15,0 -8 0 0,-4 -12 -4 16,0 0 -116 -16,-4 -12 -52 16,0 -8 -80 -16,-4 -8 -72 0,-4 -8 128 62</inkml:trace>
    </iact:actionData>
  </iact:action>
  <iact:action type="add" startTime="133608">
    <iact:property name="dataType"/>
    <iact:actionData xml:id="d137">
      <inkml:trace xmlns:inkml="http://www.w3.org/2003/InkML" xml:id="stk137" contextRef="#ctx0" brushRef="#br0">11306 13891 640 0,'-16'-16'252'15,"12"12"-136"-15,4 -4 -84 0,0 8 72 16,4 0 -52 -16,0 0 -8 0,4 0 -20 0,8 0 -4 16,8 0 -12 -1,0 0 -16 -15,4 -4 -4 16,4 0 -48 -16,4 -4 -20 0,4 -4 -100 31,4 -4 -192 -31,8 -4 48 31</inkml:trace>
    </iact:actionData>
  </iact:action>
  <iact:action type="add" startTime="133873">
    <iact:property name="dataType"/>
    <iact:actionData xml:id="d138">
      <inkml:trace xmlns:inkml="http://www.w3.org/2003/InkML" xml:id="stk138" contextRef="#ctx0" brushRef="#br0">11918 13523 784 0,'-12'24'296'16,"12"8"-160"-16,4 16 -160 0,4 -28 56 0,0 12 -20 0,8 8 4 16,-4 4 -20 -16,0 20 4 15,-4 -4 0 -15,0 0 0 16,-4 -4 0 -16,-4 4 0 0,0 0 8 15,0 0 -48 -15,-8 -20 -24 16,0 -12 -196 -16</inkml:trace>
    </iact:actionData>
  </iact:action>
  <iact:action type="add" startTime="134092">
    <iact:property name="dataType"/>
    <iact:actionData xml:id="d139">
      <inkml:trace xmlns:inkml="http://www.w3.org/2003/InkML" xml:id="stk139" contextRef="#ctx0" brushRef="#br0">12194 13375 816 0,'-4'4'308'16,"0"0"-168"-16,0 8 -136 0,4 -4 64 0,0 8 -52 15,4 8 -20 -15,0 16 4 16,0 8 4 -16,4 8 0 16,-4 4 8 -16,0 0 0 0,0 12 -16 15,0 -8 -4 -15,-4 -8 -52 16,0 -12 -8 -16,0 -12 -76 3,0 -4 -24 -3,0 -12 -132 47</inkml:trace>
    </iact:actionData>
  </iact:action>
  <iact:action type="add" startTime="134283">
    <iact:property name="dataType"/>
    <iact:actionData xml:id="d140">
      <inkml:trace xmlns:inkml="http://www.w3.org/2003/InkML" xml:id="stk140" contextRef="#ctx0" brushRef="#br0">12174 13447 672 0,'8'-16'252'16,"0"12"-136"-16,8 -4 -120 0,-8 4 60 15,4 0 -48 -15,8 0 -12 16,8 -4 -64 -16,0 4 -24 16,-4 0 -104 -16,0 4 -44 15,-4 0 40 -15,-4 4 24 32</inkml:trace>
    </iact:actionData>
  </iact:action>
  <iact:action type="add" startTime="134502">
    <iact:property name="dataType"/>
    <iact:actionData xml:id="d141">
      <inkml:trace xmlns:inkml="http://www.w3.org/2003/InkML" xml:id="stk141" contextRef="#ctx0" brushRef="#br0">12170 13767 576 0,'4'4'220'16,"4"-4"-120"-16,12 0 -100 0,-8 -4 40 0,12 -4 -60 15,8 -4 -24 -15,4 -4 -148 16,0 -4 -64 -16,-4 -12 68 15,-4 0 48 -15</inkml:trace>
    </iact:actionData>
  </iact:action>
  <iact:action type="add" startTime="134689">
    <iact:property name="dataType"/>
    <iact:actionData xml:id="d142">
      <inkml:trace xmlns:inkml="http://www.w3.org/2003/InkML" xml:id="stk142" contextRef="#ctx0" brushRef="#br0">12506 13287 368 0,'12'-8'140'16,"0"-8"-72"-16,0 0 -36 0,4 12 52 14,4 0 4 -14,0 4 16 15,4 0 -12 -15,4 12 -8 16,4 12 -28 -16,4 4 -4 16,8 0 -32 -16,4 4 -12 15,0 8 4 -15,-4 8 -8 0,-8 8 -4 16,0 -4 12 -16,-12 4 8 15,-8 0 8 -15,-8 8 12 16,-4 8 -12 0,-8 -8 4 -16,-4 -4 -20 0,-8 -8 -8 0,-8 -8 0 15,-4 -8 -4 -15,4 -8 -124 16,4 -8 -56 -16,0 -12 -164 47</inkml:trace>
    </iact:actionData>
  </iact:action>
  <iact:action type="add" startTime="135062">
    <iact:property name="dataType"/>
    <iact:actionData xml:id="d143">
      <inkml:trace xmlns:inkml="http://www.w3.org/2003/InkML" xml:id="stk143" contextRef="#ctx0" brushRef="#br0">13226 13387 880 0,'-4'32'340'16,"28"-20"-184"-16,-4 32 -192 0,-8 -16 56 0,4 8 -20 0,4 8 0 16,4 12 0 -16,0 4 0 15,0 16 0 -15,-4 -8 -12 16,-4 -4 8 -16,-4 -4 -40 0,-4 -8 -12 16,0 -12 -140 -16,-4 -8 -220 46,-4 -12 60 -46</inkml:trace>
    </iact:actionData>
  </iact:action>
  <iact:action type="add" startTime="135266">
    <iact:property name="dataType"/>
    <iact:actionData xml:id="d144">
      <inkml:trace xmlns:inkml="http://www.w3.org/2003/InkML" xml:id="stk144" contextRef="#ctx0" brushRef="#br0">13318 13387 816 0,'-4'-12'308'15,"8"0"-168"-15,8 8 -128 0,-4 -12 68 0,4 4 -40 16,4 -4 -4 -16,4 4 -28 15,4 0 -16 -15,16 8 4 16,4 8 0 -16,4 16 12 0,-4 4 4 16,-4 4 4 -16,4 4 -28 15,-8 -4 -8 -15,-8 0 16 16,-8 8 8 -16,-12 -4 20 16,-8 0 12 -16,-8 0 0 0,-8 -8 0 15,-8 -4 -20 -15,-12 0 -12 31,-8 -8 -28 -31,0 4 -4 0,0 -8 -52 0,4 0 -16 16,4 -4 -80 -16,8 0 -40 16,4 -4 -104 -16</inkml:trace>
    </iact:actionData>
  </iact:action>
  <iact:action type="add" startTime="135609">
    <iact:property name="dataType"/>
    <iact:actionData xml:id="d145">
      <inkml:trace xmlns:inkml="http://www.w3.org/2003/InkML" xml:id="stk145" contextRef="#ctx0" brushRef="#br0">13938 13507 784 0,'-4'12'296'16,"0"0"-160"-16,0 -8 -132 0,4 -4 80 0,-4 28 -24 31,0 0 4 -31,-4 0 8 0,4 8 -40 16,0 4 -8 -16,0 0 0 0,0 12 4 15,0 12 4 -15,4 -4 -8 16,0 -4 -4 -16,4 -4 -48 16,4 4 -20 -16,4 0 4 15,8 -4 16 -15,4 -16 -168 16,8 -8 -68 44,20 -24 -108 -60</inkml:trace>
    </iact:actionData>
  </iact:action>
  <iact:action type="add" startTime="135888">
    <iact:property name="dataType"/>
    <iact:actionData xml:id="d146">
      <inkml:trace xmlns:inkml="http://www.w3.org/2003/InkML" xml:id="stk146" contextRef="#ctx0" brushRef="#br0">14310 13451 960 0,'-16'0'360'16,"20"8"-192"-16,-4 0 -204 0,0 4 56 15,4 0 -28 -15,0 28 0 16,4 0 8 -16,0 8 8 15,4 8 -4 -15,-4 8 8 16,0 4 0 -16,0 -8 -16 0,0 -12 -4 16,-4 0 -52 -16,0 -12 -8 15,-4 -8 -100 -15,0 -12 -32 0,0 -12 -20 0,0 -16 -92 32,-4 -16 72 -32,0 -4 236 15,0 -8 112 -15,-4 0 92 16,4 0 28 -1,0 -8 -52 -15,4 -4 -24 0,4 4 -56 16,4 0 -8 -16,4 12 -52 16,4 0 -4 -16,8 4 -4 0,-4 4 -12 15,0 8 -12 -15,4 0 -64 16,-4 0 -20 -16,0 4 -164 62,-4 8 -184 -62,-4 4 108 0</inkml:trace>
    </iact:actionData>
  </iact:action>
  <iact:action type="add" startTime="136294">
    <iact:property name="dataType"/>
    <iact:actionData xml:id="d147">
      <inkml:trace xmlns:inkml="http://www.w3.org/2003/InkML" xml:id="stk147" contextRef="#ctx0" brushRef="#br0">14318 13843 688 0,'8'-4'264'16,"8"-8"-144"-16,8 -8 -204 0,-4 0 24 0,8 0 -220 0,4 -36 -76 31</inkml:trace>
    </iact:actionData>
  </iact:action>
  <iact:action type="add" startTime="136419">
    <iact:property name="dataType"/>
    <iact:actionData xml:id="d148">
      <inkml:trace xmlns:inkml="http://www.w3.org/2003/InkML" xml:id="stk148" contextRef="#ctx0" brushRef="#br0">14746 13083 864 0,'-20'16'328'16,"20"-8"-176"-16,0 4 -160 0,4 -4 56 0,8 4 -32 15,0 4 -12 -15,4 4 0 16,4 8 -4 -16,4 8 0 16,4 4 0 -16,0 4 0 0,4 8 8 15,12 12 4 -15,-4 8 4 16,0 -4 0 -16,-4 0 0 16,-4 8 0 -16,-12 0 8 15,-12 -4 4 -15,-8 -8 48 16,-12 -4 28 -16,-16 -4 -72 0,0 -4 -32 15,-4 -8 -84 -15,0 -4 -28 16,0 -16 -112 -16,-4 -16 -36 16,-8 -16 -104 -16</inkml:trace>
    </iact:actionData>
  </iact:action>
  <iact:action type="add" startTime="136794">
    <iact:property name="dataType"/>
    <iact:actionData xml:id="d149">
      <inkml:trace xmlns:inkml="http://www.w3.org/2003/InkML" xml:id="stk149" contextRef="#ctx0" brushRef="#br0">15558 13547 1104 0,'4'4'416'16,"-4"0"-224"-16,4 4 -232 0,0 4 56 0,4 0 -32 15,0 8 12 -15,0 4 -28 16,0 4 4 -16,-4 8 12 16,0 4 24 -16,-4 8 28 0,4 8 -64 15,-4 -8 -20 -15,0 -8 -144 16,-4 -4 -56 -16,0 -8 -128 47</inkml:trace>
    </iact:actionData>
  </iact:action>
  <iact:action type="add" startTime="137029">
    <iact:property name="dataType"/>
    <iact:actionData xml:id="d150">
      <inkml:trace xmlns:inkml="http://www.w3.org/2003/InkML" xml:id="stk150" contextRef="#ctx0" brushRef="#br0">15518 13819 1088 0,'16'16'404'15,"0"-8"-216"-15,12 0 -212 0,4 -8 76 0,8 0 -136 0,12 -8 -44 16,12 -12 -316 -16,4 -16 -140 31</inkml:trace>
    </iact:actionData>
  </iact:action>
  <iact:action type="add" startTime="138544">
    <iact:property name="dataType"/>
    <iact:actionData xml:id="d151">
      <inkml:trace xmlns:inkml="http://www.w3.org/2003/InkML" xml:id="stk151" contextRef="#ctx0" brushRef="#br0">16330 13099 592 0,'-4'-12'228'16,"4"8"-120"-16,0 -4 -108 0,0 4 40 0,4 0 -8 0,0 0 0 15,-4 0 36 -15,0 0 16 0,4 0 -44 0,-4 4 32 16,0 0 8 -16,4 8 -16 16,4 8 -4 -16,0 12 -36 15,4 16 -8 1,0 16 -8 -16,4 4 -8 16,0 8 4 -16,0 8 -4 15,0 4 -44 -15,0 -4 -12 16,-4 -8 -52 -16,-4 0 -20 0,0 -16 -40 62,0 0 -4 -62</inkml:trace>
    </iact:actionData>
  </iact:action>
  <iact:action type="add" startTime="138825">
    <iact:property name="dataType"/>
    <iact:actionData xml:id="d152">
      <inkml:trace xmlns:inkml="http://www.w3.org/2003/InkML" xml:id="stk152" contextRef="#ctx0" brushRef="#br0">16350 13191 816 0,'-8'-24'308'16,"8"12"-168"-16,4 -4 -136 0,0 12 64 0,4 -8 -44 16,4 0 -12 -16,4 -4 -8 0,4 0 -4 15,4 4 0 -15,8 0 -12 16,12 4 0 -16,0 4 -4 0,0 8 12 16,0 4 -8 -16,-4 8 4 15,-8 4 0 -15,-4 4 -8 16,-8 0 0 -16,-4 0 12 4,-4 4 8 -4,-4 8 16 16,-4 -8 0 -16,-8 -4 8 16,-4 0 8 -16,-4 -8 20 15,-4 0 -24 -15,-12 -8 -8 16,-8 4 -24 -16,4 -4 -8 16,-4 -8 -52 -16,4 -8 -8 15,4 -4 -92 -15,8 8 -36 47</inkml:trace>
    </iact:actionData>
  </iact:action>
  <iact:action type="add" startTime="139205">
    <iact:property name="dataType"/>
    <iact:actionData xml:id="d153">
      <inkml:trace xmlns:inkml="http://www.w3.org/2003/InkML" xml:id="stk153" contextRef="#ctx0" brushRef="#br0">17046 13203 688 0,'-12'-12'264'16,"4"12"-144"-16,0 -8 -104 0,4 8 60 0,0 0 -8 0,-4 0 -4 15,0 0 -16 -15,0 4 -8 16,-8 4 -24 -16,0 12 16 16,4 12 16 -16,-8 4 -16 0,4 8 0 15,0 4 0 -15,4 16 0 16,0 4 -8 -16,4 4 -4 15,0 0 -12 -15,8 0 -8 16,0 0 -24 0,12 -8 -4 -16,8 -8 -84 0,0 -16 -28 15,4 0 -80 -15,4 -12 -28 16,0 -12 -64 -16</inkml:trace>
    </iact:actionData>
  </iact:action>
  <iact:action type="add" startTime="139516">
    <iact:property name="dataType"/>
    <iact:actionData xml:id="d154">
      <inkml:trace xmlns:inkml="http://www.w3.org/2003/InkML" xml:id="stk154" contextRef="#ctx0" brushRef="#br0">17290 13255 752 0,'-8'-28'284'15,"12"24"-152"-15,-8 -4 -144 0,4 8 44 0,0 0 -16 16,0 0 0 -16,0 0 -8 0,0 0 4 0,4 4 -8 15,0 4 24 -15,-4 8 20 0,4 8 -8 16,0 4 0 0,4 8 -16 -16,0 12 4 15,0 16 -16 -15,0 12 -8 16,4 -4 0 -16,-4 12 4 31,0 0 -12 -31,0 -4 0 0,0 -8 -48 0,0 -12 -20 16,-4 -12 -84 -16,0 -8 -40 15,0 -16 -128 -15</inkml:trace>
    </iact:actionData>
  </iact:action>
  <iact:action type="add" startTime="139828">
    <iact:property name="dataType"/>
    <iact:actionData xml:id="d155">
      <inkml:trace xmlns:inkml="http://www.w3.org/2003/InkML" xml:id="stk155" contextRef="#ctx0" brushRef="#br0">17714 13251 928 0,'-8'40'352'16,"12"-4"-192"-16,4 0 -196 0,-4 -12 56 0,0 4 -28 15,0 0 -8 -15,0 20 0 16,-4 0 12 -16,0 -8 0 16,0 -4 -40 -16,0 -12 -20 0,-4 4 -92 15,0 -8 -40 -15,-8 -12 -108 47</inkml:trace>
    </iact:actionData>
  </iact:action>
  <iact:action type="add" startTime="140032">
    <iact:property name="dataType"/>
    <iact:actionData xml:id="d156">
      <inkml:trace xmlns:inkml="http://www.w3.org/2003/InkML" xml:id="stk156" contextRef="#ctx0" brushRef="#br0">17394 13415 944 0,'-4'4'360'15,"12"-4"-192"-15,-4 0 -204 0,4 0 56 16,4 4 -28 -16,8 -4 -8 15,8 4 -24 -15,0 -4 -16 16,4 0 32 -16,0 -4 -80 16,4 0 -24 -16,-4 -4 -44 0,8 0 -172 47,-4 0 28 -47</inkml:trace>
    </iact:actionData>
  </iact:action>
  <iact:action type="add" startTime="140282">
    <iact:property name="dataType"/>
    <iact:actionData xml:id="d157">
      <inkml:trace xmlns:inkml="http://www.w3.org/2003/InkML" xml:id="stk157" contextRef="#ctx0" brushRef="#br0">18166 13031 944 0,'-8'20'360'15,"4"0"-192"-15,4 12 -196 0,4 -12 56 0,0 4 -28 16,0 24 0 -16,0 4 0 15,0 4 0 -15,0 4 0 16,0 16 0 -16,0 -4 8 0,0 4 -4 16,0 -12 -4 -16,0 -8 -32 15,-4 0 -12 -15,0 -12 -144 16,0 -4 -56 15</inkml:trace>
    </iact:actionData>
  </iact:action>
  <iact:action type="add" startTime="140530">
    <iact:property name="dataType"/>
    <iact:actionData xml:id="d158">
      <inkml:trace xmlns:inkml="http://www.w3.org/2003/InkML" xml:id="stk158" contextRef="#ctx0" brushRef="#br0">18390 13043 864 0,'-4'4'328'15,"4"0"-176"-15,4 8 -188 0,0 0 48 16,8 8 -16 -16,0 8 0 15,8 12 4 -15,-8 16 0 16,4 4 0 -16,0 12 0 16,-4 0 8 -16,0 4 12 0,-4 -4 8 15,0 -8 -12 -15,-4 -8 -4 0,0 -16 -100 16,0 -8 -44 -16,-4 -16 -224 47</inkml:trace>
    </iact:actionData>
  </iact:action>
  <iact:action type="add" startTime="140764">
    <iact:property name="dataType"/>
    <iact:actionData xml:id="d159">
      <inkml:trace xmlns:inkml="http://www.w3.org/2003/InkML" xml:id="stk159" contextRef="#ctx0" brushRef="#br0">18474 13159 912 0,'20'0'340'16,"-4"0"-184"-16,0 -4 -172 0,-4 4 52 0,4 -4 -40 0,8 -4 4 31,8 0 -20 -31,4 0 4 0,0 0 8 0,0 0 -48 15,-4 4 -24 -15,0 0 -72 0,-8 4 -32 16,-4 0 -116 -16</inkml:trace>
    </iact:actionData>
  </iact:action>
  <iact:action type="add" startTime="140983">
    <iact:property name="dataType"/>
    <iact:actionData xml:id="d160">
      <inkml:trace xmlns:inkml="http://www.w3.org/2003/InkML" xml:id="stk160" contextRef="#ctx0" brushRef="#br0">18482 13519 832 0,'32'0'316'15,"-12"0"-168"-15,12 -16 -172 0,-12 4 48 0,4 4 -68 16,12 -8 -20 -16,0 0 -76 16,0 0 -20 -16,0 4 -128 15,-4 -12 -48 -15</inkml:trace>
    </iact:actionData>
  </iact:action>
  <iact:action type="add" startTime="141206">
    <iact:property name="dataType"/>
    <iact:actionData xml:id="d161">
      <inkml:trace xmlns:inkml="http://www.w3.org/2003/InkML" xml:id="stk161" contextRef="#ctx0" brushRef="#br0">18282 12771 1008 0,'-12'8'372'16,"12"-4"-200"-16,4 0 -192 0,4 0 68 15,0 -4 -20 -15,4 4 4 16,4 -4 16 -16,8 0 12 16,8 4 -32 -16,4 0 8 15,0 4 8 -15,0 0 -24 0,0 0 -12 16,0 -4 -16 -16,4 0 4 15,0 -4 -112 -15,0 0 -52 16,0 -4 -124 -16,0 0 -48 16,-4 -4 -16 -16</inkml:trace>
    </iact:actionData>
  </iact:action>
  <iact:action type="add" startTime="141845">
    <iact:property name="dataType"/>
    <iact:actionData xml:id="d162">
      <inkml:trace xmlns:inkml="http://www.w3.org/2003/InkML" xml:id="stk162" contextRef="#ctx0" brushRef="#br0">19186 12747 848 0,'-4'-12'316'15,"8"12"-168"-15,-4 -4 -156 0,0 0 56 0,0 0 -24 16,4 0 4 -16,0 0 0 0,-4 4 12 0,8 0 -20 16,0 8 24 -16,4 4 8 15,0 12 -24 -15,0 12 -16 16,8 12 -20 -16,8 8 4 15,0 4 12 -15,-4 12 12 16,-8 8 0 -16,-4 -4 0 16,-4 -4 4 -16,-4 4 4 15,-12 -4 4 -15,-8 0 8 32,0 -8 -12 -32,-4 -8 -8 0,0 -8 -36 0,0 -12 -20 15,0 -8 -88 -15,4 -8 -40 16,0 -12 -116 -16,0 -12 -52 15,8 -28 0 -15</inkml:trace>
    </iact:actionData>
  </iact:action>
  <iact:action type="add" startTime="142218">
    <iact:property name="dataType"/>
    <iact:actionData xml:id="d163">
      <inkml:trace xmlns:inkml="http://www.w3.org/2003/InkML" xml:id="stk163" contextRef="#ctx0" brushRef="#br0">19750 13011 1072 0,'-8'28'404'16,"8"-12"-216"-16,0 20 -228 0,4 -16 56 0,4 8 -32 15,0 20 12 -15,0 4 -8 16,0 4 4 -16,0 0 8 16,-4 16 0 -16,-4 -4 8 0,0 0 -4 15,0 -12 8 -15,0 -12 -60 0,0 0 -20 16,-4 -12 -160 -16,0 -12 -60 15,-4 -16 -64 -15</inkml:trace>
    </iact:actionData>
  </iact:action>
  <iact:action type="add" startTime="142421">
    <iact:property name="dataType"/>
    <iact:actionData xml:id="d164">
      <inkml:trace xmlns:inkml="http://www.w3.org/2003/InkML" xml:id="stk164" contextRef="#ctx0" brushRef="#br0">19634 13011 1024 0,'-20'-20'384'16,"20"-4"-208"-16,16 -4 -180 0,-8 24 72 15,0 -4 -48 -15,4 4 -4 0,4 0 0 16,0 0 0 -16,4 4 -8 16,0 0 -8 -16,4 12 4 15,4 4 -4 -15,8 0 0 0,4 4 -20 16,-4 0 -4 -16,-4 4 -8 16,-8 -4 0 -16,-4 0 8 15,-8 0 16 -15,-4 -4 28 16,-4 0 28 -16,-12 0 -24 15,-4 0 -12 -15,-8 -4 -20 16,-4 0 -4 -16,0 -4 -56 16,4 -4 -16 -16,0 -4 -80 15,0 0 -36 -15,4 0 -44 21,4 -4 -140 -21,4 0 84 0</inkml:trace>
    </iact:actionData>
  </iact:action>
  <iact:action type="add" startTime="142738">
    <iact:property name="dataType"/>
    <iact:actionData xml:id="d165">
      <inkml:trace xmlns:inkml="http://www.w3.org/2003/InkML" xml:id="stk165" contextRef="#ctx0" brushRef="#br0">20334 12867 640 0,'12'-12'252'16,"-12"12"-136"-16,0 8 -56 0,0 0 72 16,0 -4 -40 -16,-4 4 -12 15,-8 8 0 -15,0 4 -4 16,-8 4 -40 -16,0 4 12 15,4 8 16 -15,4 8 -16 0,0 8 4 16,4 12 4 -16,8 -4 4 16,0 0 -32 -16,12 -4 -8 15,8 16 -12 -15,0 -4 4 16,0 -8 -36 0,0 -8 -12 -16,8 -8 -68 0,0 0 -28 15,0 -16 -96 -15,-4 -8 -44 0,8 -12 -120 47</inkml:trace>
    </iact:actionData>
  </iact:action>
  <iact:action type="add" startTime="143066">
    <iact:property name="dataType"/>
    <iact:actionData xml:id="d166">
      <inkml:trace xmlns:inkml="http://www.w3.org/2003/InkML" xml:id="stk166" contextRef="#ctx0" brushRef="#br0">20674 12887 768 0,'-4'0'284'16,"8"24"-152"-16,0 -4 -156 0,0 -4 48 0,4 4 -24 0,4 8 0 16,0 12 0 -16,0 8 0 15,0 20 0 -15,-4 0 52 16,0 -4 24 -16,0 8 -20 0,-4 0 -4 16,0 0 -28 -16,0 -12 -8 15,-4 -12 -124 -15,0 -8 -56 16,-4 -12 -208 -16</inkml:trace>
    </iact:actionData>
  </iact:action>
  <iact:action type="add" startTime="143301">
    <iact:property name="dataType"/>
    <iact:actionData xml:id="d167">
      <inkml:trace xmlns:inkml="http://www.w3.org/2003/InkML" xml:id="stk167" contextRef="#ctx0" brushRef="#br0">20726 12915 928 0,'12'20'352'15,"4"-36"-192"-15,8 28 -196 0,-12 -8 56 0,8 0 -20 16,12 -4 0 -16,0 8 -20 16,-4 -4 -4 -16,0 0 12 15,-4 0 -56 -15,0 0 -16 0,-4 0 -96 32,-8 0 -224 -32,-4 0 52 0</inkml:trace>
    </iact:actionData>
  </iact:action>
  <iact:action type="add" startTime="143488">
    <iact:property name="dataType"/>
    <iact:actionData xml:id="d168">
      <inkml:trace xmlns:inkml="http://www.w3.org/2003/InkML" xml:id="stk168" contextRef="#ctx0" brushRef="#br0">20666 13375 912 0,'0'4'352'16,"4"-4"-192"-16,12 -8 -180 0,-4 8 68 16,8 -12 -72 -16,4 -12 -12 15,8 0 -72 -15,8 -4 -24 16,-4 0 -124 -16,0 -4 -44 15,-4 4 60 -15,-4 0 28 32</inkml:trace>
    </iact:actionData>
  </iact:action>
  <iact:action type="add" startTime="143751">
    <iact:property name="dataType"/>
    <iact:actionData xml:id="d169">
      <inkml:trace xmlns:inkml="http://www.w3.org/2003/InkML" xml:id="stk169" contextRef="#ctx0" brushRef="#br0">20498 12515 944 0,'-4'4'352'16,"12"4"-192"-16,20 0 -168 0,-12 -4 68 0,4 4 -28 16,4 0 12 -16,4 0 12 15,0 0 12 -15,4 4 -36 16,0 -12 -8 -16,4 12 0 0,4 -4 -20 15,0 0 -12 -15,-4 -4 -104 16,-4 -4 -44 -16,-4 0 -228 0,0 -12 -176 47,-4 -4 224 -47</inkml:trace>
    </iact:actionData>
  </iact:action>
  <iact:action type="add" startTime="144017">
    <iact:property name="dataType"/>
    <iact:actionData xml:id="d170">
      <inkml:trace xmlns:inkml="http://www.w3.org/2003/InkML" xml:id="stk170" contextRef="#ctx0" brushRef="#br0">21134 12499 944 0,'24'4'360'16,"8"4"-192"-16,-4 4 -196 0,-8 -4 56 15,4 0 -40 -15,8 12 8 0,0 16 4 16,16 4 8 -16,-4 8 -4 15,4 4 40 -15,-4 16 24 0,-4 0 -4 16,-8 0 12 -16,-4 8 -16 16,-4 4 4 -16,-8 -4 -12 15,-8 0 8 -15,-4 -8 -32 16,-8 12 -16 -16,-8 -8 -28 16,-4 -4 -8 -16,-4 -8 -60 15,-4 -8 -16 -15,-8 -8 -132 16,0 -8 -60 -16,-8 -8 -132 46</inkml:trace>
    </iact:actionData>
  </iact:action>
  <iact:action type="add" startTime="145046">
    <iact:property name="dataType"/>
    <iact:actionData xml:id="d171">
      <inkml:trace xmlns:inkml="http://www.w3.org/2003/InkML" xml:id="stk171" contextRef="#ctx0" brushRef="#br0">9962 15027 800 0,'-4'0'296'16,"8"0"-160"-16,8 -4 -140 0,-4 -8 48 15,4 8 -28 -15,4 -12 -4 16,8 -4 -12 -16,16 0 -12 16,0 0 8 -16,4 4 -88 15,4 -4 -28 -15,-4 0 -20 0,-4 4 -4 16,-8 0 -108 -16</inkml:trace>
    </iact:actionData>
  </iact:action>
  <iact:action type="add" startTime="145249">
    <iact:property name="dataType"/>
    <iact:actionData xml:id="d172">
      <inkml:trace xmlns:inkml="http://www.w3.org/2003/InkML" xml:id="stk172" contextRef="#ctx0" brushRef="#br0">10202 15191 704 0,'-32'8'264'16,"48"-8"-144"-16,-24 0 -96 0,16 0 60 0,0 0 -36 16,4 -4 -8 -16,0 -4 -32 15,8 0 -12 -15,4 -4 0 16,8 -4 -64 -16,0 0 -12 0,16 -4 -120 31,-4 4 -180 -31,-4 -4 68 0</inkml:trace>
    </iact:actionData>
  </iact:action>
  <iact:action type="add" startTime="146486">
    <iact:property name="dataType"/>
    <iact:actionData xml:id="d173">
      <inkml:trace xmlns:inkml="http://www.w3.org/2003/InkML" xml:id="stk173" contextRef="#ctx0" brushRef="#br0">12118 8811 368 0,'-4'-4'140'15,"4"4"-72"-15,4 4 -80 0,-4 -4 24 0,4 4 -24 32,0 0 8 -32</inkml:trace>
    </iact:actionData>
  </iact:action>
  <iact:action type="add" startTime="146533">
    <iact:property name="dataType"/>
    <iact:actionData xml:id="d174">
      <inkml:trace xmlns:inkml="http://www.w3.org/2003/InkML" xml:id="stk174" contextRef="#ctx0" brushRef="#br0">12138 8855 620 0,'8'32'80'15,"0"4"-4"-15,0 4 -4 16,0 4 -16 -16,0 0 -4 15,0 16 -4 -15,0 -8 8 16,0 -8 -28 -16,0 -8 8 16,0 -4 16 -16,0 -4 24 0,4 -4 12 15,8 -12 8 -15,8 -24 8 16,4 -20 -4 -16,4 -8 8 16,4 -12 -44 -16,4 -4 -16 15,4 -12 -48 -15,-4 0 -8 16,0 4 -80 -16,0 4 -24 15,0 12 -168 -15,-4 -8 -80 32</inkml:trace>
    </iact:actionData>
  </iact:action>
  <iact:action type="add" startTime="147987">
    <iact:property name="dataType"/>
    <iact:actionData xml:id="d175">
      <inkml:trace xmlns:inkml="http://www.w3.org/2003/InkML" xml:id="stk175" contextRef="#ctx0" brushRef="#br0">11710 14467 576 0,'-8'-16'220'15,"-8"4"-120"-15,4 4 -108 0,12 4 36 0,0 -4 -4 16,0 8 4 -16,-4 -8 32 16,4 4 16 -16,0 -4 -36 15,-4 8 40 -15,4 -4 24 0,0 4 -32 0,0 4 0 0,-4 4 -32 0,4 4 -16 0,0 16 -24 31,0 0 0 -31,0 24 0 16,0 -4 8 0,8 -8 -24 -16,0 0 -4 15,0 0 -72 -15,0 -4 -20 16,-4 -8 -140 -16</inkml:trace>
    </iact:actionData>
  </iact:action>
  <iact:action type="add" startTime="148299">
    <iact:property name="dataType"/>
    <iact:actionData xml:id="d176">
      <inkml:trace xmlns:inkml="http://www.w3.org/2003/InkML" xml:id="stk176" contextRef="#ctx0" brushRef="#br0">11538 14967 848 0,'8'-4'316'16,"8"-20"-168"-16,8 8 -180 0,-12 12 48 0,12 0 -68 15,8 0 -20 -15,0 -4 -84 16,0 4 -40 -16,-8 0 -84 16,0 0 -24 -16</inkml:trace>
    </iact:actionData>
  </iact:action>
  <iact:action type="add" startTime="148501">
    <iact:property name="dataType"/>
    <iact:actionData xml:id="d177">
      <inkml:trace xmlns:inkml="http://www.w3.org/2003/InkML" xml:id="stk177" contextRef="#ctx0" brushRef="#br0">11682 15247 768 0,'-20'0'296'16,"40"0"-160"-16,-4 -8 -168 0,0 4 40 16,4 -4 -24 -16,0 0 12 15,4 0 -8 -15,0 -4 -4 16,-4 12 12 -16,0 0 0 15,-4 0 4 -15,0 8 0 0,-4 0 0 16,-4 12 -12 -16,-4 8 8 16,-4 4 4 -16,-8 0 8 15,0 4 -4 -15,-4 -4 -4 16,-4 8 4 -16,0 -4 -4 0,-8 -4 44 16,4 4 28 -16,4 0 0 15,4 -12 -4 -15,4 -4 -12 16,16 -4 12 -16,4 0 -20 31,0 -8 -24 -31,8 -8 -16 0,0 -16 -60 16,12 4 -24 -16,8 -8 -76 15,4 -8 -24 -15,0 4 -180 47</inkml:trace>
    </iact:actionData>
  </iact:action>
  <iact:action type="add" startTime="148892">
    <iact:property name="dataType"/>
    <iact:actionData xml:id="d178">
      <inkml:trace xmlns:inkml="http://www.w3.org/2003/InkML" xml:id="stk178" contextRef="#ctx0" brushRef="#br0">12738 15127 1120 0,'-12'4'416'16,"12"-4"-224"-16,0 0 -392 0,0 0 -4 15,0 -4 -220 -15,0 -4 -84 0</inkml:trace>
    </iact:actionData>
  </iact:action>
  <iact:action type="add" startTime="149506">
    <iact:property name="dataType"/>
    <iact:actionData xml:id="d179">
      <inkml:trace xmlns:inkml="http://www.w3.org/2003/InkML" xml:id="stk179" contextRef="#ctx0" brushRef="#br0">11622 10647 832 0,'-16'-36'308'16,"8"36"-168"-16,8 -4 -164 0,0 4 56 0</inkml:trace>
    </iact:actionData>
  </iact:action>
  <iact:action type="add" startTime="149553">
    <iact:property name="dataType"/>
    <iact:actionData xml:id="d180">
      <inkml:trace xmlns:inkml="http://www.w3.org/2003/InkML" xml:id="stk180" contextRef="#ctx0" brushRef="#br0">11610 10627 1248 0,'20'20'-36'15,"-4"8"16"-15,0 4 4 0,4 -4 8 0,0 -4 16 16,-4 0 4 -16,0 4 -4 0,-4 -4 -8 16,0 -4 28 -16,4 -12 20 15,0 -8 20 -15,4 -4 16 16,0 -12 -20 -16,4 -8 4 16,16 -20 -40 -16,8 -12 -8 15,0 -12 -76 -15,4 4 -28 16,0 -4 -180 -16,12 0 -240 47,-8 0 108 -47</inkml:trace>
    </iact:actionData>
  </iact:action>
  <iact:action type="add" startTime="150190">
    <iact:property name="dataType"/>
    <iact:actionData xml:id="d181">
      <inkml:trace xmlns:inkml="http://www.w3.org/2003/InkML" xml:id="stk181" contextRef="#ctx0" brushRef="#br0">13098 14439 880 0,'-4'-4'328'16,"4"8"-176"-16,4 -8 -176 0,-4 4 56 0,0 0 -28 16,0 0 8 -16,4 4 -8 0,0 12 8 0,0 0 -8 15,0 4 -4 1,-4 -4 4 -16,0 20 -24 16,8 0 -4 -16,0 0 -88 15,-4 0 -32 -15,0 0 -124 31,0 4 -120 -31,-4 -4 128 0</inkml:trace>
    </iact:actionData>
  </iact:action>
  <iact:action type="add" startTime="150440">
    <iact:property name="dataType"/>
    <iact:actionData xml:id="d182">
      <inkml:trace xmlns:inkml="http://www.w3.org/2003/InkML" xml:id="stk182" contextRef="#ctx0" brushRef="#br0">12998 15079 736 0,'12'-4'284'16,"4"-4"-152"-16,8 0 -156 0,-12 0 48 16,4 0 -112 -16,12 -8 -40 15,0 -8 -168 -15,4 0 -60 47</inkml:trace>
    </iact:actionData>
  </iact:action>
  <iact:action type="add" startTime="150659">
    <iact:property name="dataType"/>
    <iact:actionData xml:id="d183">
      <inkml:trace xmlns:inkml="http://www.w3.org/2003/InkML" xml:id="stk183" contextRef="#ctx0" brushRef="#br0">13142 15339 640 0,'4'-32'240'15,"0"32"-128"-15,24 -20 -88 0,-16 16 68 0,12 -4 -56 16,0 -4 -20 -16,4 -4 -8 15,0 8 -8 -15,0 -4 0 16,-4 8 -12 -16,-4 0 8 0,0 4 28 16,-4 4 24 -16,-8 0 12 0,-4 16 0 15,-4 12 -12 -15,-4 -4 -8 32,-8 0 -24 -32,0 0 -12 0,-4 0 16 0,0 4 16 31,0 -4 24 -31,-8 -4 12 0,-4 4 -4 0,12 4 0 15,-4 -4 -28 -15,4 0 -8 16,12 -4 -8 -16,0 -4 -4 16,16 -4 -24 -16,4 -4 4 31,4 -4 0 -31,4 -8 -36 0,8 -8 -16 16,4 -4 -80 -16,16 -8 -24 15,0 0 -96 -15,0 -12 -40 16,4 -8 -48 -16</inkml:trace>
    </iact:actionData>
  </iact:action>
  <iact:action type="add" startTime="151049">
    <iact:property name="dataType"/>
    <iact:actionData xml:id="d184">
      <inkml:trace xmlns:inkml="http://www.w3.org/2003/InkML" xml:id="stk184" contextRef="#ctx0" brushRef="#br0">14226 14875 944 0,'-4'0'360'16,"4"0"-192"-16,-4 0 -180 0,4 0 64 0,0 0 -12 15,-8 4 4 -15,8 0 -12 0,0 20 0 16,-4 0 -20 -16,8 8 -8 16,-4 8 8 -16,4 4 -8 0,0 4 -4 15,0 4 -8 -15,0 0 -4 16,-4 -4 -56 -16,0 -8 -24 16,4 0 -60 -16,-4 -20 -16 15,0 4 -40 -15,-4 -12 -180 47,-8 -8 52 -47</inkml:trace>
    </iact:actionData>
  </iact:action>
  <iact:action type="add" startTime="151252">
    <iact:property name="dataType"/>
    <iact:actionData xml:id="d185">
      <inkml:trace xmlns:inkml="http://www.w3.org/2003/InkML" xml:id="stk185" contextRef="#ctx0" brushRef="#br0">14010 15195 624 0,'-12'-16'240'16,"12"16"-128"-16,4 0 -68 0,0 0 72 16,4 0 -44 -16,12 -4 0 15,0 0 -40 -15,16 0 -12 16,4 -4 -12 -16,0 8 -24 15,0 -8 -8 -15,4 -4 -236 0,0 4 -212 16,8 -4 148 -16</inkml:trace>
    </iact:actionData>
  </iact:action>
  <iact:action type="add" startTime="160661">
    <iact:property name="dataType"/>
    <iact:actionData xml:id="d186">
      <inkml:trace xmlns:inkml="http://www.w3.org/2003/InkML" xml:id="stk186" contextRef="#ctx0" brushRef="#br0">15006 14675 592 0,'-44'28'220'16,"32"-24"-120"-16,-4 4 -116 0,12 4 40 0,-4 -4 -12 15,0 16 4 -15,0 0 -8 16,4 4 -8 -16,0 4 4 0,0 24 4 16,0 -4 12 -16,4 16 16 0,0 8 8 15,4 0 4 -15,0 0 0 16,4 0 -24 -16,4 -4 -16 16,0 0 -4 -16,4 -8 -4 15,20 -4 -36 1,0 -12 -16 -16,8 -4 -132 0,8 -16 -192 47,16 -8 68 -47</inkml:trace>
    </iact:actionData>
  </iact:action>
  <iact:action type="add" startTime="160989">
    <iact:property name="dataType"/>
    <iact:actionData xml:id="d187">
      <inkml:trace xmlns:inkml="http://www.w3.org/2003/InkML" xml:id="stk187" contextRef="#ctx0" brushRef="#br0">15502 14875 944 0,'-24'4'360'16,"24"0"-192"-16,-4 -4 -212 0,8 8 44 0,0 12 -24 30,4 8 16 -30,4 4 4 15,0 20 4 -15,0 -4 0 16,0 16 0 -16,0 0 0 0,-4 -4 0 0,0 0 0 15,-4 -8 -44 -15,0 -8 -12 16,-4 -8 -132 -16,0 -12 -56 47,0 -4 -60 -47</inkml:trace>
    </iact:actionData>
  </iact:action>
  <iact:action type="add" startTime="161269">
    <iact:property name="dataType"/>
    <iact:actionData xml:id="d188">
      <inkml:trace xmlns:inkml="http://www.w3.org/2003/InkML" xml:id="stk188" contextRef="#ctx0" brushRef="#br0">15770 14359 496 0,'12'0'184'16,"4"0"-96"-16,16 12 -68 0,-12 -4 44 0,8 20 -12 15,12 4 0 -15,4 28 -4 16,0 0 8 -16,0 4 -28 15,4 8 0 -15,8 12 12 0,-12 0 0 16,-4 4 16 -16,-8 12 -4 16,-8 -4 0 -16,-12 -8 -28 15,-4 16 -8 -15,-8 -12 -60 16,-8 -8 -32 -16,-8 0 -128 31,0 -12 -216 -31,0 -4 52 0</inkml:trace>
    </iact:actionData>
  </iact:action>
  <iact:action type="add" startTime="164241">
    <iact:property name="dataType"/>
    <iact:actionData xml:id="d189">
      <inkml:trace xmlns:inkml="http://www.w3.org/2003/InkML" xml:id="stk189" contextRef="#ctx0" brushRef="#br0">70 435 512 0,'-28'-4'196'16,"32"4"-104"-16,20 4 -116 0,-4 0 24 16,4 0 -16 -16,8 0 12 15,4 0 0 -15,16 0 12 16,4 0 -24 -16,16 12 4 15,12 4 4 -15,8 -12 12 16,16 16 0 -16,4 -4 8 16,12 0 -16 -1,8 -4 0 -15,12 -4 12 0,4 -4 4 0,12 -8 4 32,-8 0 0 -32,4 -4 -8 0,-4 -8 -8 0,4 0 4 15,-8 0 4 -15,-12 4 -12 16,-4 16 0 -16,-12 4 4 15,-12 4 8 -15,4 4 -4 16,-12 4 -4 -16,-8 4 -112 16,8 -4 -44 -16,0 12 -40 15,-12 -20 0 -15</inkml:trace>
    </iact:actionData>
  </iact:action>
  <iact:action type="add" startTime="172973">
    <iact:property name="dataType"/>
    <iact:actionData xml:id="d190">
      <inkml:trace xmlns:inkml="http://www.w3.org/2003/InkML" xml:id="stk190" contextRef="#ctx0" brushRef="#br0">16826 14355 784 0,'-8'-4'296'15,"4"4"-160"-15,0 0 -152 0,4 0 52 16,0 -4 -40 -16,0 4 -4 16,0 -4 4 -16,0 4 0 0,0 0 4 0,0 0 0 15,0 8 8 -15,-4 0 12 16,0 4 16 -16,-4 8 -16 15,-4 8 -4 -15,-4 8 0 16,0 16 0 0,0 8 0 -16,-8 0 0 15,4 8 0 1,8 4 0 -16,8 -4 0 0,4 4 8 16,4 -8 -12 -16,0 -4 -8 19,4 4 0 -19,4 -4 -4 0,8 -8 -20 16,4 -4 -4 -16,0 -8 -44 15,16 -8 -12 -15,-4 -12 -76 16,4 0 -20 -16,4 -12 -120 31,-4 0 -60 -31,0 -36 180 0</inkml:trace>
    </iact:actionData>
  </iact:action>
  <iact:action type="add" startTime="173383">
    <iact:property name="dataType"/>
    <iact:actionData xml:id="d191">
      <inkml:trace xmlns:inkml="http://www.w3.org/2003/InkML" xml:id="stk191" contextRef="#ctx0" brushRef="#br0">17162 14351 512 0,'-4'-16'196'16,"4"-8"-104"-16,0 12 -64 0,0 12 52 0,0 0 -4 0,0 0 12 15,0 0 -32 -15,0 0 -4 31,12 20 -20 -31,-4 8 -12 0,0 4 0 0,0 8 -4 16,4 16 -8 -16,-8 4 4 16,8 -8 -36 -16,-4 -4 -4 15,0 -8 -72 -15,0 0 -36 16,0 -8 -176 -16</inkml:trace>
    </iact:actionData>
  </iact:action>
  <iact:action type="add" startTime="173680">
    <iact:property name="dataType"/>
    <iact:actionData xml:id="d192">
      <inkml:trace xmlns:inkml="http://www.w3.org/2003/InkML" xml:id="stk192" contextRef="#ctx0" brushRef="#br0">17082 14851 768 0,'-4'12'284'15,"8"-12"-152"-15,8 12 -188 0,0 -12 24 0,4 0 -48 16,16 0 -8 -16,4 -4 -76 16,8 -4 -36 -16,-4 -4 -8 0,0 -4 4 31</inkml:trace>
    </iact:actionData>
  </iact:action>
  <iact:action type="add" startTime="173883">
    <iact:property name="dataType"/>
    <iact:actionData xml:id="d193">
      <inkml:trace xmlns:inkml="http://www.w3.org/2003/InkML" xml:id="stk193" contextRef="#ctx0" brushRef="#br0">17106 15199 848 0,'-4'0'316'16,"4"0"-168"-16,8 -4 -208 0,0 0 40 15,12 -8 -28 -15,8 0 8 0,8 -4 -12 16,-4 -4 -8 -16,4 4 36 15,-4 0 -36 -15,0 4 4 0,-8 4 -8 16,-4 4 8 -16,-4 4 40 16,-4 4 28 -16,-8 8 40 0,-8 8 24 15,-8 4 8 -15,-4 0 -4 16,-4 28 -16 0,-8 -16 0 -16,-4 4 0 15,4 0 -4 -15,4 -12 4 16,4 4 0 -16,4 -8 -24 15,8 -8 -16 -15,0 0 -24 16,20 -4 0 -16,4 -12 -28 0,4 0 0 16,8 -4 -60 -16,4 -20 -12 31,8 -16 -80 -31,8 -8 -36 0,0 -8 -80 0</inkml:trace>
    </iact:actionData>
  </iact:action>
  <iact:action type="add" startTime="174256">
    <iact:property name="dataType"/>
    <iact:actionData xml:id="d194">
      <inkml:trace xmlns:inkml="http://www.w3.org/2003/InkML" xml:id="stk194" contextRef="#ctx0" brushRef="#br0">17530 14395 960 0,'-24'-4'360'16,"28"4"-192"-16,-4 0 -204 0,8 0 56 15,0 0 -28 -15,0 0 -8 0,4 4 0 16,4 0 0 -16,8 16 12 0,4 0 0 15,4 16 4 -15,8 16 0 16,4 4 8 -16,-8 8 4 16,0 4 4 -16,-8 0 8 15,-8 12 12 -15,-8 -4 8 16,-4 -4 4 0,-8 16 -8 -16,-8 -8 -4 0,-8 -12 -20 15,0 0 -4 -15,-4 -16 -48 16,0 -8 -28 -16,4 -8 -184 15,-4 -8 -80 -15,0 -12 -44 47</inkml:trace>
    </iact:actionData>
  </iact:action>
  <iact:action type="add" startTime="176814">
    <iact:property name="dataType"/>
    <iact:actionData xml:id="d195">
      <inkml:trace xmlns:inkml="http://www.w3.org/2003/InkML" xml:id="stk195" contextRef="#ctx0" brushRef="#br0">18250 14863 656 0,'-16'0'252'15,"16"-4"-136"-15,4 -4 -128 0,-4 8 44 16,8 0 -36 -16,4 -8 -4 0,0 8 12 16,4 -8 4 -16,4 -4 0 15,0 8 12 -15,16 -4 4 16,0 0 -8 -16,-4 8 -12 16,0 -4 0 -16,4 0 -4 15,-4 0 -64 -15,0 -4 -16 16,4 4 -208 -16</inkml:trace>
    </iact:actionData>
  </iact:action>
  <iact:action type="add" startTime="177095">
    <iact:property name="dataType"/>
    <iact:actionData xml:id="d196">
      <inkml:trace xmlns:inkml="http://www.w3.org/2003/InkML" xml:id="stk196" contextRef="#ctx0" brushRef="#br0">18346 15139 1056 0,'-20'8'404'16,"16"-4"-216"-16,4 -4 -244 0,0 0 56 0,8 0 -68 15,4 0 -8 -15,12 -4 -76 16,12 -4 -32 -16,4 4 -164 16,4 -12 -80 -16</inkml:trace>
    </iact:actionData>
  </iact:action>
  <iact:action type="add" startTime="178429">
    <iact:property name="dataType"/>
    <iact:actionData xml:id="d197">
      <inkml:trace xmlns:inkml="http://www.w3.org/2003/InkML" xml:id="stk197" contextRef="#ctx0" brushRef="#br0">19142 14151 576 0,'-4'-8'220'15,"4"8"-120"-15,0 0 -92 0,0 0 48 16,0 0 -12 -16,0 0 4 0,4 -4 -8 0,4 0 4 16,0 0 -24 -16,4 -4 -4 15,0 8 0 -15,0 -4 -8 16,4 0 -8 -16,8 0 4 16,0 4 -4 -16,0 4 0 15,0 0 0 -15,0 0 -20 0,-8 4 4 16,0 0 -20 -16,-4 0 4 15,-4 0 -4 -15,-4 8 4 16,-4 -4 20 -16,-8 0 12 16,0 4 4 -16,-8 4 -4 15,0 0 -8 -15,4 -4 4 16,0 0 28 0,0 0 16 -16,4 -4 -4 0,0 -4 8 15,4 0 -16 -15,4 -8 4 0,0 8 -12 0,0 -12 8 16,0 0 -8 -16,12 12 8 0,12 -4 -24 31,-4 0 -12 -15,4 0 4 -16,0 4 8 0,4 -4 -8 15,-4 12 0 1,0 0 4 -16,-4 0 0 16,-4 4 0 -16,-4 0 0 15,-4 0 -12 -15,-8 4 0 16,-8 0 -12 -16,-4 8 -4 15,-4 4 4 -15,-4 0 8 16,-4 -8 -20 -16,-8 -4 -4 16,0 -4 -60 -16,4 -4 -16 15,0 -8 -160 -15</inkml:trace>
    </iact:actionData>
  </iact:action>
  <iact:action type="add" startTime="179022">
    <iact:property name="dataType"/>
    <iact:actionData xml:id="d198">
      <inkml:trace xmlns:inkml="http://www.w3.org/2003/InkML" xml:id="stk198" contextRef="#ctx0" brushRef="#br0">19130 14919 704 0,'4'-4'272'15,"12"12"-144"-15,8 12 -132 0,-8 -24 48 0,4 -4 -28 16,20 8 -4 -16,4 -8 -12 15,12 0 -4 -15,-4 0 4 0,12 0 -72 16,-4 0 -32 -16,-8 0 -120 0,-8 4 -128 47,0 4 112 -47</inkml:trace>
    </iact:actionData>
  </iact:action>
  <iact:action type="add" startTime="179240">
    <iact:property name="dataType"/>
    <iact:actionData xml:id="d199">
      <inkml:trace xmlns:inkml="http://www.w3.org/2003/InkML" xml:id="stk199" contextRef="#ctx0" brushRef="#br0">19358 15219 768 0,'-24'8'284'16,"24"0"-152"-16,0 -4 -156 0,12 0 72 31,0 16 -28 -31,0 4 20 0,4 -4 4 16,4 0 -24 -16,4 0 -12 0,8 0 4 0,0 -4 -16 15,12 -4 -8 -15,0 4 -28 16,-4 -12 -8 -16,-4 4 -36 16,-4 -8 -16 -16,-4 0 -44 31,-4 -8 -192 -31,-4 -12 12 0</inkml:trace>
    </iact:actionData>
  </iact:action>
  <iact:action type="add" startTime="179475">
    <iact:property name="dataType"/>
    <iact:actionData xml:id="d200">
      <inkml:trace xmlns:inkml="http://www.w3.org/2003/InkML" xml:id="stk200" contextRef="#ctx0" brushRef="#br0">19750 15099 608 0,'-8'0'228'14,"8"8"-120"-14,0 4 -100 0,0 -4 56 0,4 4 -40 0,0 8 -4 16,0 0 -20 -16,4 28 -4 16,-4 0 4 -16,4 4 8 15,-4 8 4 -15,0 8 -4 0,4 8 4 16,-4 -4 -52 -16,4 -4 -24 15,0 12 -220 -15</inkml:trace>
    </iact:actionData>
  </iact:action>
  <iact:action type="add" startTime="180472">
    <iact:property name="dataType"/>
    <iact:actionData xml:id="d201">
      <inkml:trace xmlns:inkml="http://www.w3.org/2003/InkML" xml:id="stk201" contextRef="#ctx0" brushRef="#br0">12990 6459 864 0,'-16'-8'328'15,"16"4"-176"-15,-20 -4 -176 0,20 8 56 0,8 0 -28 16,4 0 -4 -16,0 -4 -16 0,0 4 -8 16,8 0 12 -16,4 4 -68 15,12 0 -12 -15,4 0 -116 46,0 0 -168 -46,0 0 68 0</inkml:trace>
    </iact:actionData>
  </iact:action>
  <iact:action type="add" startTime="180705">
    <iact:property name="dataType"/>
    <iact:actionData xml:id="d202">
      <inkml:trace xmlns:inkml="http://www.w3.org/2003/InkML" xml:id="stk202" contextRef="#ctx0" brushRef="#br0">13038 6919 768 0,'-28'12'284'16,"24"-24"-152"-16,0 20 -100 0,4 -8 64 0,0 0 -56 31,0 0 -12 -15,8 4 -72 -16,8 -4 -24 0,4 0 -148 0,16 -4 -72 0,20 -4 0 0,4 -16 12 31</inkml:trace>
    </iact:actionData>
  </iact:action>
  <iact:action type="add" startTime="182441">
    <iact:property name="dataType"/>
    <iact:actionData xml:id="d203">
      <inkml:trace xmlns:inkml="http://www.w3.org/2003/InkML" xml:id="stk203" contextRef="#ctx0" brushRef="#br0">14606 4715 464 0,'-12'-12'184'16,"8"12"-96"-16,0 -8 -68 0,4 8 44 0,0 -4 -28 16,0 4 -4 -16,0 -4 -16 0,4 4 -12 0,-4 0 0 15,8 8 -16 -15,-4 4 8 0,0 8 4 16,0 8 0 -16,0 4 0 31,0 0 0 -31,0 0 0 16,0 4 0 -16,0 0 -12 0,0 0 8 15,0 0 -112 -15,0 -8 -172 16,0 12 24 15</inkml:trace>
    </iact:actionData>
  </iact:action>
  <iact:action type="add" startTime="182769">
    <iact:property name="dataType"/>
    <iact:actionData xml:id="d204">
      <inkml:trace xmlns:inkml="http://www.w3.org/2003/InkML" xml:id="stk204" contextRef="#ctx0" brushRef="#br0">14506 5435 704 0,'4'-4'272'16,"12"4"-144"-16,12 0 -148 0,-8 -4 48 0,8 4 -68 15,8 -4 -24 -15,12 -4 -176 16,-4 4 -84 -16,4 -4 112 15,-4 -4 68 -15</inkml:trace>
    </iact:actionData>
  </iact:action>
  <iact:action type="add" startTime="182956">
    <iact:property name="dataType"/>
    <iact:actionData xml:id="d205">
      <inkml:trace xmlns:inkml="http://www.w3.org/2003/InkML" xml:id="stk205" contextRef="#ctx0" brushRef="#br0">14678 5631 592 0,'-12'0'220'16,"12"-4"-120"-16,4 4 -108 0,0 0 36 16,4 0 -20 -16,4 0 4 0,8 0 -16 15,4 0 -8 -15,0 4 8 16,0 0 0 -16,0 0 12 16,0 4 -4 -16,-4 0 8 0,-4 0 -16 15,-4 4 0 -15,-4 0 4 16,-4 4 8 -16,-4 0 -4 15,-8 4 8 -15,-4 4 -8 16,-8 4 8 -16,-8 8 0 16,0 4 4 -1,0 -8 24 -15,4 -4 16 16,4 -4 -12 -16,4 0 -4 0,0 -4 0 16,8 -4 4 -16,4 -4 -4 0,4 0 -4 15,8 -4 -12 -15,0 0 -4 16,8 -4 -12 -16,12 0 -8 15,0 0 -32 1,4 -4 -12 -16,4 -4 -116 16,0 0 -48 -16,16 -4 -112 47</inkml:trace>
    </iact:actionData>
  </iact:action>
  <iact:action type="add" startTime="183394">
    <iact:property name="dataType"/>
    <iact:actionData xml:id="d206">
      <inkml:trace xmlns:inkml="http://www.w3.org/2003/InkML" xml:id="stk206" contextRef="#ctx0" brushRef="#br0">15478 5619 976 0,'-12'-8'372'16,"12"8"-200"-16,0 0 -244 0,0 0 36 15,0 0 -208 -15,4 4 -80 0</inkml:trace>
    </iact:actionData>
  </iact:action>
  <iact:action type="add" startTime="183660">
    <iact:property name="dataType"/>
    <iact:actionData xml:id="d207">
      <inkml:trace xmlns:inkml="http://www.w3.org/2003/InkML" xml:id="stk207" contextRef="#ctx0" brushRef="#br0">15974 4679 624 0,'-24'-8'240'15,"20"4"-128"-15,4 0 -112 0,0 4 40 0,0 0 -24 31,0 0 -12 -31</inkml:trace>
    </iact:actionData>
  </iact:action>
  <iact:action type="add" startTime="183706">
    <iact:property name="dataType"/>
    <iact:actionData xml:id="d208">
      <inkml:trace xmlns:inkml="http://www.w3.org/2003/InkML" xml:id="stk208" contextRef="#ctx0" brushRef="#br0">15950 4679 1012 0,'4'20'-20'3,"4"4"8"-3,0 8 8 0,0 4 12 16,0 0 -4 -16,-4 0 8 15,8 4 -8 -15,0 0 -4 16,0 0 -156 -16,0 -4 -188 62,0 4 60 -62</inkml:trace>
    </iact:actionData>
  </iact:action>
  <iact:action type="add" startTime="183943">
    <iact:property name="dataType"/>
    <iact:actionData xml:id="d209">
      <inkml:trace xmlns:inkml="http://www.w3.org/2003/InkML" xml:id="stk209" contextRef="#ctx0" brushRef="#br0">15730 5427 640 0,'0'0'252'16,"8"0"-136"-16,8 0 -120 0,-4 0 60 0,4 0 -40 16,4 0 0 -16,4 0 -36 15,0 -4 -8 -15,4 4 -80 16,8 -4 -32 -16,-4 0 -112 16,0 0 -52 -16</inkml:trace>
    </iact:actionData>
  </iact:action>
  <iact:action type="add" startTime="184307">
    <iact:property name="dataType"/>
    <iact:actionData xml:id="d210">
      <inkml:trace xmlns:inkml="http://www.w3.org/2003/InkML" xml:id="stk210" contextRef="#ctx0" brushRef="#br0">15942 5787 624 0,'4'-4'240'15,"12"4"-128"-15,0 -4 -124 0,0 0 52 0,4 0 -20 16,-4 0 8 -16,4 0 -24 16,0 0 -4 -16,0 0 0 15,0 0 -12 -15,0 4 8 0,0 0 12 16,-8 4 4 -16,-4 4 -4 16,0 0 4 -16,-8 4 -8 0,-4 8 8 15,-4 0 -8 -15,-4 16 8 16,-8 -4 -8 -16,0 0 -4 15,-4 -4 20 -15,4 0 4 32,-4 -4 8 -32,12 0 0 0,4 -4 -8 0,4 -4 -4 15,16 -4 48 -15,8 0 -36 32,4 -4 -16 -32,4 -4 -80 0,20 -4 -28 15,0 -4 -152 -15,4 4 -184 47,0 -4 112 -47</inkml:trace>
    </iact:actionData>
  </iact:action>
  <iact:action type="add" startTime="185758">
    <iact:property name="dataType"/>
    <iact:actionData xml:id="d211">
      <inkml:trace xmlns:inkml="http://www.w3.org/2003/InkML" xml:id="stk211" contextRef="#ctx0" brushRef="#br0">14146 6483 688 0,'-28'-12'264'16,"28"12"-144"-16,4 0 -140 0,8 4 56 31,8 0 -36 -31,4 0 0 0,8 0 8 0,4 0 -4 30,20 0 16 -30,8 0 4 0,12 0 -8 0,20 8 -4 0,4 0 12 16,20 4 4 -16,8 -20 -4 31,16 0 -4 -31,8 -8 -4 0,0 0 8 0,0 0 -4 16,-4 -4 0 -16,-16 0 -4 15,0 0 0 -15,-12 0 -20 16,-16 4 4 -16,-8 0 0 15,-20 4 0 -15,-8 4 -80 16,-4 0 -36 -16,-8 4 -240 31</inkml:trace>
    </iact:actionData>
  </iact:action>
  <iact:action type="add" startTime="186880">
    <iact:property name="dataType"/>
    <iact:actionData xml:id="d212">
      <inkml:trace xmlns:inkml="http://www.w3.org/2003/InkML" xml:id="stk212" contextRef="#ctx0" brushRef="#br0">15214 6859 624 0,'-16'-28'240'16,"12"24"-128"-16,0 -8 -104 0,4 12 56 16,0 -4 -32 -16,0 -4 -8 15,4 0 -12 -15,0 0 -12 0,4 0 4 0,4 0 -4 16,0 0 0 -16,4 0 0 15,0 0 0 -15,0 4 -12 0,4 4 8 16,0 4 -4 -16,4 0 0 16,-4 4 8 -16,-4 4 0 15,0 0 -28 -15,-8 4 -12 16,-4 4 4 -16,-8 0 0 16,0 0 12 -16,-8 0 16 15,0 0 4 -15,0 -4 4 16,4 0 0 -1,0 -4 8 -15,0 0 -4 0,0 0 8 16,0 -4 -8 -16,4 4 8 16,4 -4 -8 -16,0 0 8 0,4 -4 0 0,8 0 4 15,8 -4 0 1,0 0 8 -16,4 4 -12 16,0 0 0 -16,0 4 -24 15,0 0 0 -15,0 0 12 16,-4 4 16 -16,-8 0 -12 15,-4 0 -12 -15,-4 4 -16 16,-8 4 -4 -16,-4 8 -12 16,-8 4 4 -1,-12 0 0 -15,-4 0 12 16,0 -4 -72 -16,-4 0 -176 47,0 -4 0 -47</inkml:trace>
    </iact:actionData>
  </iact:action>
  <iact:action type="add" startTime="187414">
    <iact:property name="dataType"/>
    <iact:actionData xml:id="d213">
      <inkml:trace xmlns:inkml="http://www.w3.org/2003/InkML" xml:id="stk213" contextRef="#ctx0" brushRef="#br0">14914 7475 544 0,'0'-4'208'16,"8"8"-112"-16,0 0 -88 0,4 -4 48 0,4 0 -28 15,16 0 4 -15,0 -4 -20 16,8 0 -8 -16,12 0 0 16,4 0 -4 -16,12 -4 8 0,0 4 -32 15,8 -4 -12 -15,4 0 -80 32</inkml:trace>
    </iact:actionData>
  </iact:action>
  <iact:action type="add" startTime="187695">
    <iact:property name="dataType"/>
    <iact:actionData xml:id="d214">
      <inkml:trace xmlns:inkml="http://www.w3.org/2003/InkML" xml:id="stk214" contextRef="#ctx0" brushRef="#br0">15354 7751 528 0,'-36'4'208'16,"32"0"-112"-16,-4 0 -104 0,4 4 44 0,0 0 -24 16,0 0 0 -16,0 4 12 0,4 12 12 15,0 -12 -16 -15,0 20 16 16,4 -4 12 -16,4 0 0 16,0 -4 12 -16,8 0 -8 15,8 -8 8 -15,0 4 -16 16,4 -4 -4 -16,8 -4 -52 15,0 0 -20 -15,4 -16 -56 16,4 4 -24 0,0 0 -108 -16,0 -8 -156 15,0 0 88 -15</inkml:trace>
    </iact:actionData>
  </iact:action>
  <iact:action type="add" startTime="187960">
    <iact:property name="dataType"/>
    <iact:actionData xml:id="d215">
      <inkml:trace xmlns:inkml="http://www.w3.org/2003/InkML" xml:id="stk215" contextRef="#ctx0" brushRef="#br0">15806 7711 560 0,'-20'12'220'16,"12"4"-120"-16,0 4 -108 0,4 -4 36 15,0 12 -32 -15,0 16 4 16,0 0 0 -16,0 4 0 16,0 -4 0 -16,0 -4 0 15,0 8 0 -15,0 4 0 0,0 -4 8 16,0 -4 -48 -16,4 -4 -12 15,0 -8 -188 -15</inkml:trace>
    </iact:actionData>
  </iact:action>
  <iact:action type="add" startTime="188304">
    <iact:property name="dataType"/>
    <iact:actionData xml:id="d216">
      <inkml:trace xmlns:inkml="http://www.w3.org/2003/InkML" xml:id="stk216" contextRef="#ctx0" brushRef="#br0">16838 6343 640 0,'4'-4'240'15,"20"8"-128"-15,12 4 -140 0,-24 -4 32 16,4 0 -8 -16,8 0 0 31,4 0 -40 -31,4 0 -20 0,0 0 -120 0,4 -4 -40 16,4 0 44 -16,0 4 28 31</inkml:trace>
    </iact:actionData>
  </iact:action>
  <iact:action type="add" startTime="188507">
    <iact:property name="dataType"/>
    <iact:actionData xml:id="d217">
      <inkml:trace xmlns:inkml="http://www.w3.org/2003/InkML" xml:id="stk217" contextRef="#ctx0" brushRef="#br0">16970 6787 592 0,'-4'0'220'16,"4"4"-120"-16,8 0 -84 0,0 -4 52 0,4 0 -76 15,8 0 -32 -15,4 -8 -112 16,4 -4 -56 -16,16 0 -4 15,4 -8 -4 -15</inkml:trace>
    </iact:actionData>
  </iact:action>
  <iact:action type="add" startTime="188788">
    <iact:property name="dataType"/>
    <iact:actionData xml:id="d218">
      <inkml:trace xmlns:inkml="http://www.w3.org/2003/InkML" xml:id="stk218" contextRef="#ctx0" brushRef="#br0">18190 5067 704 0,'-4'-8'272'16,"4"12"-144"-16,4 4 -160 0,0 0 48 15,0 4 -16 -15,0 16 0 16,4 16 0 -16,0 0 0 16,0 0 0 -16,0 12 -12 0,-4 8 8 0,0 -4 4 31,4 -4 0 -31,0 0 -44 0,0 0 -20 0,-4 -4 -180 31,4 4 -116 -31,-8 0 152 0</inkml:trace>
    </iact:actionData>
  </iact:action>
  <iact:action type="add" startTime="189067">
    <iact:property name="dataType"/>
    <iact:actionData xml:id="d219">
      <inkml:trace xmlns:inkml="http://www.w3.org/2003/InkML" xml:id="stk219" contextRef="#ctx0" brushRef="#br0">17942 6131 880 0,'20'-12'340'15,"4"12"-184"-15,36 -4 -192 0,-28 0 48 16,12 0 -116 -16,12 -4 -40 16,16 4 -84 -16,4 -4 -28 15,-4 4 20 -15,4 -4 16 32</inkml:trace>
    </iact:actionData>
  </iact:action>
  <iact:action type="add" startTime="189301">
    <iact:property name="dataType"/>
    <iact:actionData xml:id="d220">
      <inkml:trace xmlns:inkml="http://www.w3.org/2003/InkML" xml:id="stk220" contextRef="#ctx0" brushRef="#br0">18242 6699 736 0,'4'-8'272'16,"12"4"-144"-16,12 -4 -184 0,-8 4 32 0,12 -4 -60 15,8 0 -4 -15,4 -12 -20 16,0 4 8 -16,-8 4 48 16,-4 0 28 -16,-8 4 40 15,-4 0 24 -15,-4 4 24 16,-8 4 16 -16,-8 12 -40 16,-4 4 -24 -16,-8 0 -28 15,-4 4 -4 -15,-12 0 8 0,-4 0 12 16,0 -4 8 -16,4 0 28 15,4 0 16 1,0 0 -4 -16,4 -4 8 0,8 -4 4 0,4 0 -4 16,4 4 4 -16,8 -8 0 15,12 0 -16 -15,8 0 -8 16,8 0 -24 -16,0 0 -4 16,4 4 -12 -16,-4 0 -12 15,0 8 8 -15,0 -4 8 16,-4 0 -8 -16,-8 8 0 15,-4 -4 4 -15,-20 8 8 32,-8 0 4 -32,-8 0 -48 0,-8 4 -28 15,-20 0 -88 -15,-4 4 -44 0,-4 -4 -116 47</inkml:trace>
    </iact:actionData>
  </iact:action>
  <iact:action type="add" startTime="189770">
    <iact:property name="dataType"/>
    <iact:actionData xml:id="d221">
      <inkml:trace xmlns:inkml="http://www.w3.org/2003/InkML" xml:id="stk221" contextRef="#ctx0" brushRef="#br0">17762 7667 736 0,'52'-8'284'16,"-12"4"-152"-16,28 -4 -100 0,-28 4 72 0,16 -4 -16 15,16 -8 4 -15,24 -4 -32 16,8 -8 -16 -16,4 0 -24 0,0 4 -24 15,-4 0 0 -15,8 0 -24 0,0 0 0 16,0 4 -192 -16,4 4 -72 31,-12 0 -64 -31</inkml:trace>
    </iact:actionData>
  </iact:action>
  <iact:action type="add" startTime="189771">
    <iact:property name="dataType"/>
    <iact:actionData xml:id="d222">
      <inkml:trace xmlns:inkml="http://www.w3.org/2003/InkML" xml:id="stk222" contextRef="#ctx0" brushRef="#brinv">0 0 2048 0</inkml:trace>
    </iact:actionData>
  </iact:action>
  <iact:action type="add" startTime="189772">
    <iact:property name="dataType"/>
    <iact:actionData xml:id="d223">
      <inkml:trace xmlns:inkml="http://www.w3.org/2003/InkML" xml:id="stk223" contextRef="#ctx0" brushRef="#brinv">21704 15799 2048 0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4096" units="deg"/>
          <inkml:channel name="T" type="integer" max="2.14748E9" units="dev"/>
        </inkml:traceFormat>
        <inkml:channelProperties>
          <inkml:channelProperty channel="X" name="resolution" value="1.45994" units="1/cm"/>
          <inkml:channelProperty channel="Y" name="resolution" value="2.38883" units="1/cm"/>
          <inkml:channelProperty channel="F" name="resolution" value="0" units="1/deg"/>
          <inkml:channelProperty channel="T" name="resolution" value="1" units="1/dev"/>
        </inkml:channelProperties>
      </inkml:inkSource>
      <inkml:timestamp xml:id="ts0" timeString="2016-09-13T04:53:45.221Z"/>
    </inkml:context>
    <inkml:brush xml:id="br0">
      <inkml:brushProperty name="width" value="0.07179" units="cm"/>
      <inkml:brushProperty name="height" value="0.0717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1252">
    <iact:property name="dataType"/>
    <iact:actionData xml:id="d0">
      <inkml:trace xmlns:inkml="http://www.w3.org/2003/InkML" xml:id="stk0" contextRef="#ctx0" brushRef="#br0">11534 2711 288 0,'-12'-12'108'16,"8"6"-56"-16,-4 6 -44 0,8 0 36 0,-4 0 -28 16,0 0 0 -16,4 0 -16 0,0 0 -4 0,0 12 4 15,4 -1 0 -15,4 1 8 0,4 0 12 16,4 5 8 -1,20 -5 12 1,4 -1 4 -16,4 1 4 16,8 0 -8 -16,0 -1 -4 15,16 1 4 1,0 -6 4 -16,0 0 -20 0,8 -6 -8 16,-4 0 -8 -16,0 0 -8 15,0 0 12 -15,-4 -6 0 0,4 6 12 16,-4 -6 4 -16,-4 0 4 15,-12 0 -16 -15,-8 1 -4 31,-8 -1 4 -31,-8 0 0 16,-8 0 16 -16,-8 0 20 15,-8 0 8 -15,-8 1 0 0,-16 -1 -40 0,-12 6 -8 16,-8 0 -12 0,-12 0 0 -16,-12 6 -20 15,-12 5 4 -15,0 1 8 16,-4 0 12 -16,-8 17 8 15,-4 0 4 -15,0 11 -20 16,4 -10 4 -16,8 -7 8 16,4 -6 4 -16,8 1 4 15,0 -1 0 -15,8 -5 -8 16,8 -1 4 -16,12 1 -8 16,8 -6 -4 -16,8 0 4 15,4 0 -4 -15,28 -12 -36 0,12 0 20 16,8 6 4 -1,12 -18 12 -15,12 7 8 16,8 -12 -12 -16,8 -7 0 16,12 7 12 -16,0 0 12 15,0 0 -16 -15,0 -1 -4 16,-4 -5 0 -16,-4 12 8 16,-4 5 -12 -16,-4 6 0 15,-8 1 -4 -15,-8 5 -8 16,0 5 -68 -16,8 13 -28 15,-12 28 -232 -15</inkml:trace>
    </iact:actionData>
  </iact:action>
  <iact:action type="add" startTime="18252">
    <iact:property name="dataType"/>
    <iact:actionData xml:id="d1">
      <inkml:trace xmlns:inkml="http://www.w3.org/2003/InkML" xml:id="stk1" contextRef="#ctx0" brushRef="#br0">42 831 16 0,'4'47'20'0,"0"5"-8"0,-4 -11 48 0,8 -12 40 0,-8 0 -36 0,0 0 -12 0,0 0 -24 0,0 0 0 0</inkml:trace>
    </iact:actionData>
  </iact:action>
  <iact:action type="add" startTime="18408">
    <iact:property name="dataType"/>
    <iact:actionData xml:id="d2">
      <inkml:trace xmlns:inkml="http://www.w3.org/2003/InkML" xml:id="stk2" contextRef="#ctx0" brushRef="#br0">66 1157 504 0,'8'12'148'0,"0"-24"-40"0,4 -35 -40 0,0 -11 -16 0,8 -17 -32 0,4 -7 -12 0,4 -11 -4 0,0 0 -4 0,4 -6 8 0,12 0 -12 0,0 -6 -8 0,0 -11 -80 0,4 5 -192 0,8 1 -4 0</inkml:trace>
    </iact:actionData>
  </iact:action>
  <iact:action type="add" startTime="18998">
    <iact:property name="dataType"/>
    <iact:actionData xml:id="d3">
      <inkml:trace xmlns:inkml="http://www.w3.org/2003/InkML" xml:id="stk3" contextRef="#ctx0" brushRef="#br0">954 1058 112 0,'20'41'52'16,"-16"-35"-24"-16,0 -6 -32 0,0 11 60 31,8 -5 -8 -31,0 0 8 0,0 -6 0 0,-4 -6 8 16,4 0 8 -16,4 -5 -32 15,0 -24 -4 -15,4 -6 -4 16,4 -17 0 0,8 -18 -28 -16,8 -46 0 15,16 -12 -188 -15,16 -64 -88 32</inkml:trace>
    </iact:actionData>
  </iact:action>
  <iact:action type="add" startTime="27116">
    <iact:property name="dataType"/>
    <iact:actionData xml:id="d4">
      <inkml:trace xmlns:inkml="http://www.w3.org/2003/InkML" xml:id="stk4" contextRef="#ctx0" brushRef="#br0">8398 9338 240 0,'-4'0'96'15,"8"0"-48"-15,-4 6 -48 0,0 -6 28 16,0 0 -24 -16,0 6 -4 0,0 0 8 0,0 -1 12 16,4 7 -8 -16,-4 -6 -8 0,4 5 8 0,0 -5 0 15,0 6 20 -15,4 -6 20 16,0 5 -12 -16,4 -5 0 31,0 0 -8 -31,4 0 0 16,4 -6 -16 -16,12 6 -12 15,0 -6 8 1,4 -6 0 0,4 6 4 -16,4 -6 8 0,0 0 -12 15,16 -5 0 -15,0 5 4 16,0 0 0 -16,-4 6 -8 15,12 0 -8 -15,0 0 12 0,0 0 -8 16,4 0 -4 -16,12 0 4 16,-8 12 -4 -16,-4 -1 -12 18,-4 1 8 -18,8 5 4 16,-4 1 8 -16,-4 -7 -4 0,0 7 8 16,-4 -7 -8 -16,8 1 8 15,-8 0 0 -15,-4 -6 12 16,-8 -1 4 -16,-4 -5 12 15,-4 0 -20 -15,-8 0 -4 16,4 -5 0 -16,-8 -1 0 16,0 6 -8 -16,0 0 -8 15,-8 0 4 -15,-4 0 -4 16,-4 0 0 -16,-4 0 8 16,-4 0 -4 -16,0 0 8 15,-8 0 -8 -15,0 0 8 0,-16 0 0 0,0 0 -4 16,-4 0 4 -1,0 0 -16 -15,-8 0 0 16,-8 0 -4 0,-12 0 -8 -16,0 6 -24 15,-4 -1 -16 -15,-8 1 56 16,-4 -6 36 -16,-4 0 -24 16,0 0 -4 -16,4 0 -16 15,-16 0 0 -15,4 0 16 16,-4 -6 4 -16,4 1 -4 15,-8 -1 -8 -15,8 0 12 16,0 0 0 -16,4 -6 4 16,-8 1 8 -16,8 -1 -12 15,4 1 0 -15,4 -1 12 16,4 0 4 -16,8 1 -4 16,0 -1 -4 -16,0 0 -24 0,12 1 4 15,4 5 0 -15,8 0 0 16,0 0 -12 -16,8 0 8 15,4 1 -4 -15,4 5 0 16,4 0 -12 -16,0 0 4 16,4 0 -64 -16,0 0 -16 0,4 0 -68 0,4 11 -176 15,12 7 44 -15</inkml:trace>
    </iact:actionData>
  </iact:action>
  <iact:action type="add" startTime="32602">
    <iact:property name="dataType"/>
    <iact:actionData xml:id="d5">
      <inkml:trace xmlns:inkml="http://www.w3.org/2003/InkML" xml:id="stk5" contextRef="#ctx0" brushRef="#br0">15774 238 48 0,'52'-24'32'16,"-24"42"-16"-16,40 -12 -20 0,-36 -6 8 0,12 0 -4 15,16 0 8 -15,16 0 40 16,8 5 28 -16,12 -5 -16 16,4 6 0 -16,20 -6 -12 15,-4 0 0 -15,0 0 0 16,-4 0 8 -16,-4 0 -12 15,4 6 4 -15,-4 0 -20 16,-8 0 4 -16,-8 -6 -12 16,0 6 0 -16,-8 -12 -12 0,-12 6 4 15,-12 0 -8 -15,-4 0 -4 16,-16 0 48 -16,-8 0 16 16,-12 0 -16 -16,-8 -6 -8 15,-12 0 -48 -15,-8 0 -24 0,-20 0 16 16,-12 1 -4 -1,-12 -1 12 -15,-20 0 0 0,-8 0 0 16,-4 -5 0 -16,-8 -1 0 16,0 -6 16 -16,-16 13 4 15,4 -1 -4 -15,0 6 -8 16,-8 -6 4 -16,8 0 -4 16,-4 0 -12 -16,0 6 8 15,4 0 12 -15,8 0 4 16,8 0 12 -16,4 0 12 15,8 0 -16 -15,12 0 -12 16,8 6 -4 -16,12 -6 -4 0,8 6 0 16,8 -6 0 -16,8 0 -28 15,8 6 0 -15,8 5 4 0,8 -5 4 16,16 0 12 -16,12 0 4 16,12 0 20 -1,12 0 20 -15,24 -6 -20 16,12 0 0 -16,20 5 -8 15,12 1 4 -15,20 0 -8 16,8 0 -4 -16,-8 0 4 16,4 5 -4 -16,0 -5 -56 0,-4 12 -20 15,0 -7 -172 -15</inkml:trace>
    </iact:actionData>
  </iact:action>
  <iact:action type="add" startTime="34337">
    <iact:property name="dataType"/>
    <iact:actionData xml:id="d6">
      <inkml:trace xmlns:inkml="http://www.w3.org/2003/InkML" xml:id="stk6" contextRef="#ctx0" brushRef="#br0">12574 4980 256 0,'-36'-58'96'16,"24"11"-48"-16,-12 18 -48 0,12 23 20 0,-8 -5 -12 0,0 -1 4 31,-4 -5 -8 -31,-8 -1 8 0,-4 6 8 0,0 1 16 16,0 5 -16 -16,-4 6 -4 16,0 6 -16 -16,-16 5 -12 15,0 19 8 -15,0 16 0 16,-4 18 12 -16,4 -6 4 15,-12 12 4 1,4 23 0 -16,0 6 -8 0,4 17 4 0,-4 36 0 31,4 -1 12 -31,4 6 -12 0,4 29 -8 0,4 12 -12 16,8 29 -4 -16,8 29 8 16,8 23 8 -16,8 1 0 15,8 11 8 -15,8 11 -16 16,12 12 0 -16,12 -5 4 15,16 11 0 -15,8 -12 -12 16,4 -23 8 -16,16 -23 4 16,8 -23 8 -16,4 -18 -4 15,20 -29 8 -15,-4 -35 8 16,8 -29 8 -16,-8 -29 4 0,4 -23 8 31,12 -24 -12 -31,0 -35 4 0,4 -40 -4 0,-8 -23 4 16,4 -30 0 -16,12 -35 8 15,-8 -28 -20 -15,-8 -42 -4 16,-8 -16 0 -16,-8 -36 36 0,-20 -23 12 16,-16 0 -28 -16,-12 -29 -12 15,-12 -18 8 -15,-12 6 12 16,-16 -23 -8 -16,-12 -11 8 16,-8 5 -16 -16,-8 12 -8 15,-4 -12 -8 -15,-16 23 -12 16,-16 18 4 -16,-8 35 4 15,-8 29 -32 -15,-12 0 -4 16,0 34 8 -16,-20 30 0 16,0 29 -24 -16,8 35 -4 0,-4 23 -60 15,8 35 -32 -15,20 30 -164 47</inkml:trace>
    </iact:actionData>
  </iact:action>
  <iact:action type="add" startTime="35819">
    <iact:property name="dataType"/>
    <iact:actionData xml:id="d7">
      <inkml:trace xmlns:inkml="http://www.w3.org/2003/InkML" xml:id="stk7" contextRef="#ctx0" brushRef="#br0">14890 8942 208 0,'108'12'76'15,"-24"-6"-40"-15,16 0 -44 0,-44 5 16 16,16 1 -20 -16,24 0 8 16,4 -1 28 -16,12 1 16 15,4 0 -4 -15,-8 -7 0 16,8 1 -12 -16,-12 6 4 16,-8 -6 8 -16,-8 -6 8 15,-8 0 4 -15,-16 0 8 16,-12 0 -20 -16,-8 0 -12 15,-12 0 40 -15,-12 0 16 16,-4 -6 -32 -16,-24 0 -8 0,-4 0 -44 16,-8 -5 -4 -16,-12 -1 -44 15,-24 0 -8 -15,-12 -5 -12 16,-20 -18 4 -16,-8 0 36 16,-16 -6 16 -16,-16 12 60 15,-4 0 20 -15,-4 6 20 16,-8 0 16 -16,4 5 -16 15,4 -5 -4 -15,4 5 -44 16,12 7 4 -16,12 -1 12 0,0 0 -36 16,16 1 -20 -16,12 5 -8 15,8 0 8 -15,20 6 -8 16,8 0 4 -16,12 0 -12 16,12 0 -4 -16,12 0 0 15,8 0 8 -15,16 6 -4 0,16 0 16 16,8 -6 0 -16,16 0 12 15,16 0 -12 -15,4 0 -8 16,12 6 8 -16,12 -1 8 16,8 -5 0 -16,4 0 -4 15,0 0 4 -15,8 0 -4 16,-8 0 8 -16,-12 -5 4 16,-4 -1 -16 -16,-4 0 4 15,-16 0 8 -15,-12 0 12 16,-8 1 -8 -16,-12 -1 -8 15,-12 0 8 -15,-8 0 0 16,-8 0 -4 -16,-12 6 -8 0,-8 0 -68 16,-8 0 -36 -16,-12 12 -60 13,-4 5 -168 3,-8 30 36 -16</inkml:trace>
    </iact:actionData>
  </iact:action>
  <iact:action type="add" startTime="35820">
    <iact:property name="dataType"/>
    <iact:actionData xml:id="d8">
      <inkml:trace xmlns:inkml="http://www.w3.org/2003/InkML" xml:id="stk8" contextRef="#ctx0" brushRef="#brinv">0 0 2048 0</inkml:trace>
    </iact:actionData>
  </iact:action>
  <iact:action type="add" startTime="35821">
    <iact:property name="dataType"/>
    <iact:actionData xml:id="d9">
      <inkml:trace xmlns:inkml="http://www.w3.org/2003/InkML" xml:id="stk9" contextRef="#ctx0" brushRef="#brinv">17908 10873 2048 0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4096" units="deg"/>
          <inkml:channel name="T" type="integer" max="2.14748E9" units="dev"/>
        </inkml:traceFormat>
        <inkml:channelProperties>
          <inkml:channelProperty channel="X" name="resolution" value="1.88806" units="1/cm"/>
          <inkml:channelProperty channel="Y" name="resolution" value="1.64217" units="1/cm"/>
          <inkml:channelProperty channel="F" name="resolution" value="0" units="1/deg"/>
          <inkml:channelProperty channel="T" name="resolution" value="1" units="1/dev"/>
        </inkml:channelProperties>
      </inkml:inkSource>
      <inkml:timestamp xml:id="ts0" timeString="2016-09-13T04:53:46.268Z"/>
    </inkml:context>
    <inkml:brush xml:id="br0">
      <inkml:brushProperty name="width" value="0.07179" units="cm"/>
      <inkml:brushProperty name="height" value="0.0717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6769">
    <iact:property name="dataType"/>
    <iact:actionData xml:id="d0">
      <inkml:trace xmlns:inkml="http://www.w3.org/2003/InkML" xml:id="stk0" contextRef="#ctx0" brushRef="#br0">70 1527 192 0,'-10'-4'76'16,"10"4"-40"-16,-6 0 -36 0,6 0 28 16,0 0 -24 -16,0 0 -4 0,11 0 0 0,-1 0 8 0,6 0 -12 15,-1 0 0 -15,6 0 4 16,0 -4 0 -1,4 0 8 -15,6 0 12 16,6 0 8 0,4 0 4 -16,6 0 -28 15,-6 0 -8 -15,0 0 0 16,1 0 8 0,-6 4 0 -16,-5 0 8 0,-5 0 -8 15,0 -8 -4 -15,-6 8 36 16,-4 4 16 -16,-6 0 8 0,-10 -4 4 0,0 4 -16 0,-5 0 -8 15,-10 4 -24 -15,-6 4 -4 16,-5 0 4 0,-26 4 0 -2,1 4 0 -14,-1 0 8 16,0 0 -12 -16,0 -4 0 16,6 0 -4 -16,4 0 12 15,1 -8 4 -15,10 0 0 0,5 -4 4 16,5 0 -16 -16,6 0 0 15,5 -4 -12 -15,4 0 -4 16,6 0 4 -16,0 0 0 0,11 0 -12 0,4 0 8 16,6 0 -4 -1,5 -4 0 -15,10 0 -12 16,26 0 4 -16,0 -4 -152 31,11 0 -152 -31,15 -4 76 0</inkml:trace>
    </iact:actionData>
  </iact:action>
  <iact:action type="add" startTime="17631">
    <iact:property name="dataType"/>
    <iact:actionData xml:id="d1">
      <inkml:trace xmlns:inkml="http://www.w3.org/2003/InkML" xml:id="stk1" contextRef="#ctx0" brushRef="#br0">2113 1391 80 0,'-41'-4'44'15,"20"4"-24"-15,6 0 12 0,10 4 40 0,-11 -4 -32 32,6 8 -8 -32,5 -8 -12 0,10 4 -12 15,0 0 -8 -15,5 4 4 0,6 0 4 0,4 -4 12 16,1 0 16 -16,5 8 -16 15,5 -4 -4 -15,10 0 0 16,1 0 0 0,-1 0 0 -16,1 -4 8 15,4 0 -4 1,1 4 0 -16,4 -4 -12 0,1 4 4 31,5 0 -16 -31,5 4 -8 0,0 0 8 0,-5 4 8 16,0 0 8 -16,-5 -4 4 15,-11 0 -8 -15,11 0 4 16,-6 -4 16 -16,-9 0 24 16,-6 -4 8 -16,-6 -4 12 15,-4 -4 20 -15,0 -4 12 16,-6 -8 -28 -16,-4 -4 -4 16,-1 -8 -44 -16,0 -16 -8 0,-4 -4 4 15,-1 0 -12 -15,-5 -24 -8 0,0 -4 8 16,0 0 0 -16,0 0 -16 15,0 -8 4 -15,0 4 -8 16,0 12 0 -16,0 8 8 16,0 4 0 -16,0 8 -12 15,0 8 8 -15,0 -4 4 16,0 8 8 -16,0 4 -12 16,0 -8 0 -16,0 4 12 30,-11 8 -4 -30,11 0 -4 0,-5 4 4 15,-5 4 -4 -15,0 0 -12 0,4 0 8 32,-9 4 4 -32,-1 -4 8 0,6 4 4 0,-6 0 4 15,6 -4 -8 -15,-5 4 -8 16,-1 0 -8 -16,1 0 -4 16,-6 4 16 -16,-5 0 4 15,0 0 -12 -15,-20 4 -4 16,-1 0 4 -16,0 0 8 15,6 -4 -8 -15,0 0 0 16,5 8 12 -16,-1 -12 4 16,1 0 -16 -16,5 4 -4 15,0 4 4 -15,5 0 8 16,0 0 -8 -16,6 4 -8 16,-1 12 8 -16,0 0 0 0,1 8 12 15,-1 0 4 -15,5 4 -24 16,-4 4 -8 -16,-1 16 8 15,5 8 4 -15,1 24 -4 16,-1 8 8 -16,1 12 4 16,4 4 0 -16,1 4 0 15,5 12 8 -15,5 -8 -12 16,0 -4 0 -16,5 -16 -48 16,11 0 -20 -16,4 -4 -164 31,11 -12 -144 -31,6 -4 116 0</inkml:trace>
    </iact:actionData>
  </iact:action>
  <iact:action type="add" startTime="26965">
    <iact:property name="dataType"/>
    <iact:actionData xml:id="d2">
      <inkml:trace xmlns:inkml="http://www.w3.org/2003/InkML" xml:id="stk2" contextRef="#ctx0" brushRef="#br0">7798 1479 240 0,'-46'-8'96'15,"41"-4"-48"-15,0 4 -12 0,5 8 44 0,0 0 -36 0,0 -4 -12 16,0 4 -20 -16,0 -4 0 16,5 4 -16 -16,0 -8 0 0,5 0 4 0,11 -4 0 15,5 4 0 1,0 0 8 -16,5 0 -4 16,0 0 -4 -16,10 0 4 15,0 4 4 1,6 0 4 -16,20 0 4 15,-5 0 -20 -15,0 0 4 0,1 4 0 32,-7 0 8 -32,17 4 -4 0,-11 0 -4 0,-5 12 4 15,0 -4 -4 -15,-6 8 0 16,1 -4 0 -16,0 0 0 16,-6 0 0 -16,1 0 0 15,0 0 8 -15,9 -4 12 16,-4 0 16 -16,0 4 -24 15,-5 -4 -16 -15,-1 0 8 16,6 0 4 -16,5 -4 8 16,5 0 8 -16,0 -4 4 15,0 -4 4 -15,5 0 -16 16,0 0 -4 -16,16 -4 -4 16,-10 4 4 -16,4 0 -8 15,-10 0 -12 -15,-4 -4 4 0,-12 0 4 0,6 0 8 16,0 0 -4 -16,-10 0 -4 15,-6 0 4 -15,-5 4 4 16,0 0 -92 -16,1 0 -200 47,9 8 -12 -47</inkml:trace>
    </iact:actionData>
  </iact:action>
  <iact:action type="add" startTime="35989">
    <iact:property name="dataType"/>
    <iact:actionData xml:id="d3">
      <inkml:trace xmlns:inkml="http://www.w3.org/2003/InkML" xml:id="stk3" contextRef="#ctx0" brushRef="#br0">9599 2487 192 0,'0'-32'76'16,"5"8"-40"-16,-5 8 0 0,0 12 44 0,0 0 -20 15,0 0 8 -15,-5 0 -32 0,-1 0 -4 0,-4 0 0 16,0 0 8 -16,-1 0 -4 16,-4 0 8 -16,-21 0 0 31,5 -4 4 -31,-6 4 -8 15,1 -4 4 -15,-5 4 -16 16,-1 -8 -8 -16,-9 4 -8 0,-11 0 0 16,0 0 0 -16,-6 -4 4 0,1 0 8 15,5 4 -12 -15,-16 -4 0 16,6 0 4 -16,0 0 0 16,-1 0 -8 -16,-20 4 4 15,5 0 -8 -15,-5 0 8 16,10 0 -8 -16,0 4 8 15,-4 0 -16 -15,4 0 0 16,0 4 4 -16,0 -4 0 16,-15 8 0 -16,5 0 0 15,0 4 0 -15,0 0 0 16,-1 4 0 -16,1 4 0 0,5 0 0 16,6 0 8 -16,-1 0 -12 31,-15 4 0 -31,10 -4 12 0,0 0 12 0,5 4 -28 15,5 4 0 -15,-10 -4 0 16,11 8 12 -16,-6 -4 -8 16,0 0 0 -16,0 -4 4 15,1 0 0 -15,4 -4 8 16,1 -4 12 -16,-1 0 8 16,6 0 4 -16,-1 0 -28 15,-4 0 0 -15,4 -4 -4 16,6 4 0 -16,5 -4 0 15,5 4 0 -15,5 0 -12 0,-10 -4 8 16,5 0 -4 -16,5 4 0 16,6 8 8 -16,4 8 0 12,6 -4 0 -12,0 4 0 16,5 0 -12 -16,0 4 8 16,5 4 -4 -16,0 4 0 15,6 8 8 -15,4 12 8 16,1 4 -12 -16,4 -8 0 15,1 0 -4 -15,5 12 0 16,-1 -4 8 -16,1 4 0 16,5 4 0 -16,0 16 0 15,0 -4 -12 -15,0 -4 8 16,0 8 4 -16,0 -8 0 16,0 -4 0 -16,0 -4 8 15,0 0 4 -15,0 -4 4 0,0 0 -20 16,0 4 4 -16,0 -8 0 15,-5 8 8 -15,0 -16 -12 16,0 -4 0 -16,0 -8 4 16,-1 4 0 -16,6 -12 0 15,0 4 8 -15,0 -4 -12 16,0 -8 0 -16,0 -4 4 16,6 0 8 -16,4 -4 -12 15,0 -4 0 -15,6 0 4 16,-1 0 0 -16,11 -4 -12 15,0 0 8 -15,5 0 4 16,10 0 0 -16,11 0 0 16,0 0 0 -16,0 -4 0 0,-1 4 0 31,6 0 0 -31,16 -4 0 0,-6 4 0 0,5 4 0 16,11 0 -12 -16,10 12 8 15,16 12 4 -15,-6 -4 8 16,-4 0 -4 -16,9 0 -4 15,-4 0 -8 -15,4 -4 4 16,1 -4 4 -16,5 0 8 16,-6 -8 -4 -16,11 -8 -4 15,-5 8 -8 -15,0 -8 -4 16,10 0 16 -16,11 -8 4 20,-11 4 0 -20,0 -8 4 15,0 8 -16 -15,-5 -4 -8 16,0 0 8 -16,5 8 8 0,11 0 0 15,-16 4 8 -15,0 0 -8 16,0 0 -4 -16,-11 -4 -8 16,-4 0 4 -16,-11 -4 4 15,16 0 8 -15,-16 0 4 16,-5 0 12 -16,-11 0 -4 16,-10 -4 0 -16,16 -4 -24 15,-16 0 4 -15,1 0 0 16,-6 -4 8 -16,0 0 -4 15,0 0 8 -15,-5 -4 0 16,5 0 4 -16,10 -4 0 16,-10 0 0 -16,-5 0 -20 0,0 -4 4 15,0 -4 0 -15,5 0 8 16,0 0 -4 -16,-5 0 -4 16,-5 4 4 -16,-6 0 -4 15,1 0 0 -15,-6 -4 8 16,1 8 -4 -16,-6 -4 -4 15,-5 0 4 -15,-5 0 4 16,0 0 -4 -16,5 -4 -4 16,-5 -8 12 -16,-6 -4 0 15,-4 0 4 -15,10 0 0 16,-6 -8 8 -16,1 -12 4 16,-5 0 -4 -16,-1 -8 4 15,1 -8 -16 -15,-6 -8 0 16,0 -12 4 -16,1 -12 0 15,-1 -8 -8 -15,-5 -16 4 0,0 4 -8 16,-5 -8 8 -16,0 -8 -8 16,-5 0 8 -16,-5 4 0 15,0 0 4 -15,-16 -4 -20 16,-16 4 4 -16,-4 4 0 16,-6 12 0 -16,-10 0 -12 15,-5 20 0 -15,-26 8 -36 16,-6 20 -20 -16,-9 0 8 15,-6 16 4 -15,5 0 0 16,11 28 4 -16,15 8 -88 31,16 20 -36 -31,26 4 -148 0</inkml:trace>
    </iact:actionData>
  </iact:action>
  <iact:action type="add" startTime="38182">
    <iact:property name="dataType"/>
    <iact:actionData xml:id="d4">
      <inkml:trace xmlns:inkml="http://www.w3.org/2003/InkML" xml:id="stk4" contextRef="#ctx0" brushRef="#br0">18682 2023 368 0,'-51'-16'140'16,"-11"8"-72"-16,5 -4 -72 0,36 8 36 15,-15 0 -12 -15,-6 0 0 0,-14 4 -12 16,-12 -4 -8 -16,1 4 4 16,0 4 -4 -16,0 0 -12 15,-21 4 8 -15,-6 0 4 16,1 4 0 -16,-5 12 8 16,-5 4 12 -16,-1 4 -8 15,6 0 0 -15,-16 8 -4 16,5 4 4 -16,1 12 0 15,-6 12 4 -15,-5 4 8 16,16 -4 12 -16,-1 12 0 16,-15 -4 0 -16,21 4 -20 15,5 4 -12 -15,5 16 0 16,5 0 -4 -16,11 8 8 0,-1 0 -4 0,1 8 -4 16,4 12 12 -16,12 8 0 15,4 16 -16 -15,5 0 -4 16,6 8 -8 -16,5 -4 12 15,5 8 0 -15,10 0 4 16,11 0 0 -16,10 -8 8 16,10 -4 -4 -16,11 -8 -4 15,15 -16 4 -15,16 -4 -4 16,15 -8 0 -16,10 -16 0 16,48 4 8 -16,-1 -12 4 15,21 -28 -4 -15,5 -12 4 16,10 -12 -8 -16,11 -12 -4 30,-16 -8 -16 -30,16 -12 0 0,-6 -8 8 32,6 -8 4 -32,-11 -8 -8 0,-15 -8 8 0,5 -28 -4 31,0 -4 0 -31,-10 -8 16 0,5 -8 4 0,-16 -12 40 16,-10 -8 12 -16,-5 -20 4 15,0 -12 8 -15,-16 -4 -32 16,-10 -24 -8 -16,-11 -16 -12 15,-9 -8 -4 -15,-12 -12 -12 16,-14 -12 4 -16,-16 -8 -8 16,-16 -4 8 -16,-10 20 8 15,-10 -20 16 -15,-16 12 -8 16,-10 16 4 -16,-21 4 -12 16,-16 12 0 -16,-4 20 -12 0,-22 12 -8 15,-14 12 -40 -15,-12 12 -24 16,-19 20 12 -16,9 20 20 15,11 16 12 -15,0 20 0 16,5 16 -224 -16,15 24 -208 47,11 12 132 -47</inkml:trace>
    </iact:actionData>
  </iact:action>
  <iact:action type="add" startTime="41871">
    <iact:property name="dataType"/>
    <iact:actionData xml:id="d5">
      <inkml:trace xmlns:inkml="http://www.w3.org/2003/InkML" xml:id="stk5" contextRef="#ctx0" brushRef="#br0">21367 2739 224 0,'-15'-36'88'15,"-1"36"-48"-15,6 -8 -48 0,5 4 24 0,-6 0 -4 0,1 -4 12 16,0 0 4 -16,-6 0 12 16,6 0 -4 -16,-6 -4 0 0,-4 4 -4 15,-1 -4 0 -15,-5 4 -16 16,-5 -4 -12 -16,-10 8 8 15,-16 0 0 1,-5 0 -16 -16,-6 0 4 16,1 4 8 -16,-16 -4 4 15,6 4 12 -15,-6 0 4 16,11 0 -12 -16,-1 4 -4 16,-10 0 -4 -16,6 4 -8 0,-1 0 -8 15,6 0 -4 -15,-1 8 8 16,-4 0 0 -16,-1 12 12 15,1 8 12 -15,4 0 -28 16,1 4 0 -16,-1 4 8 16,1 4 16 -16,5 12 -12 15,10 12 -4 -15,5 0 0 16,5 -4 8 -16,1 12 -12 16,15 0 0 -16,0 4 12 15,5 20 4 -15,10 -4 4 16,1 -4 0 -16,10 16 0 15,0 -4 8 -15,5 0 -4 16,5 16 0 -16,0 -4 -12 16,5 -4 -8 -16,6 4 4 0,4 -12 12 0,11 -4 20 15,6 8 -12 -15,4 -12 -4 16,-5 -12 16 -16,6 -8 16 16,-1 -8 -20 -16,0 -4 0 15,11 -12 0 -15,5 -4 0 16,5 -8 0 -16,5 -8 0 15,6 -4 -8 -15,15 -8 -4 16,0 -4 -4 -16,0 -4 0 16,10 -4 -8 -16,5 -4 4 15,1 -8 0 -15,-1 0 4 16,21 -8 0 -16,-10 0 8 16,-5 -8 -12 -16,0 0 -8 0,-6 -4 0 31,-5 0 -4 -31,-5 0 16 0,0 -4 8 0,11 -8 0 15,-11 -4 4 -15,-5 -16 8 16,-5 -4 8 -16,-6 -4 -4 16,-4 -8 -4 -16,-1 0 -12 15,-10 -8 -4 -15,-10 0 -4 16,0 -20 8 -16,-11 0 -4 16,-10 -8 8 -16,-5 -12 -24 15,-5 0 -12 -15,-6 -4 20 16,-4 -8 12 -16,-6 4 -24 15,-5 8 4 -15,0 0 -4 16,-11 -16 8 -16,-4 8 -4 0,-16 0 8 16,-11 12 -28 -16,-4 16 -4 15,-11 12 -4 -15,0 0 8 16,-10 4 -20 -16,-11 12 4 16,1 8 -12 -16,4 12 8 15,1 12 -104 -15,-16 8 -48 16,5 16 -228 -16</inkml:trace>
    </iact:actionData>
  </iact:action>
  <iact:action type="add" startTime="45313">
    <iact:property name="dataType"/>
    <iact:actionData xml:id="d6">
      <inkml:trace xmlns:inkml="http://www.w3.org/2003/InkML" xml:id="stk6" contextRef="#ctx0" brushRef="#br0">24968 3095 336 0,'-11'-40'132'15,"6"28"-72"-15,0 -8 -72 0,5 16 24 0,0 -4 -12 16,0 -4 8 -16,-10 0 -4 0,-1 -4 8 0,1 0 0 15,-11 0 12 -15,1 0 32 16,-1 0 12 -16,0 0 -8 16,0 -8 4 -16,-4 -4 -12 15,-1 0 0 -15,0 4 -4 16,0 -4 0 -16,-5 4 -24 16,0 0 12 -16,-5 0 4 15,-11 4 -12 1,6 0 4 -16,-1 -4 -12 0,1 8 8 15,0 0 -36 -15,-1 4 0 16,1 0 0 -16,-6 4 12 16,-10 -8 -8 -16,0 4 0 15,1 0 4 -15,-1 16 0 16,0 -12 0 -16,-5 8 0 0,-6 -8 8 16,6 12 4 -16,0 4 -16 15,0 0 -4 -15,0 0 4 16,-5 4 0 -16,-6 0 -8 15,-4 0 8 -15,4 0 4 16,1 8 8 -16,5 0 -12 16,-11 4 0 -16,11 4 12 15,0 8 12 -15,5 0 -8 16,10 0 0 -16,5 0 -12 16,1 4 -4 -16,-1 4 12 15,6 20 4 -15,-6 0 -4 0,6 0 -8 16,-1 0 -8 -16,6 4 4 15,5 4 4 -15,0 0 0 16,0 4 0 -16,0 20 8 16,5 -4 -12 -16,6 -4 0 15,-1 16 4 -15,5 -8 8 16,6 0 -4 -16,5 8 -4 16,0 8 12 -16,5 -12 0 15,5 4 4 -15,5 -8 0 16,1 -4 -8 -16,4 -4 4 15,6 -4 8 -15,5 8 8 16,5 -12 4 -16,10 -4 0 16,0 -4 -8 -16,6 -12 -4 15,0 -4 -4 -15,4 4 0 16,17 -4 -8 -16,-6 -8 -8 0,5 -4 4 16,5 0 4 -16,1 0 4 15,4 -4 12 -15,11 0 -12 16,-5 -8 -8 -16,5 8 8 15,10 -4 0 -15,6 -8 -4 16,-6 8 4 -16,5 -4 -8 16,6 -8 8 -16,-5 -8 -8 15,-6 0 8 -15,16 -4 -8 16,20 -4 8 -16,-10 -4 0 16,-5 -16 12 -16,0 -12 -4 15,-10 -4 0 -15,5 -8 -4 0,-6 0 0 16,1 -4 -8 -16,0 -4 -8 15,-6 -8 12 -15,-5 -8 8 16,6 4 -8 -16,-16 -4 0 16,-16 -12 4 -16,-5 -8 0 15,-20 24 -8 -15,5 -36 4 16,-6 -4 -8 -16,6 0 -4 16,-11 4 4 -16,-10 -8 -4 15,-10 -8 16 -15,-11 0 8 16,1 -8 -20 -16,-22 -4 -8 15,-4 4 0 -15,-6 -12 0 16,-5 4 -16 -16,-5 8 -4 16,-10 -8 0 -16,-11 8 16 15,-5 -4 -4 -15,0 4 -4 0,0 8 -24 16,1 12 -16 -16,-1 16 48 16,0 0 20 -16,-5 8 -20 15,-11 16 -12 -15,11 8 -24 16,-5 8 -16 -16,5 8 -44 15,-11 16 -16 -15,-4 4 -104 16,4 8 -44 -16,6 8 -56 47</inkml:trace>
    </iact:actionData>
  </iact:action>
  <iact:action type="add" startTime="45314">
    <iact:property name="dataType"/>
    <iact:actionData xml:id="d7">
      <inkml:trace xmlns:inkml="http://www.w3.org/2003/InkML" xml:id="stk7" contextRef="#ctx0" brushRef="#brinv">0 0 2048 0</inkml:trace>
    </iact:actionData>
  </iact:action>
  <iact:action type="add" startTime="45315">
    <iact:property name="dataType"/>
    <iact:actionData xml:id="d8">
      <inkml:trace xmlns:inkml="http://www.w3.org/2003/InkML" xml:id="stk8" contextRef="#ctx0" brushRef="#brinv">26072 6075 2048 0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FA7A53-F394-B142-8823-A2052B446116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D52C3D-0485-AE44-A139-285AC9FA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8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CA603-757C-C44E-9E66-334E301B8D23}" type="slidenum">
              <a:rPr lang="en-US"/>
              <a:pPr/>
              <a:t>25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9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82AC1-CEE2-014C-8D67-CF409B6C9CC6}" type="slidenum">
              <a:rPr lang="en-US"/>
              <a:pPr/>
              <a:t>26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8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7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BF0E8-6060-5148-8F09-503CA19BA3A8}" type="slidenum">
              <a:rPr lang="en-US"/>
              <a:pPr/>
              <a:t>29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DDB40-A0FE-564B-8D64-D92F4C952CE4}" type="slidenum">
              <a:rPr lang="en-US"/>
              <a:pPr/>
              <a:t>30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15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6567E-F8FA-D246-91C2-0B084E2FDAE4}" type="slidenum">
              <a:rPr lang="en-US"/>
              <a:pPr/>
              <a:t>31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1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83F18-287E-0843-93A3-0C560878F588}" type="slidenum">
              <a:rPr lang="en-US"/>
              <a:pPr/>
              <a:t>32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ED44A-4192-5547-9E9B-3E4D1E26D9FE}" type="slidenum">
              <a:rPr lang="en-US"/>
              <a:pPr/>
              <a:t>33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57B0B-DCA6-BA4B-8E54-68049953DE9A}" type="slidenum">
              <a:rPr lang="en-US"/>
              <a:pPr/>
              <a:t>34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3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EE69C-3279-7A46-9FD7-AC6B4FB706D3}" type="slidenum">
              <a:rPr lang="en-US"/>
              <a:pPr/>
              <a:t>35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7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09751-0B5E-D044-9042-FFB40C8CACB3}" type="slidenum">
              <a:rPr lang="en-US"/>
              <a:pPr/>
              <a:t>36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3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EB3CA-E073-4144-82D8-018526F5345D}" type="slidenum">
              <a:rPr lang="en-US"/>
              <a:pPr/>
              <a:t>37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1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B58E1-51F4-4A43-8B3E-15DCF9AB5044}" type="slidenum">
              <a:rPr lang="en-US"/>
              <a:pPr/>
              <a:t>38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25CD7-9EBF-D546-81FA-2577C9A830B2}" type="slidenum">
              <a:rPr lang="en-US"/>
              <a:pPr/>
              <a:t>39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CF8D4-1B0F-2E44-9C07-610F6457E5B4}" type="slidenum">
              <a:rPr lang="en-US"/>
              <a:pPr/>
              <a:t>40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BCF865-0520-EF42-9121-20C3A04F7FAE}" type="slidenum">
              <a:rPr lang="en-US"/>
              <a:pPr/>
              <a:t>41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5FCF5-01E8-B54B-AF87-8830769BB7ED}" type="slidenum">
              <a:rPr lang="en-US"/>
              <a:pPr/>
              <a:t>42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0745-946B-F344-81A8-8FC205D05345}" type="slidenum">
              <a:rPr lang="en-US"/>
              <a:pPr/>
              <a:t>17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33080-4E53-044E-A086-E4A02BA479E1}" type="slidenum">
              <a:rPr lang="en-US"/>
              <a:pPr/>
              <a:t>21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C170C-DCC0-AF4D-97EB-A512A2621FED}" type="slidenum">
              <a:rPr lang="en-US"/>
              <a:pPr/>
              <a:t>22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E07C1-9F39-F143-BAF8-C6A21C7B9DD0}" type="slidenum">
              <a:rPr lang="en-US"/>
              <a:pPr/>
              <a:t>23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2F552-45B6-EF45-98B3-C144CBA2A34C}" type="slidenum">
              <a:rPr lang="en-US"/>
              <a:pPr/>
              <a:t>24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" y="533400"/>
            <a:ext cx="9143999" cy="914400"/>
          </a:xfr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5"/>
          </p:nvPr>
        </p:nvSpPr>
        <p:spPr>
          <a:xfrm>
            <a:off x="2819400" y="2362200"/>
            <a:ext cx="34290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D59881-C6D6-A143-AAA2-3B4C94F65091}" type="datetime1">
              <a:rPr lang="en-US"/>
              <a:pPr>
                <a:defRPr/>
              </a:pPr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8B43C3F-0DC6-DC47-A357-ACDAEF7B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0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7" Type="http://schemas.microsoft.com/office/2011/relationships/inkAction" Target="../ink/inkAction16.xml"/><Relationship Id="rId1" Type="http://schemas.openxmlformats.org/officeDocument/2006/relationships/slideLayout" Target="../slideLayouts/slideLayout2.xml"/><Relationship Id="rId8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26.emf"/><Relationship Id="rId13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4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0.emf"/><Relationship Id="rId1" Type="http://schemas.openxmlformats.org/officeDocument/2006/relationships/vmlDrawing" Target="../drawings/vmlDrawing3.vml"/><Relationship Id="rId2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31.emf"/><Relationship Id="rId14" Type="http://schemas.microsoft.com/office/2011/relationships/inkAction" Target="../ink/inkAction22.xml"/><Relationship Id="rId15" Type="http://schemas.openxmlformats.org/officeDocument/2006/relationships/tags" Target="../tags/tag63.xml"/><Relationship Id="rId16" Type="http://schemas.openxmlformats.org/officeDocument/2006/relationships/image" Target="../media/image32.png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3.emf"/><Relationship Id="rId11" Type="http://schemas.microsoft.com/office/2011/relationships/inkAction" Target="../ink/inkAction23.xml"/><Relationship Id="rId12" Type="http://schemas.openxmlformats.org/officeDocument/2006/relationships/tags" Target="../tags/tag65.xml"/><Relationship Id="rId13" Type="http://schemas.openxmlformats.org/officeDocument/2006/relationships/image" Target="../media/image3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7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8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43.emf"/><Relationship Id="rId1" Type="http://schemas.openxmlformats.org/officeDocument/2006/relationships/vmlDrawing" Target="../drawings/vmlDrawing9.vml"/><Relationship Id="rId2" Type="http://schemas.openxmlformats.org/officeDocument/2006/relationships/tags" Target="../tags/tag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6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5229"/>
    </mc:Choice>
    <mc:Fallback xmlns="">
      <p:transition spd="slow" advClick="0" advTm="4522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700" cy="4525963"/>
          </a:xfrm>
        </p:spPr>
        <p:txBody>
          <a:bodyPr/>
          <a:lstStyle/>
          <a:p>
            <a:r>
              <a:rPr lang="en-US" dirty="0" smtClean="0"/>
              <a:t>Suppose you roll a die 5 times. What’s the probability of getting at least 1 six?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172002"/>
      </p:ext>
    </p:extLst>
  </p:cSld>
  <p:clrMapOvr>
    <a:masterClrMapping/>
  </p:clrMapOvr>
  <p:transition advTm="135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5200" cy="4525963"/>
          </a:xfrm>
        </p:spPr>
        <p:txBody>
          <a:bodyPr/>
          <a:lstStyle/>
          <a:p>
            <a:r>
              <a:rPr lang="en-US" dirty="0" smtClean="0"/>
              <a:t>Given a class of ~25 people, what’s the probability that at least two of us share the same birthday?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664" y="6393934"/>
            <a:ext cx="132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 of people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233601" y="4496832"/>
            <a:ext cx="3174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Probability of shared birthday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2802466"/>
            <a:ext cx="4622800" cy="35729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7332393"/>
      </p:ext>
    </p:extLst>
  </p:cSld>
  <p:clrMapOvr>
    <a:masterClrMapping/>
  </p:clrMapOvr>
  <p:transition advTm="1356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" y="533400"/>
            <a:ext cx="9143999" cy="14215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Conditional probabilities and </a:t>
            </a:r>
          </a:p>
          <a:p>
            <a:r>
              <a:rPr lang="en-US" dirty="0" smtClean="0"/>
              <a:t>Bayes’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430"/>
    </mc:Choice>
    <mc:Fallback xmlns="">
      <p:transition spd="slow" advClick="0" advTm="1043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that one event occurs, given that another event is known to have occurred</a:t>
            </a:r>
          </a:p>
          <a:p>
            <a:pPr lvl="1"/>
            <a:r>
              <a:rPr lang="en-US" dirty="0" smtClean="0"/>
              <a:t>Denoted                 . “Probability of A given B”</a:t>
            </a:r>
          </a:p>
          <a:p>
            <a:pPr lvl="1"/>
            <a:r>
              <a:rPr lang="en-US" dirty="0" smtClean="0"/>
              <a:t>Defined as: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5700" y="2530754"/>
            <a:ext cx="1130300" cy="523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91" y="3314700"/>
            <a:ext cx="2970610" cy="97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00406"/>
      </p:ext>
    </p:extLst>
  </p:cSld>
  <p:clrMapOvr>
    <a:masterClrMapping/>
  </p:clrMapOvr>
  <p:transition advTm="89051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that one event occurs, given that another event is known to have occurred</a:t>
            </a:r>
          </a:p>
          <a:p>
            <a:pPr lvl="1"/>
            <a:r>
              <a:rPr lang="en-US" dirty="0" smtClean="0"/>
              <a:t>Denoted                 . “Probability of A given B”</a:t>
            </a:r>
          </a:p>
          <a:p>
            <a:pPr lvl="1"/>
            <a:r>
              <a:rPr lang="en-US" dirty="0" smtClean="0"/>
              <a:t>Defined as: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Leads directly to the </a:t>
            </a:r>
            <a:r>
              <a:rPr lang="en-US" i="1" dirty="0" smtClean="0"/>
              <a:t>chain rule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More generally: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5700" y="2530754"/>
            <a:ext cx="1130300" cy="523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91" y="3314700"/>
            <a:ext cx="2970610" cy="973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4878501"/>
            <a:ext cx="3657600" cy="552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" y="6244660"/>
            <a:ext cx="8191500" cy="5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2708"/>
      </p:ext>
    </p:extLst>
  </p:cSld>
  <p:clrMapOvr>
    <a:masterClrMapping/>
  </p:clrMapOvr>
  <p:transition advTm="42495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i="1" dirty="0" smtClean="0"/>
              <a:t>independent </a:t>
            </a:r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Or, equivalently, if</a:t>
            </a:r>
          </a:p>
          <a:p>
            <a:pPr lvl="1"/>
            <a:r>
              <a:rPr lang="en-US" dirty="0" smtClean="0"/>
              <a:t>Independence denoted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joint probability of independent events A and B both occurring is then simply:</a:t>
            </a:r>
          </a:p>
          <a:p>
            <a:endParaRPr lang="en-US" dirty="0"/>
          </a:p>
          <a:p>
            <a:pPr lvl="1"/>
            <a:r>
              <a:rPr lang="en-US" dirty="0" smtClean="0"/>
              <a:t>This idea of </a:t>
            </a:r>
            <a:r>
              <a:rPr lang="en-US" i="1" dirty="0" smtClean="0"/>
              <a:t>factoring </a:t>
            </a:r>
            <a:r>
              <a:rPr lang="en-US" dirty="0" smtClean="0"/>
              <a:t>a distribution into a product of two simpler distributions will be a recurring theme!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569" y="1615660"/>
            <a:ext cx="2400300" cy="59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8550" y="2159942"/>
            <a:ext cx="2470150" cy="462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5700" y="4343400"/>
            <a:ext cx="3886200" cy="8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201" y="2413000"/>
            <a:ext cx="1325105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870999"/>
      </p:ext>
    </p:extLst>
  </p:cSld>
  <p:clrMapOvr>
    <a:masterClrMapping/>
  </p:clrMapOvr>
  <p:transition advTm="10464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5415" cy="4525963"/>
          </a:xfrm>
        </p:spPr>
        <p:txBody>
          <a:bodyPr/>
          <a:lstStyle/>
          <a:p>
            <a:r>
              <a:rPr lang="en-US" dirty="0" smtClean="0"/>
              <a:t>Sometimes events are both conditioned on the same event, but otherwise are independent</a:t>
            </a:r>
          </a:p>
          <a:p>
            <a:pPr lvl="1"/>
            <a:r>
              <a:rPr lang="en-US" dirty="0" smtClean="0"/>
              <a:t>Mary and Bob live in same city but independently</a:t>
            </a:r>
          </a:p>
          <a:p>
            <a:pPr lvl="1"/>
            <a:r>
              <a:rPr lang="en-US" dirty="0" smtClean="0"/>
              <a:t>A denotes event that it’s raining, B denotes event that Mary has an umbrella, C denotes event that Bob has an umbrella</a:t>
            </a:r>
          </a:p>
          <a:p>
            <a:pPr lvl="1"/>
            <a:r>
              <a:rPr lang="en-US" dirty="0" smtClean="0"/>
              <a:t>Events B and C are </a:t>
            </a:r>
            <a:r>
              <a:rPr lang="en-US" b="1" dirty="0" smtClean="0"/>
              <a:t>not</a:t>
            </a:r>
            <a:r>
              <a:rPr lang="en-US" dirty="0" smtClean="0"/>
              <a:t> independent</a:t>
            </a:r>
          </a:p>
          <a:p>
            <a:pPr lvl="1"/>
            <a:r>
              <a:rPr lang="en-US" dirty="0" smtClean="0"/>
              <a:t>But B and C are </a:t>
            </a:r>
            <a:r>
              <a:rPr lang="en-US" b="1" dirty="0" smtClean="0"/>
              <a:t>conditionally independent </a:t>
            </a:r>
            <a:r>
              <a:rPr lang="en-US" dirty="0" smtClean="0"/>
              <a:t>given A,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Denoted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87" y="5083512"/>
            <a:ext cx="2767626" cy="1173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93" y="6320306"/>
            <a:ext cx="1588824" cy="6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3526"/>
      </p:ext>
    </p:extLst>
  </p:cSld>
  <p:clrMapOvr>
    <a:masterClrMapping/>
  </p:clrMapOvr>
  <p:transition advTm="121376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’ Law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two events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when you want to know something about A, but all you can directly observe is B</a:t>
            </a:r>
          </a:p>
          <a:p>
            <a:pPr lvl="1"/>
            <a:r>
              <a:rPr lang="en-US" dirty="0"/>
              <a:t>This process is called </a:t>
            </a:r>
            <a:r>
              <a:rPr lang="en-US" i="1" dirty="0"/>
              <a:t>Bayesian inference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50" y="2616200"/>
            <a:ext cx="3879400" cy="121285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715000" y="2921000"/>
            <a:ext cx="1785203" cy="705366"/>
            <a:chOff x="5715000" y="2984500"/>
            <a:chExt cx="1785203" cy="705366"/>
          </a:xfrm>
        </p:grpSpPr>
        <p:sp>
          <p:nvSpPr>
            <p:cNvPr id="7" name="Rectangle 6"/>
            <p:cNvSpPr/>
            <p:nvPr/>
          </p:nvSpPr>
          <p:spPr>
            <a:xfrm>
              <a:off x="6712758" y="3320534"/>
              <a:ext cx="787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Priors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6159500" y="2984500"/>
              <a:ext cx="6477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5715000" y="3441700"/>
              <a:ext cx="977900" cy="63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12158" y="3429000"/>
            <a:ext cx="1300942" cy="552966"/>
            <a:chOff x="1912158" y="3492500"/>
            <a:chExt cx="1300942" cy="552966"/>
          </a:xfrm>
        </p:grpSpPr>
        <p:sp>
          <p:nvSpPr>
            <p:cNvPr id="6" name="Rectangle 5"/>
            <p:cNvSpPr/>
            <p:nvPr/>
          </p:nvSpPr>
          <p:spPr>
            <a:xfrm>
              <a:off x="1912158" y="3676134"/>
              <a:ext cx="1108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Posterior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2921000" y="3568700"/>
              <a:ext cx="368300" cy="215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92700" y="2139434"/>
            <a:ext cx="1853659" cy="502166"/>
            <a:chOff x="5092700" y="2139434"/>
            <a:chExt cx="1853659" cy="502166"/>
          </a:xfrm>
        </p:grpSpPr>
        <p:sp>
          <p:nvSpPr>
            <p:cNvPr id="8" name="Rectangle 7"/>
            <p:cNvSpPr/>
            <p:nvPr/>
          </p:nvSpPr>
          <p:spPr>
            <a:xfrm>
              <a:off x="5722158" y="2139434"/>
              <a:ext cx="1224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5092700" y="2362200"/>
              <a:ext cx="647700" cy="279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4068623"/>
      </p:ext>
    </p:extLst>
  </p:cSld>
  <p:clrMapOvr>
    <a:masterClrMapping/>
  </p:clrMapOvr>
  <p:transition advTm="915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177800"/>
            <a:ext cx="8229600" cy="1143000"/>
          </a:xfrm>
        </p:spPr>
        <p:txBody>
          <a:bodyPr/>
          <a:lstStyle/>
          <a:p>
            <a:r>
              <a:rPr lang="en-US" dirty="0" smtClean="0"/>
              <a:t>Bayes’ Law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47762"/>
            <a:ext cx="8229600" cy="4525963"/>
          </a:xfrm>
        </p:spPr>
        <p:txBody>
          <a:bodyPr/>
          <a:lstStyle/>
          <a:p>
            <a:r>
              <a:rPr lang="en-US" dirty="0" smtClean="0"/>
              <a:t>I have two coins, one fair and one with heads on both sides. I choose a coin at random, flip it, and get heads. What is the probability that it is the fair coin?</a:t>
            </a:r>
            <a:endParaRPr lang="en-US" dirty="0"/>
          </a:p>
        </p:txBody>
      </p:sp>
      <mc:AlternateContent xmlns:mc="http://schemas.openxmlformats.org/markup-compatibility/2006">
        <mc:Choice xmlns="" xmlns:p14="http://schemas.microsoft.com/office/powerpoint/2010/main" xmlns:iact="http://schemas.microsoft.com/office/powerpoint/2014/inkAction" Requires="p14 iact">
          <p:contentPart p14:bwMode="auto" r:id="rId7">
            <p14:nvContentPartPr>
              <p14:cNvPr id="9" name="Ink 8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13798" y="1941147"/>
              <a:ext cx="6660626" cy="4310316"/>
            </p14:xfrm>
          </p:contentPart>
        </mc:Choice>
        <mc:Fallback>
          <p:pic>
            <p:nvPicPr>
              <p:cNvPr id="9" name="Ink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6126" y="1934327"/>
                <a:ext cx="6675970" cy="43239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833141"/>
      </p:ext>
    </p:extLst>
  </p:cSld>
  <p:clrMapOvr>
    <a:masterClrMapping/>
  </p:clrMapOvr>
  <p:transition advTm="19869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decisions with Bayes’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2019"/>
    </mc:Choice>
    <mc:Fallback xmlns="">
      <p:transition spd="slow" advClick="0" advTm="520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92800" cy="5041900"/>
          </a:xfrm>
        </p:spPr>
        <p:txBody>
          <a:bodyPr/>
          <a:lstStyle/>
          <a:p>
            <a:r>
              <a:rPr lang="en-US" dirty="0" smtClean="0"/>
              <a:t>AI is full of uncertainty</a:t>
            </a:r>
          </a:p>
          <a:p>
            <a:pPr lvl="1"/>
            <a:r>
              <a:rPr lang="en-US" dirty="0" smtClean="0"/>
              <a:t>Can’t observe full state of system</a:t>
            </a:r>
          </a:p>
          <a:p>
            <a:pPr lvl="1"/>
            <a:r>
              <a:rPr lang="en-US" dirty="0" smtClean="0"/>
              <a:t>Observations we can make are noisy</a:t>
            </a:r>
          </a:p>
          <a:p>
            <a:pPr lvl="1"/>
            <a:r>
              <a:rPr lang="en-US" dirty="0" smtClean="0"/>
              <a:t>Our models of the world are imperfect</a:t>
            </a:r>
          </a:p>
          <a:p>
            <a:pPr lvl="1"/>
            <a:r>
              <a:rPr lang="en-US" dirty="0" smtClean="0"/>
              <a:t>Some systems can’t be modeled anyway (chaotic and apparently nondeterministic systems)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99" y="1720144"/>
            <a:ext cx="4990523" cy="27883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60672" y="4527034"/>
            <a:ext cx="1871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Martin-Shepard 2010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5300" y="1790700"/>
            <a:ext cx="83566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00FF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Probabilistic frameworks give us a principled way of dealing with and reasoning about this uncertainty</a:t>
            </a:r>
          </a:p>
          <a:p>
            <a:pPr lvl="1"/>
            <a:r>
              <a:rPr lang="en-US" dirty="0" smtClean="0"/>
              <a:t>Largely championed by Judea Pearl (2011 Turing Award)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92918"/>
      </p:ext>
    </p:extLst>
  </p:cSld>
  <p:clrMapOvr>
    <a:masterClrMapping/>
  </p:clrMapOvr>
  <p:transition advTm="52311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to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 the simplest application of probabilistic methods to AI is the Bayesian Classifier</a:t>
            </a:r>
          </a:p>
          <a:p>
            <a:pPr lvl="1"/>
            <a:r>
              <a:rPr lang="en-US" dirty="0" smtClean="0"/>
              <a:t>Want to make a decision based on some evidence </a:t>
            </a:r>
          </a:p>
          <a:p>
            <a:pPr lvl="1"/>
            <a:r>
              <a:rPr lang="en-US" dirty="0" smtClean="0"/>
              <a:t>“Train” the classifier by computing prior probability distributions and likelihood functions from training data</a:t>
            </a:r>
          </a:p>
          <a:p>
            <a:pPr lvl="1"/>
            <a:r>
              <a:rPr lang="en-US" dirty="0" smtClean="0"/>
              <a:t>Then apply Bayes law to compute posterior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9374"/>
      </p:ext>
    </p:extLst>
  </p:cSld>
  <p:clrMapOvr>
    <a:masterClrMapping/>
  </p:clrMapOvr>
  <p:transition advTm="39387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Law: An example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a juror in a murder </a:t>
            </a:r>
            <a:r>
              <a:rPr lang="en-US" dirty="0" smtClean="0"/>
              <a:t>case</a:t>
            </a:r>
          </a:p>
          <a:p>
            <a:pPr lvl="1"/>
            <a:r>
              <a:rPr lang="en-US" dirty="0"/>
              <a:t>You need to decide between guilt (G) and innocence (G)</a:t>
            </a:r>
          </a:p>
          <a:p>
            <a:pPr lvl="1"/>
            <a:r>
              <a:rPr lang="en-US" dirty="0"/>
              <a:t>You have heard some evidence (E)</a:t>
            </a:r>
          </a:p>
          <a:p>
            <a:pPr lvl="1"/>
            <a:r>
              <a:rPr lang="en-US" dirty="0"/>
              <a:t>Bayesian approach: Compute </a:t>
            </a:r>
            <a:r>
              <a:rPr lang="en-US" i="1" dirty="0"/>
              <a:t>P(G|E),</a:t>
            </a:r>
            <a:r>
              <a:rPr lang="en-US" dirty="0"/>
              <a:t> and vote to convict if </a:t>
            </a:r>
          </a:p>
          <a:p>
            <a:pPr lvl="1">
              <a:lnSpc>
                <a:spcPct val="40000"/>
              </a:lnSpc>
              <a:buFontTx/>
              <a:buNone/>
            </a:pPr>
            <a:r>
              <a:rPr lang="en-US" i="1" dirty="0"/>
              <a:t>				</a:t>
            </a:r>
          </a:p>
          <a:p>
            <a:pPr lvl="1">
              <a:buFontTx/>
              <a:buNone/>
            </a:pPr>
            <a:r>
              <a:rPr lang="en-US" i="1" dirty="0"/>
              <a:t>					</a:t>
            </a:r>
            <a:r>
              <a:rPr lang="en-US" i="1" dirty="0">
                <a:solidFill>
                  <a:schemeClr val="tx1"/>
                </a:solidFill>
              </a:rPr>
              <a:t>P(G|E) &gt; </a:t>
            </a:r>
            <a:r>
              <a:rPr lang="en-US" sz="2800" i="1" dirty="0" err="1">
                <a:solidFill>
                  <a:schemeClr val="tx1"/>
                </a:solidFill>
                <a:sym typeface="Symbol" charset="2"/>
              </a:rPr>
              <a:t>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	where </a:t>
            </a:r>
            <a:r>
              <a:rPr lang="en-US" sz="2800" i="1" dirty="0">
                <a:solidFill>
                  <a:schemeClr val="tx1"/>
                </a:solidFill>
                <a:sym typeface="Symbol" charset="2"/>
              </a:rPr>
              <a:t></a:t>
            </a:r>
            <a:r>
              <a:rPr lang="en-US" i="1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is a </a:t>
            </a:r>
            <a:r>
              <a:rPr lang="en-US" dirty="0" smtClean="0">
                <a:sym typeface="Symbol" charset="2"/>
              </a:rPr>
              <a:t>threshold</a:t>
            </a:r>
            <a:endParaRPr lang="en-US" dirty="0" smtClean="0"/>
          </a:p>
          <a:p>
            <a:pPr lvl="1"/>
            <a:r>
              <a:rPr lang="en-US" dirty="0" smtClean="0"/>
              <a:t>Or, compute an odds ratio and convict if:</a:t>
            </a:r>
            <a:endParaRPr lang="en-US" dirty="0">
              <a:sym typeface="Symbol" charset="2"/>
            </a:endParaRPr>
          </a:p>
          <a:p>
            <a:pPr lvl="1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06180" name="Line 4"/>
          <p:cNvSpPr>
            <a:spLocks noChangeShapeType="1"/>
          </p:cNvSpPr>
          <p:nvPr/>
        </p:nvSpPr>
        <p:spPr bwMode="auto">
          <a:xfrm>
            <a:off x="7947025" y="2219325"/>
            <a:ext cx="1476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6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827"/>
              </p:ext>
            </p:extLst>
          </p:nvPr>
        </p:nvGraphicFramePr>
        <p:xfrm>
          <a:off x="3878263" y="5294312"/>
          <a:ext cx="1757704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4" imgW="838200" imgH="419100" progId="Equation.3">
                  <p:embed/>
                </p:oleObj>
              </mc:Choice>
              <mc:Fallback>
                <p:oleObj name="Equation" r:id="rId4" imgW="838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5294312"/>
                        <a:ext cx="1757704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517049"/>
      </p:ext>
    </p:extLst>
  </p:cSld>
  <p:clrMapOvr>
    <a:masterClrMapping/>
  </p:clrMapOvr>
  <p:transition advTm="5888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Law: An example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Say you have to decide before hearing any evidence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i="1" dirty="0"/>
              <a:t>prior </a:t>
            </a:r>
            <a:r>
              <a:rPr lang="en-US" dirty="0"/>
              <a:t>probability, </a:t>
            </a:r>
            <a:r>
              <a:rPr lang="en-US" i="1" dirty="0"/>
              <a:t>P(G)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to estimate </a:t>
            </a:r>
            <a:r>
              <a:rPr lang="en-US" i="1" dirty="0"/>
              <a:t>P(G)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Based on population constraints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1 person in </a:t>
            </a:r>
            <a:r>
              <a:rPr lang="en-US" dirty="0" smtClean="0"/>
              <a:t>Bloomington (</a:t>
            </a:r>
            <a:r>
              <a:rPr lang="en-US" dirty="0"/>
              <a:t>~20,000 people) did it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P(G) </a:t>
            </a:r>
            <a:r>
              <a:rPr lang="en-US" dirty="0">
                <a:sym typeface="Symbol" charset="2"/>
              </a:rPr>
              <a:t></a:t>
            </a:r>
            <a:r>
              <a:rPr lang="en-US" dirty="0"/>
              <a:t> 1/20000 = 0.00005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Based on historical data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U.S. murder conviction rate: 0.06/1000  [BJS96]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P(G)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</a:t>
            </a:r>
            <a:r>
              <a:rPr lang="en-US" dirty="0"/>
              <a:t> 0.00006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951979"/>
      </p:ext>
    </p:extLst>
  </p:cSld>
  <p:clrMapOvr>
    <a:masterClrMapping/>
  </p:clrMapOvr>
  <p:transition advTm="7834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/>
      <p:bldP spid="3112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 example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Eyewitness testimony (T) identifies the suspect</a:t>
            </a:r>
          </a:p>
          <a:p>
            <a:pPr lvl="1"/>
            <a:r>
              <a:rPr lang="en-US" dirty="0"/>
              <a:t>Now we want to compute </a:t>
            </a:r>
            <a:endParaRPr lang="en-US" i="1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P(G) = 0.00005</a:t>
            </a:r>
          </a:p>
          <a:p>
            <a:pPr lvl="1"/>
            <a:r>
              <a:rPr lang="en-US" dirty="0"/>
              <a:t>P(T|G) = 0.55,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P</a:t>
            </a:r>
            <a:r>
              <a:rPr lang="en-US" dirty="0"/>
              <a:t>(T|G) = 0.32 </a:t>
            </a:r>
            <a:r>
              <a:rPr lang="en-US" sz="1600" dirty="0"/>
              <a:t>[Wells02]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Alternatively, we can compute an </a:t>
            </a:r>
            <a:r>
              <a:rPr lang="en-US" i="1" dirty="0" smtClean="0"/>
              <a:t>odds ratio:</a:t>
            </a:r>
            <a:endParaRPr lang="en-US" i="1" dirty="0"/>
          </a:p>
          <a:p>
            <a:pPr lvl="1"/>
            <a:endParaRPr lang="en-US" dirty="0"/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24567"/>
              </p:ext>
            </p:extLst>
          </p:nvPr>
        </p:nvGraphicFramePr>
        <p:xfrm>
          <a:off x="4540250" y="3040063"/>
          <a:ext cx="453548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3" name="Equation" r:id="rId5" imgW="2768600" imgH="660400" progId="Equation.3">
                  <p:embed/>
                </p:oleObj>
              </mc:Choice>
              <mc:Fallback>
                <p:oleObj name="Equation" r:id="rId5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040063"/>
                        <a:ext cx="4535487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91505"/>
              </p:ext>
            </p:extLst>
          </p:nvPr>
        </p:nvGraphicFramePr>
        <p:xfrm>
          <a:off x="4518025" y="3906838"/>
          <a:ext cx="462597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4" name="Equation" r:id="rId7" imgW="2692400" imgH="723900" progId="Equation.3">
                  <p:embed/>
                </p:oleObj>
              </mc:Choice>
              <mc:Fallback>
                <p:oleObj name="Equation" r:id="rId7" imgW="2692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3906838"/>
                        <a:ext cx="4625975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7" name="Line 7"/>
          <p:cNvSpPr>
            <a:spLocks noChangeShapeType="1"/>
          </p:cNvSpPr>
          <p:nvPr/>
        </p:nvSpPr>
        <p:spPr bwMode="auto">
          <a:xfrm>
            <a:off x="1853025" y="3964382"/>
            <a:ext cx="1476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67542"/>
              </p:ext>
            </p:extLst>
          </p:nvPr>
        </p:nvGraphicFramePr>
        <p:xfrm>
          <a:off x="4581814" y="2045928"/>
          <a:ext cx="29892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5" name="Equation" r:id="rId9" imgW="1739900" imgH="787400" progId="Equation.3">
                  <p:embed/>
                </p:oleObj>
              </mc:Choice>
              <mc:Fallback>
                <p:oleObj name="Equation" r:id="rId9" imgW="1739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814" y="2045928"/>
                        <a:ext cx="298926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2106613" y="3051175"/>
            <a:ext cx="1127125" cy="2952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389188" y="3563938"/>
            <a:ext cx="3287712" cy="6905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462"/>
              </p:ext>
            </p:extLst>
          </p:nvPr>
        </p:nvGraphicFramePr>
        <p:xfrm>
          <a:off x="224030" y="5281613"/>
          <a:ext cx="8599488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6" name="Equation" r:id="rId11" imgW="5003800" imgH="914400" progId="Equation.3">
                  <p:embed/>
                </p:oleObj>
              </mc:Choice>
              <mc:Fallback>
                <p:oleObj name="Equation" r:id="rId11" imgW="5003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30" y="5281613"/>
                        <a:ext cx="8599488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nk 2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671" y="1899408"/>
            <a:ext cx="4588149" cy="412860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609418141"/>
      </p:ext>
    </p:extLst>
  </p:cSld>
  <p:clrMapOvr>
    <a:masterClrMapping/>
  </p:clrMapOvr>
  <p:transition advTm="1748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307209" grpId="0" uiExpand="1" animBg="1"/>
      <p:bldP spid="307210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 example (2)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80425" cy="4724400"/>
          </a:xfrm>
        </p:spPr>
        <p:txBody>
          <a:bodyPr/>
          <a:lstStyle/>
          <a:p>
            <a:r>
              <a:rPr lang="en-US" dirty="0"/>
              <a:t>Now you hear that the murderer had a red car, and that the suspect owns a red car (R)</a:t>
            </a:r>
          </a:p>
          <a:p>
            <a:pPr lvl="1"/>
            <a:r>
              <a:rPr lang="en-US" dirty="0"/>
              <a:t>We want to </a:t>
            </a:r>
            <a:r>
              <a:rPr lang="en-US" dirty="0" smtClean="0"/>
              <a:t>compute                                                    . How?</a:t>
            </a:r>
          </a:p>
          <a:p>
            <a:pPr lvl="1"/>
            <a:r>
              <a:rPr lang="en-US" dirty="0"/>
              <a:t>Assuming that T and R are </a:t>
            </a:r>
            <a:r>
              <a:rPr lang="en-US" dirty="0" smtClean="0"/>
              <a:t>independent conditioned on G,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Computing odds: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11832"/>
              </p:ext>
            </p:extLst>
          </p:nvPr>
        </p:nvGraphicFramePr>
        <p:xfrm>
          <a:off x="4017963" y="2249488"/>
          <a:ext cx="346868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name="Equation" r:id="rId5" imgW="2019300" imgH="787400" progId="Equation.3">
                  <p:embed/>
                </p:oleObj>
              </mc:Choice>
              <mc:Fallback>
                <p:oleObj name="Equation" r:id="rId5" imgW="20193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2249488"/>
                        <a:ext cx="346868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93521"/>
              </p:ext>
            </p:extLst>
          </p:nvPr>
        </p:nvGraphicFramePr>
        <p:xfrm>
          <a:off x="974216" y="3148080"/>
          <a:ext cx="6846888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name="Equation" r:id="rId7" imgW="3987800" imgH="914400" progId="Equation.3">
                  <p:embed/>
                </p:oleObj>
              </mc:Choice>
              <mc:Fallback>
                <p:oleObj name="Equation" r:id="rId7" imgW="3987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216" y="3148080"/>
                        <a:ext cx="6846888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7839" y="4990649"/>
            <a:ext cx="8338956" cy="1867351"/>
            <a:chOff x="113543" y="4287838"/>
            <a:chExt cx="8338956" cy="1867351"/>
          </a:xfrm>
        </p:grpSpPr>
        <p:sp>
          <p:nvSpPr>
            <p:cNvPr id="309254" name="Line 6"/>
            <p:cNvSpPr>
              <a:spLocks noChangeShapeType="1"/>
            </p:cNvSpPr>
            <p:nvPr/>
          </p:nvSpPr>
          <p:spPr bwMode="auto">
            <a:xfrm flipH="1" flipV="1">
              <a:off x="6618417" y="5262249"/>
              <a:ext cx="381000" cy="3175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5" name="Rectangle 7"/>
            <p:cNvSpPr>
              <a:spLocks noChangeArrowheads="1"/>
            </p:cNvSpPr>
            <p:nvPr/>
          </p:nvSpPr>
          <p:spPr bwMode="auto">
            <a:xfrm>
              <a:off x="3555704" y="5816635"/>
              <a:ext cx="111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lvl="1" algn="ctr">
                <a:spcBef>
                  <a:spcPct val="20000"/>
                </a:spcBef>
                <a:buClr>
                  <a:srgbClr val="0000FF"/>
                </a:buClr>
              </a:pPr>
              <a:r>
                <a:rPr lang="en-US" sz="1600" dirty="0" smtClean="0">
                  <a:solidFill>
                    <a:srgbClr val="0000FF"/>
                  </a:solidFill>
                  <a:latin typeface="Arial" charset="0"/>
                  <a:ea typeface="Osaka" charset="-128"/>
                  <a:cs typeface="Osaka" charset="-128"/>
                </a:rPr>
                <a:t>Prior odds</a:t>
              </a:r>
              <a:endParaRPr lang="en-US" sz="2000" dirty="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309256" name="Rectangle 8"/>
            <p:cNvSpPr>
              <a:spLocks noChangeArrowheads="1"/>
            </p:cNvSpPr>
            <p:nvPr/>
          </p:nvSpPr>
          <p:spPr bwMode="auto">
            <a:xfrm>
              <a:off x="6534799" y="5664719"/>
              <a:ext cx="19177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lvl="1">
                <a:spcBef>
                  <a:spcPct val="20000"/>
                </a:spcBef>
                <a:buClr>
                  <a:srgbClr val="0000FF"/>
                </a:buClr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Osaka" charset="-128"/>
                  <a:cs typeface="Osaka" charset="-128"/>
                </a:rPr>
                <a:t>New evidence</a:t>
              </a:r>
            </a:p>
          </p:txBody>
        </p:sp>
        <p:sp>
          <p:nvSpPr>
            <p:cNvPr id="309257" name="Line 9"/>
            <p:cNvSpPr>
              <a:spLocks noChangeShapeType="1"/>
            </p:cNvSpPr>
            <p:nvPr/>
          </p:nvSpPr>
          <p:spPr bwMode="auto">
            <a:xfrm flipV="1">
              <a:off x="3967339" y="5319026"/>
              <a:ext cx="47625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8" name="Rectangle 10"/>
            <p:cNvSpPr>
              <a:spLocks noChangeArrowheads="1"/>
            </p:cNvSpPr>
            <p:nvPr/>
          </p:nvSpPr>
          <p:spPr bwMode="auto">
            <a:xfrm>
              <a:off x="113543" y="5456620"/>
              <a:ext cx="1895471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114300" lvl="1">
                <a:spcBef>
                  <a:spcPct val="20000"/>
                </a:spcBef>
                <a:buClr>
                  <a:srgbClr val="0000FF"/>
                </a:buClr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Osaka" charset="-128"/>
                  <a:cs typeface="Osaka" charset="-128"/>
                </a:rPr>
                <a:t>The </a:t>
              </a:r>
              <a:r>
                <a:rPr lang="en-US" sz="1600" i="1" dirty="0">
                  <a:solidFill>
                    <a:srgbClr val="0000FF"/>
                  </a:solidFill>
                  <a:latin typeface="Arial" charset="0"/>
                  <a:ea typeface="Osaka" charset="-128"/>
                  <a:cs typeface="Osaka" charset="-128"/>
                </a:rPr>
                <a:t>posterior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Osaka" charset="-128"/>
                  <a:cs typeface="Osaka" charset="-128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  <a:ea typeface="Osaka" charset="-128"/>
                  <a:cs typeface="Osaka" charset="-128"/>
                </a:rPr>
                <a:t>odds</a:t>
              </a:r>
              <a:endParaRPr lang="en-US" sz="1600" dirty="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endParaRPr>
            </a:p>
            <a:p>
              <a:pPr marL="114300" lvl="1">
                <a:spcBef>
                  <a:spcPct val="20000"/>
                </a:spcBef>
                <a:buClr>
                  <a:srgbClr val="0000FF"/>
                </a:buClr>
              </a:pPr>
              <a:endParaRPr lang="en-US" sz="1600" dirty="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309259" name="Line 11"/>
            <p:cNvSpPr>
              <a:spLocks noChangeShapeType="1"/>
            </p:cNvSpPr>
            <p:nvPr/>
          </p:nvSpPr>
          <p:spPr bwMode="auto">
            <a:xfrm flipV="1">
              <a:off x="1475618" y="5124833"/>
              <a:ext cx="47625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6480708"/>
                </p:ext>
              </p:extLst>
            </p:nvPr>
          </p:nvGraphicFramePr>
          <p:xfrm>
            <a:off x="1803400" y="4287838"/>
            <a:ext cx="5167313" cy="162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6" name="Equation" r:id="rId9" imgW="3009900" imgH="939800" progId="Equation.3">
                    <p:embed/>
                  </p:oleObj>
                </mc:Choice>
                <mc:Fallback>
                  <p:oleObj name="Equation" r:id="rId9" imgW="3009900" imgH="93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400" y="4287838"/>
                          <a:ext cx="5167313" cy="162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635358649"/>
      </p:ext>
    </p:extLst>
  </p:cSld>
  <p:clrMapOvr>
    <a:masterClrMapping/>
  </p:clrMapOvr>
  <p:transition advTm="1625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 example (3)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</a:t>
            </a:r>
            <a:r>
              <a:rPr lang="en-US" dirty="0" smtClean="0"/>
              <a:t> the </a:t>
            </a:r>
            <a:r>
              <a:rPr lang="en-US" dirty="0"/>
              <a:t>testimony (T) and red car evidence (R),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/>
              <a:t>(R|G) = 1,                </a:t>
            </a:r>
            <a:r>
              <a:rPr lang="en-US" dirty="0" smtClean="0"/>
              <a:t>  P</a:t>
            </a:r>
            <a:r>
              <a:rPr lang="en-US" dirty="0"/>
              <a:t>(R|G) </a:t>
            </a:r>
            <a:r>
              <a:rPr lang="en-US" dirty="0">
                <a:sym typeface="Symbol" charset="2"/>
              </a:rPr>
              <a:t> 0.13 </a:t>
            </a:r>
            <a:r>
              <a:rPr lang="en-US" sz="1800" dirty="0">
                <a:sym typeface="Symbol" charset="2"/>
              </a:rPr>
              <a:t>[DuPont07]</a:t>
            </a:r>
            <a:r>
              <a:rPr lang="en-US" dirty="0"/>
              <a:t> </a:t>
            </a:r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7133602" y="3285022"/>
            <a:ext cx="1808162" cy="2952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62166"/>
              </p:ext>
            </p:extLst>
          </p:nvPr>
        </p:nvGraphicFramePr>
        <p:xfrm>
          <a:off x="2331426" y="2149243"/>
          <a:ext cx="51673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5" imgW="3009900" imgH="939800" progId="Equation.3">
                  <p:embed/>
                </p:oleObj>
              </mc:Choice>
              <mc:Fallback>
                <p:oleObj name="Equation" r:id="rId5" imgW="3009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426" y="2149243"/>
                        <a:ext cx="51673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465058" y="3227120"/>
            <a:ext cx="1476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52956"/>
              </p:ext>
            </p:extLst>
          </p:nvPr>
        </p:nvGraphicFramePr>
        <p:xfrm>
          <a:off x="2101850" y="3979863"/>
          <a:ext cx="47101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7" imgW="2743200" imgH="927100" progId="Equation.3">
                  <p:embed/>
                </p:oleObj>
              </mc:Choice>
              <mc:Fallback>
                <p:oleObj name="Equation" r:id="rId7" imgW="27432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979863"/>
                        <a:ext cx="47101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="" xmlns:p14="http://schemas.microsoft.com/office/powerpoint/2010/main" xmlns:iact="http://schemas.microsoft.com/office/powerpoint/2014/inkAction" Requires="p14 iact">
          <p:contentPart p14:bwMode="auto" r:id="rId14">
            <p14:nvContentPartPr>
              <p14:cNvPr id="5" name="Ink 4"/>
              <p14:cNvContentPartPr/>
              <p14:nvPr>
                <p:custDataLst>
                  <p:tags r:id="rId15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90078" y="2997532"/>
              <a:ext cx="5495703" cy="2039307"/>
            </p14:xfrm>
          </p:contentPart>
        </mc:Choice>
        <mc:Fallback>
          <p:pic>
            <p:nvPicPr>
              <p:cNvPr id="5" name="Ink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82406" y="2992844"/>
                <a:ext cx="5511046" cy="2048684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218288987"/>
      </p:ext>
    </p:extLst>
  </p:cSld>
  <p:clrMapOvr>
    <a:masterClrMapping/>
  </p:clrMapOvr>
  <p:transition advTm="4836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 example (4)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724400"/>
          </a:xfrm>
        </p:spPr>
        <p:txBody>
          <a:bodyPr/>
          <a:lstStyle/>
          <a:p>
            <a:r>
              <a:rPr lang="en-US" dirty="0"/>
              <a:t>Now suppose a partial fingerprint (F) matches the </a:t>
            </a:r>
            <a:r>
              <a:rPr lang="en-US" dirty="0" smtClean="0"/>
              <a:t>suspect</a:t>
            </a:r>
          </a:p>
          <a:p>
            <a:pPr lvl="1"/>
            <a:r>
              <a:rPr lang="en-US" dirty="0"/>
              <a:t>P(F|G) = 1, P(F|G)=0.001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00390"/>
              </p:ext>
            </p:extLst>
          </p:nvPr>
        </p:nvGraphicFramePr>
        <p:xfrm>
          <a:off x="800886" y="2955315"/>
          <a:ext cx="715010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4" imgW="4165600" imgH="939800" progId="Equation.3">
                  <p:embed/>
                </p:oleObj>
              </mc:Choice>
              <mc:Fallback>
                <p:oleObj name="Equation" r:id="rId4" imgW="4165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86" y="2955315"/>
                        <a:ext cx="7150100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1" name="Line 7"/>
          <p:cNvSpPr>
            <a:spLocks noChangeShapeType="1"/>
          </p:cNvSpPr>
          <p:nvPr/>
        </p:nvSpPr>
        <p:spPr bwMode="auto">
          <a:xfrm>
            <a:off x="3255570" y="2401282"/>
            <a:ext cx="1476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="" xmlns:p14="http://schemas.microsoft.com/office/powerpoint/2010/main" xmlns:iact="http://schemas.microsoft.com/office/powerpoint/2014/inkAction" Requires="p14 iact">
          <p:contentPart p14:bwMode="auto" r:id="rId11">
            <p14:nvContentPartPr>
              <p14:cNvPr id="6" name="Ink 5"/>
              <p14:cNvContentPartPr/>
              <p14:nvPr>
                <p:custDataLst>
                  <p:tags r:id="rId12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06123" y="2327470"/>
              <a:ext cx="6186802" cy="1657350"/>
            </p14:xfrm>
          </p:contentPart>
        </mc:Choice>
        <mc:Fallback>
          <p:pic>
            <p:nvPicPr>
              <p:cNvPr id="6" name="Ink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7123" y="2318470"/>
                <a:ext cx="6204802" cy="1675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223950"/>
      </p:ext>
    </p:extLst>
  </p:cSld>
  <p:clrMapOvr>
    <a:masterClrMapping/>
  </p:clrMapOvr>
  <p:transition advTm="531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we avoided making hard classification decisions until all evidence had been considered</a:t>
            </a:r>
          </a:p>
          <a:p>
            <a:pPr lvl="1"/>
            <a:r>
              <a:rPr lang="en-US" dirty="0" smtClean="0"/>
              <a:t>Very useful when evidence is weak, noisy, imprecise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6662"/>
      </p:ext>
    </p:extLst>
  </p:cSld>
  <p:clrMapOvr>
    <a:masterClrMapping/>
  </p:clrMapOvr>
  <p:transition advTm="69059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actual application: </a:t>
            </a:r>
          </a:p>
          <a:p>
            <a:r>
              <a:rPr lang="en-US" dirty="0" smtClean="0"/>
              <a:t>Spam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8498"/>
    </mc:Choice>
    <mc:Fallback xmlns="">
      <p:transition spd="slow" advClick="0" advTm="2849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Spam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23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Spam = junk e-</a:t>
            </a:r>
            <a:r>
              <a:rPr lang="en-US" dirty="0" smtClean="0"/>
              <a:t>mail</a:t>
            </a:r>
          </a:p>
          <a:p>
            <a:pPr>
              <a:lnSpc>
                <a:spcPct val="90000"/>
              </a:lnSpc>
            </a:pPr>
            <a:r>
              <a:rPr lang="en-US" dirty="0"/>
              <a:t>A big problem! </a:t>
            </a:r>
            <a:r>
              <a:rPr lang="en-US" sz="1600" dirty="0"/>
              <a:t>[Commtouch07]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~96% of all email traffic on the Internet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~150 billion junk emails per day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&gt;2 </a:t>
            </a:r>
            <a:r>
              <a:rPr lang="en-US" dirty="0" err="1"/>
              <a:t>petabytes</a:t>
            </a:r>
            <a:r>
              <a:rPr lang="en-US" dirty="0"/>
              <a:t> (= 2,000 terabytes = 2,000,000 gigabytes) daily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Spreads malware, worms, phishing schemes, etc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Possible solutions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Block e-mails from blacklisted users and servers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Accept e-mails only from </a:t>
            </a:r>
            <a:r>
              <a:rPr lang="en-US" dirty="0" err="1"/>
              <a:t>whitelisted</a:t>
            </a:r>
            <a:r>
              <a:rPr lang="en-US" dirty="0"/>
              <a:t> addresses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Cost-based solutions (e.g. micropayments)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Filtering rules (ignore mail with “debt”, “</a:t>
            </a:r>
            <a:r>
              <a:rPr lang="en-US" dirty="0" err="1"/>
              <a:t>viagra</a:t>
            </a:r>
            <a:r>
              <a:rPr lang="en-US" dirty="0"/>
              <a:t>”, “stock”)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Content-based statistical filtering</a:t>
            </a:r>
          </a:p>
        </p:txBody>
      </p:sp>
    </p:spTree>
    <p:extLst>
      <p:ext uri="{BB962C8B-B14F-4D97-AF65-F5344CB8AC3E}">
        <p14:creationId xmlns:p14="http://schemas.microsoft.com/office/powerpoint/2010/main" val="375190402"/>
      </p:ext>
    </p:extLst>
  </p:cSld>
  <p:clrMapOvr>
    <a:masterClrMapping/>
  </p:clrMapOvr>
  <p:transition advTm="73914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they’re not a silver bullet!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/>
          <a:lstStyle/>
          <a:p>
            <a:r>
              <a:rPr lang="en-US" dirty="0" smtClean="0"/>
              <a:t>We’ll still face challenges like…</a:t>
            </a:r>
          </a:p>
          <a:p>
            <a:pPr lvl="1"/>
            <a:r>
              <a:rPr lang="en-US" dirty="0" smtClean="0"/>
              <a:t>Probability distributions that are impossibly complex, with intractably many dimensions</a:t>
            </a:r>
          </a:p>
          <a:p>
            <a:pPr lvl="1"/>
            <a:r>
              <a:rPr lang="en-US" dirty="0" smtClean="0"/>
              <a:t>Parameter estimation problems that would require exponential amounts of data</a:t>
            </a:r>
          </a:p>
          <a:p>
            <a:pPr lvl="1"/>
            <a:r>
              <a:rPr lang="en-US" dirty="0" smtClean="0"/>
              <a:t>Inference problems that are NP hard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Much work is thus devoted to balancing between what we’d like to model and what we are able to model</a:t>
            </a:r>
          </a:p>
          <a:p>
            <a:pPr lvl="1"/>
            <a:r>
              <a:rPr lang="en-US" i="1" dirty="0" smtClean="0"/>
              <a:t>Probabilistic graphical models </a:t>
            </a:r>
            <a:r>
              <a:rPr lang="en-US" dirty="0" smtClean="0"/>
              <a:t>are a popular framework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="" xmlns:iact="http://schemas.microsoft.com/office/powerpoint/2014/inkAction" xmlns:p14="http://schemas.microsoft.com/office/powerpoint/2010/main" Requires="p14 iact">
          <p:contentPart p14:bwMode="auto" r:id="rId7">
            <p14:nvContentPartPr>
              <p14:cNvPr id="7" name="Ink 6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87487" y="6113212"/>
              <a:ext cx="2159285" cy="125156"/>
            </p14:xfrm>
          </p:contentPart>
        </mc:Choice>
        <mc:Fallback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8487" y="6104221"/>
                <a:ext cx="2177285" cy="1431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987802"/>
      </p:ext>
    </p:extLst>
  </p:cSld>
  <p:clrMapOvr>
    <a:masterClrMapping/>
  </p:clrMapOvr>
  <p:transition advTm="667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3"/>
          <a:srcRect r="20767"/>
          <a:stretch>
            <a:fillRect/>
          </a:stretch>
        </p:blipFill>
        <p:spPr bwMode="auto">
          <a:xfrm>
            <a:off x="255588" y="482600"/>
            <a:ext cx="39084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47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3888" y="1835150"/>
            <a:ext cx="4583112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4830399"/>
      </p:ext>
    </p:extLst>
  </p:cSld>
  <p:clrMapOvr>
    <a:masterClrMapping/>
  </p:clrMapOvr>
  <p:transition advTm="7774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a document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96300" cy="4724400"/>
          </a:xfrm>
        </p:spPr>
        <p:txBody>
          <a:bodyPr/>
          <a:lstStyle/>
          <a:p>
            <a:pPr lvl="1"/>
            <a:r>
              <a:rPr lang="en-US" dirty="0" smtClean="0"/>
              <a:t>Represent </a:t>
            </a:r>
            <a:r>
              <a:rPr lang="en-US" dirty="0"/>
              <a:t>a document as an unordered collection of words</a:t>
            </a:r>
          </a:p>
          <a:p>
            <a:pPr lvl="1">
              <a:buFontTx/>
              <a:buNone/>
            </a:pPr>
            <a:r>
              <a:rPr lang="en-US" dirty="0"/>
              <a:t>	(a </a:t>
            </a:r>
            <a:r>
              <a:rPr lang="en-US" i="1" dirty="0"/>
              <a:t>bag of words</a:t>
            </a:r>
            <a:r>
              <a:rPr lang="en-US" dirty="0"/>
              <a:t> model)</a:t>
            </a:r>
          </a:p>
        </p:txBody>
      </p:sp>
      <p:sp>
        <p:nvSpPr>
          <p:cNvPr id="355334" name="Freeform 6"/>
          <p:cNvSpPr>
            <a:spLocks/>
          </p:cNvSpPr>
          <p:nvPr/>
        </p:nvSpPr>
        <p:spPr bwMode="auto">
          <a:xfrm>
            <a:off x="5189118" y="2895179"/>
            <a:ext cx="2590800" cy="18780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08" y="1016"/>
              </a:cxn>
              <a:cxn ang="0">
                <a:pos x="816" y="1008"/>
              </a:cxn>
              <a:cxn ang="0">
                <a:pos x="1008" y="0"/>
              </a:cxn>
            </a:cxnLst>
            <a:rect l="0" t="0" r="r" b="b"/>
            <a:pathLst>
              <a:path w="1008" h="1183">
                <a:moveTo>
                  <a:pt x="0" y="8"/>
                </a:moveTo>
                <a:cubicBezTo>
                  <a:pt x="35" y="176"/>
                  <a:pt x="72" y="849"/>
                  <a:pt x="208" y="1016"/>
                </a:cubicBezTo>
                <a:cubicBezTo>
                  <a:pt x="344" y="1183"/>
                  <a:pt x="683" y="1177"/>
                  <a:pt x="816" y="1008"/>
                </a:cubicBezTo>
                <a:cubicBezTo>
                  <a:pt x="949" y="839"/>
                  <a:pt x="968" y="210"/>
                  <a:pt x="10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533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368" y="3238079"/>
            <a:ext cx="21717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55337" name="Line 9"/>
          <p:cNvSpPr>
            <a:spLocks noChangeShapeType="1"/>
          </p:cNvSpPr>
          <p:nvPr/>
        </p:nvSpPr>
        <p:spPr bwMode="auto">
          <a:xfrm>
            <a:off x="3614318" y="3720679"/>
            <a:ext cx="1066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814718" y="4081042"/>
            <a:ext cx="4460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tear</a:t>
            </a:r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5544718" y="3687342"/>
            <a:ext cx="471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may</a:t>
            </a:r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41718" y="3725442"/>
            <a:ext cx="3540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be</a:t>
            </a:r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5951118" y="4119142"/>
            <a:ext cx="5572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many</a:t>
            </a:r>
          </a:p>
        </p:txBody>
      </p:sp>
      <p:sp>
        <p:nvSpPr>
          <p:cNvPr id="355343" name="Rectangle 15"/>
          <p:cNvSpPr>
            <a:spLocks noChangeArrowheads="1"/>
          </p:cNvSpPr>
          <p:nvPr/>
        </p:nvSpPr>
        <p:spPr bwMode="auto">
          <a:xfrm>
            <a:off x="5900318" y="2823742"/>
            <a:ext cx="727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reasons</a:t>
            </a:r>
          </a:p>
        </p:txBody>
      </p:sp>
      <p:sp>
        <p:nvSpPr>
          <p:cNvPr id="355344" name="Rectangle 16"/>
          <p:cNvSpPr>
            <a:spLocks noChangeArrowheads="1"/>
          </p:cNvSpPr>
          <p:nvPr/>
        </p:nvSpPr>
        <p:spPr bwMode="auto">
          <a:xfrm>
            <a:off x="6319418" y="3547642"/>
            <a:ext cx="4556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You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5366918" y="2798342"/>
            <a:ext cx="506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want</a:t>
            </a:r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5722518" y="4322342"/>
            <a:ext cx="311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to</a:t>
            </a:r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243218" y="3192042"/>
            <a:ext cx="717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impress</a:t>
            </a:r>
          </a:p>
        </p:txBody>
      </p:sp>
      <p:sp>
        <p:nvSpPr>
          <p:cNvPr id="355348" name="Rectangle 20"/>
          <p:cNvSpPr>
            <a:spLocks noChangeArrowheads="1"/>
          </p:cNvSpPr>
          <p:nvPr/>
        </p:nvSpPr>
        <p:spPr bwMode="auto">
          <a:xfrm>
            <a:off x="5493918" y="3331742"/>
            <a:ext cx="727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genuine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9018" y="2874542"/>
            <a:ext cx="5730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Rolex</a:t>
            </a:r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54418" y="3344442"/>
            <a:ext cx="676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original</a:t>
            </a:r>
          </a:p>
        </p:txBody>
      </p:sp>
      <p:sp>
        <p:nvSpPr>
          <p:cNvPr id="355351" name="Rectangle 23"/>
          <p:cNvSpPr>
            <a:spLocks noChangeArrowheads="1"/>
          </p:cNvSpPr>
          <p:nvPr/>
        </p:nvSpPr>
        <p:spPr bwMode="auto">
          <a:xfrm>
            <a:off x="6471818" y="4322342"/>
            <a:ext cx="471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safe</a:t>
            </a:r>
          </a:p>
        </p:txBody>
      </p:sp>
      <p:sp>
        <p:nvSpPr>
          <p:cNvPr id="355352" name="Rectangle 24"/>
          <p:cNvSpPr>
            <a:spLocks noChangeArrowheads="1"/>
          </p:cNvSpPr>
          <p:nvPr/>
        </p:nvSpPr>
        <p:spPr bwMode="auto">
          <a:xfrm>
            <a:off x="5544718" y="3179342"/>
            <a:ext cx="5826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There</a:t>
            </a:r>
          </a:p>
        </p:txBody>
      </p:sp>
      <p:sp>
        <p:nvSpPr>
          <p:cNvPr id="355353" name="Rectangle 25"/>
          <p:cNvSpPr>
            <a:spLocks noChangeArrowheads="1"/>
          </p:cNvSpPr>
          <p:nvPr/>
        </p:nvSpPr>
        <p:spPr bwMode="auto">
          <a:xfrm>
            <a:off x="6052718" y="3903242"/>
            <a:ext cx="641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charset="0"/>
                <a:ea typeface="Osaka" charset="-128"/>
                <a:cs typeface="Osaka" charset="-128"/>
              </a:rPr>
              <a:t>friends</a:t>
            </a:r>
          </a:p>
        </p:txBody>
      </p:sp>
    </p:spTree>
    <p:extLst>
      <p:ext uri="{BB962C8B-B14F-4D97-AF65-F5344CB8AC3E}">
        <p14:creationId xmlns:p14="http://schemas.microsoft.com/office/powerpoint/2010/main" val="2532084637"/>
      </p:ext>
    </p:extLst>
  </p:cSld>
  <p:clrMapOvr>
    <a:masterClrMapping/>
  </p:clrMapOvr>
  <p:transition advTm="2737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  <p:bldP spid="355334" grpId="0" animBg="1"/>
      <p:bldP spid="355337" grpId="0" animBg="1"/>
      <p:bldP spid="355338" grpId="0"/>
      <p:bldP spid="355340" grpId="0"/>
      <p:bldP spid="355341" grpId="0"/>
      <p:bldP spid="355342" grpId="0"/>
      <p:bldP spid="355343" grpId="0"/>
      <p:bldP spid="355344" grpId="0"/>
      <p:bldP spid="355345" grpId="0"/>
      <p:bldP spid="355346" grpId="0"/>
      <p:bldP spid="355347" grpId="0"/>
      <p:bldP spid="355348" grpId="0"/>
      <p:bldP spid="355349" grpId="0"/>
      <p:bldP spid="355350" grpId="0"/>
      <p:bldP spid="355351" grpId="0"/>
      <p:bldP spid="355352" grpId="0"/>
      <p:bldP spid="3553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motivation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936038" cy="4724400"/>
          </a:xfrm>
        </p:spPr>
        <p:txBody>
          <a:bodyPr/>
          <a:lstStyle/>
          <a:p>
            <a:r>
              <a:rPr lang="en-US" sz="2200"/>
              <a:t>Spam and (my) non-spam are statistically very different</a:t>
            </a:r>
          </a:p>
          <a:p>
            <a:pPr lvl="1"/>
            <a:endParaRPr lang="en-US"/>
          </a:p>
        </p:txBody>
      </p:sp>
      <p:graphicFrame>
        <p:nvGraphicFramePr>
          <p:cNvPr id="315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13466"/>
              </p:ext>
            </p:extLst>
          </p:nvPr>
        </p:nvGraphicFramePr>
        <p:xfrm>
          <a:off x="1543050" y="2287588"/>
          <a:ext cx="6723063" cy="355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Chart" r:id="rId4" imgW="10134600" imgH="5359400" progId="MSGraph.Chart.8">
                  <p:embed followColorScheme="full"/>
                </p:oleObj>
              </mc:Choice>
              <mc:Fallback>
                <p:oleObj name="Chart" r:id="rId4" imgW="10134600" imgH="53594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287588"/>
                        <a:ext cx="6723063" cy="355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211659"/>
      </p:ext>
    </p:extLst>
  </p:cSld>
  <p:clrMapOvr>
    <a:masterClrMapping/>
  </p:clrMapOvr>
  <p:transition advTm="4264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motivation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Spam and (my) non-spam are statistically very different</a:t>
            </a:r>
          </a:p>
          <a:p>
            <a:pPr lvl="1"/>
            <a:endParaRPr lang="en-US"/>
          </a:p>
          <a:p>
            <a:endParaRPr lang="en-US"/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459170"/>
              </p:ext>
            </p:extLst>
          </p:nvPr>
        </p:nvGraphicFramePr>
        <p:xfrm>
          <a:off x="1020763" y="2093913"/>
          <a:ext cx="6915150" cy="365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Chart" r:id="rId4" imgW="10134600" imgH="5359400" progId="MSGraph.Chart.8">
                  <p:embed followColorScheme="full"/>
                </p:oleObj>
              </mc:Choice>
              <mc:Fallback>
                <p:oleObj name="Chart" r:id="rId4" imgW="10134600" imgH="53594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093913"/>
                        <a:ext cx="6915150" cy="365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578537"/>
      </p:ext>
    </p:extLst>
  </p:cSld>
  <p:clrMapOvr>
    <a:masterClrMapping/>
  </p:clrMapOvr>
  <p:transition advTm="41628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spam filtering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</a:t>
            </a:r>
            <a:r>
              <a:rPr lang="en-US" dirty="0" smtClean="0"/>
              <a:t> get an </a:t>
            </a:r>
            <a:r>
              <a:rPr lang="en-US" dirty="0"/>
              <a:t>email containing the word “debt”</a:t>
            </a:r>
          </a:p>
          <a:p>
            <a:pPr lvl="1"/>
            <a:r>
              <a:rPr lang="en-US" dirty="0"/>
              <a:t>What is the probability it is spam (S), </a:t>
            </a:r>
            <a:r>
              <a:rPr lang="en-US" dirty="0" err="1"/>
              <a:t>P(S|debt</a:t>
            </a:r>
            <a:r>
              <a:rPr lang="en-US" dirty="0"/>
              <a:t>)?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P(debt | S) = 0.309 , P(debt | </a:t>
            </a:r>
            <a:r>
              <a:rPr lang="en-US" dirty="0" smtClean="0"/>
              <a:t>not S</a:t>
            </a:r>
            <a:r>
              <a:rPr lang="en-US" dirty="0"/>
              <a:t>) = 0.00447</a:t>
            </a:r>
          </a:p>
          <a:p>
            <a:pPr lvl="1"/>
            <a:r>
              <a:rPr lang="en-US" dirty="0"/>
              <a:t>P(S) = 0.5</a:t>
            </a:r>
          </a:p>
          <a:p>
            <a:pPr lvl="1"/>
            <a:r>
              <a:rPr lang="en-US" dirty="0" err="1"/>
              <a:t>P(debt</a:t>
            </a:r>
            <a:r>
              <a:rPr lang="en-US" dirty="0"/>
              <a:t>) = 0.157</a:t>
            </a:r>
          </a:p>
          <a:p>
            <a:pPr lvl="1"/>
            <a:endParaRPr lang="en-US" dirty="0"/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2949575" y="2720975"/>
          <a:ext cx="34258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4" imgW="1993900" imgH="787400" progId="Equation.3">
                  <p:embed/>
                </p:oleObj>
              </mc:Choice>
              <mc:Fallback>
                <p:oleObj name="Equation" r:id="rId4" imgW="1993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2720975"/>
                        <a:ext cx="342582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428625" y="4879975"/>
          <a:ext cx="39608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Equation" r:id="rId6" imgW="2489200" imgH="787400" progId="Equation.3">
                  <p:embed/>
                </p:oleObj>
              </mc:Choice>
              <mc:Fallback>
                <p:oleObj name="Equation" r:id="rId6" imgW="24892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879975"/>
                        <a:ext cx="396081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2" name="Line 6"/>
          <p:cNvSpPr>
            <a:spLocks noChangeShapeType="1"/>
          </p:cNvSpPr>
          <p:nvPr/>
        </p:nvSpPr>
        <p:spPr bwMode="auto">
          <a:xfrm flipH="1" flipV="1">
            <a:off x="4287838" y="5332413"/>
            <a:ext cx="614362" cy="3270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83" name="Line 7"/>
          <p:cNvSpPr>
            <a:spLocks noChangeShapeType="1"/>
          </p:cNvSpPr>
          <p:nvPr/>
        </p:nvSpPr>
        <p:spPr bwMode="auto">
          <a:xfrm flipH="1">
            <a:off x="4254500" y="5675313"/>
            <a:ext cx="665163" cy="3794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4983163" y="5516563"/>
            <a:ext cx="4160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rPr>
              <a:t>0.986/0.014 </a:t>
            </a:r>
            <a:r>
              <a:rPr lang="en-US" sz="14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  <a:sym typeface="Symbol" charset="2"/>
              </a:rPr>
              <a:t> 70:1 odds that message is spam</a:t>
            </a:r>
            <a:endParaRPr lang="en-US">
              <a:latin typeface="Arial" charset="0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1811757"/>
      </p:ext>
    </p:extLst>
  </p:cSld>
  <p:clrMapOvr>
    <a:masterClrMapping/>
  </p:clrMapOvr>
  <p:transition advTm="105857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Assuming a uniform prior, </a:t>
            </a:r>
            <a:r>
              <a:rPr lang="en-US" i="1"/>
              <a:t>P(S)</a:t>
            </a:r>
            <a:r>
              <a:rPr lang="en-US"/>
              <a:t>=0.5</a:t>
            </a:r>
          </a:p>
        </p:txBody>
      </p:sp>
      <p:graphicFrame>
        <p:nvGraphicFramePr>
          <p:cNvPr id="353366" name="Group 86"/>
          <p:cNvGraphicFramePr>
            <a:graphicFrameLocks noGrp="1"/>
          </p:cNvGraphicFramePr>
          <p:nvPr/>
        </p:nvGraphicFramePr>
        <p:xfrm>
          <a:off x="887413" y="2097088"/>
          <a:ext cx="7519987" cy="2587627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796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75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19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P(word|spam)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P(word|not spam)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P(word)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P(spam|word)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debt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0.309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0.00447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0.157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0.986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news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0.0395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0.845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investment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0.0137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0.151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0.955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0.575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0.294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want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0.268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0.185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thanks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0.0491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0.196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0.200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3367" name="Rectangle 87"/>
          <p:cNvSpPr>
            <a:spLocks noChangeArrowheads="1"/>
          </p:cNvSpPr>
          <p:nvPr/>
        </p:nvSpPr>
        <p:spPr bwMode="auto">
          <a:xfrm>
            <a:off x="5867400" y="5343525"/>
            <a:ext cx="299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rPr>
              <a:t>Computed from Bayes’ Law</a:t>
            </a:r>
          </a:p>
        </p:txBody>
      </p:sp>
      <p:sp>
        <p:nvSpPr>
          <p:cNvPr id="353371" name="Line 91"/>
          <p:cNvSpPr>
            <a:spLocks noChangeShapeType="1"/>
          </p:cNvSpPr>
          <p:nvPr/>
        </p:nvSpPr>
        <p:spPr bwMode="auto">
          <a:xfrm flipV="1">
            <a:off x="7747000" y="4787900"/>
            <a:ext cx="0" cy="444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8953"/>
      </p:ext>
    </p:extLst>
  </p:cSld>
  <p:clrMapOvr>
    <a:masterClrMapping/>
  </p:clrMapOvr>
  <p:transition advTm="44773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spam filtering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email has the words “debt” and “price”</a:t>
            </a:r>
          </a:p>
          <a:p>
            <a:pPr lvl="1"/>
            <a:r>
              <a:rPr lang="en-US" dirty="0"/>
              <a:t>What is the probability it is spam (S), </a:t>
            </a:r>
            <a:r>
              <a:rPr lang="en-US" dirty="0" err="1"/>
              <a:t>P(S|debt</a:t>
            </a:r>
            <a:r>
              <a:rPr lang="en-US" dirty="0"/>
              <a:t>, price)?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/>
              <a:t>If we assume that the occurrence of the words “debt” and “price” are independent </a:t>
            </a:r>
            <a:r>
              <a:rPr lang="en-US" dirty="0" smtClean="0"/>
              <a:t>events </a:t>
            </a:r>
            <a:r>
              <a:rPr lang="en-US" i="1" dirty="0" smtClean="0"/>
              <a:t>conditioned on S, 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called the </a:t>
            </a:r>
            <a:r>
              <a:rPr lang="en-US" i="1" dirty="0"/>
              <a:t>naïve </a:t>
            </a:r>
            <a:r>
              <a:rPr lang="en-US" i="1" dirty="0" err="1"/>
              <a:t>Bayes</a:t>
            </a:r>
            <a:r>
              <a:rPr lang="en-US" dirty="0"/>
              <a:t> assumption.</a:t>
            </a:r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951192"/>
              </p:ext>
            </p:extLst>
          </p:nvPr>
        </p:nvGraphicFramePr>
        <p:xfrm>
          <a:off x="2052638" y="2725738"/>
          <a:ext cx="495617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" name="Equation" r:id="rId5" imgW="2895600" imgH="698500" progId="Equation.3">
                  <p:embed/>
                </p:oleObj>
              </mc:Choice>
              <mc:Fallback>
                <p:oleObj name="Equation" r:id="rId5" imgW="2895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725738"/>
                        <a:ext cx="4956175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20037"/>
              </p:ext>
            </p:extLst>
          </p:nvPr>
        </p:nvGraphicFramePr>
        <p:xfrm>
          <a:off x="1957388" y="4522788"/>
          <a:ext cx="54768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Equation" r:id="rId7" imgW="3187700" imgH="698500" progId="Equation.3">
                  <p:embed/>
                </p:oleObj>
              </mc:Choice>
              <mc:Fallback>
                <p:oleObj name="Equation" r:id="rId7" imgW="3187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522788"/>
                        <a:ext cx="5476875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93513283"/>
      </p:ext>
    </p:extLst>
  </p:cSld>
  <p:clrMapOvr>
    <a:masterClrMapping/>
  </p:clrMapOvr>
  <p:transition advTm="15677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spam filtering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Generalize to an arbitrary number of words</a:t>
            </a:r>
            <a:r>
              <a:rPr lang="en-US" dirty="0"/>
              <a:t>,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Times" charset="0"/>
              <a:buNone/>
            </a:pPr>
            <a:r>
              <a:rPr lang="en-US" dirty="0"/>
              <a:t>	which is equivalent to,</a:t>
            </a:r>
          </a:p>
          <a:p>
            <a:pPr>
              <a:buFont typeface="Times" charset="0"/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For example,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13844"/>
              </p:ext>
            </p:extLst>
          </p:nvPr>
        </p:nvGraphicFramePr>
        <p:xfrm>
          <a:off x="1216025" y="2122488"/>
          <a:ext cx="62611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name="Equation" r:id="rId4" imgW="3644900" imgH="1384300" progId="Equation.3">
                  <p:embed/>
                </p:oleObj>
              </mc:Choice>
              <mc:Fallback>
                <p:oleObj name="Equation" r:id="rId4" imgW="3644900" imgH="1384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122488"/>
                        <a:ext cx="6261100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515476"/>
              </p:ext>
            </p:extLst>
          </p:nvPr>
        </p:nvGraphicFramePr>
        <p:xfrm>
          <a:off x="1144588" y="5248275"/>
          <a:ext cx="654208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Equation" r:id="rId6" imgW="3810000" imgH="863600" progId="Equation.3">
                  <p:embed/>
                </p:oleObj>
              </mc:Choice>
              <mc:Fallback>
                <p:oleObj name="Equation" r:id="rId6" imgW="38100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5248275"/>
                        <a:ext cx="6542087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455272"/>
      </p:ext>
    </p:extLst>
  </p:cSld>
  <p:clrMapOvr>
    <a:masterClrMapping/>
  </p:clrMapOvr>
  <p:transition advTm="37084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practical spam filter </a:t>
            </a:r>
            <a:r>
              <a:rPr lang="en-US" sz="2000"/>
              <a:t>[Graham02]</a:t>
            </a:r>
            <a:endParaRPr 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 a message into </a:t>
            </a:r>
            <a:r>
              <a:rPr lang="en-US" i="1"/>
              <a:t>tokens</a:t>
            </a:r>
            <a:r>
              <a:rPr lang="en-US"/>
              <a:t> of words, numbers, etc.</a:t>
            </a:r>
          </a:p>
          <a:p>
            <a:r>
              <a:rPr lang="en-US"/>
              <a:t>Look for the 15 “most interesting words”</a:t>
            </a:r>
          </a:p>
          <a:p>
            <a:pPr lvl="1"/>
            <a:r>
              <a:rPr lang="en-US"/>
              <a:t>I.e. words for which P(S|W) is farthest from 0.5</a:t>
            </a:r>
          </a:p>
          <a:p>
            <a:pPr lvl="1"/>
            <a:r>
              <a:rPr lang="en-US"/>
              <a:t>Then compute P(S|W</a:t>
            </a:r>
            <a:r>
              <a:rPr lang="en-US" baseline="-25000"/>
              <a:t>1</a:t>
            </a:r>
            <a:r>
              <a:rPr lang="en-US"/>
              <a:t>, W</a:t>
            </a:r>
            <a:r>
              <a:rPr lang="en-US" baseline="-25000"/>
              <a:t>2</a:t>
            </a:r>
            <a:r>
              <a:rPr lang="en-US"/>
              <a:t>, …, W</a:t>
            </a:r>
            <a:r>
              <a:rPr lang="en-US" baseline="-25000"/>
              <a:t>15</a:t>
            </a:r>
            <a:r>
              <a:rPr lang="en-US"/>
              <a:t>)</a:t>
            </a:r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3573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150" y="3556000"/>
            <a:ext cx="4514850" cy="330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10250" y="3403600"/>
            <a:ext cx="24257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5588000" y="6105525"/>
            <a:ext cx="2747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rPr>
              <a:t>P(S|W</a:t>
            </a:r>
            <a:r>
              <a:rPr lang="en-US" sz="1800" baseline="-250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rPr>
              <a:t>1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rPr>
              <a:t>, W</a:t>
            </a:r>
            <a:r>
              <a:rPr lang="en-US" sz="1800" baseline="-250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rPr>
              <a:t>2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rPr>
              <a:t>, …, W</a:t>
            </a:r>
            <a:r>
              <a:rPr lang="en-US" sz="1800" baseline="-250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rPr>
              <a:t>15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Osaka" charset="-128"/>
                <a:cs typeface="Osaka" charset="-128"/>
              </a:rPr>
              <a:t>)=0.9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086050"/>
      </p:ext>
    </p:extLst>
  </p:cSld>
  <p:clrMapOvr>
    <a:masterClrMapping/>
  </p:clrMapOvr>
  <p:transition advTm="6767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true negative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14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2147888"/>
            <a:ext cx="4940300" cy="262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14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9950" y="2228850"/>
            <a:ext cx="2451100" cy="250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5655748"/>
      </p:ext>
    </p:extLst>
  </p:cSld>
  <p:clrMapOvr>
    <a:masterClrMapping/>
  </p:clrMapOvr>
  <p:transition advTm="15545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7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1508"/>
    </mc:Choice>
    <mc:Fallback xmlns="">
      <p:transition spd="slow" advClick="0" advTm="81508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false negative</a:t>
            </a:r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1909763"/>
            <a:ext cx="4894263" cy="3881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594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8850" y="2476500"/>
            <a:ext cx="2070100" cy="24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7690126"/>
      </p:ext>
    </p:extLst>
  </p:cSld>
  <p:clrMapOvr>
    <a:masterClrMapping/>
  </p:clrMapOvr>
  <p:transition advTm="29408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advantage of a Bayesian classifier is that it can learn optimal values for its parameters </a:t>
            </a:r>
          </a:p>
          <a:p>
            <a:pPr lvl="1"/>
            <a:r>
              <a:rPr lang="en-US" dirty="0"/>
              <a:t>Given a set of training data</a:t>
            </a:r>
          </a:p>
          <a:p>
            <a:pPr lvl="1"/>
            <a:r>
              <a:rPr lang="en-US" dirty="0"/>
              <a:t>No need for hand-crafted rules. More accurate,</a:t>
            </a:r>
            <a:r>
              <a:rPr lang="en-US" dirty="0" smtClean="0"/>
              <a:t> less </a:t>
            </a:r>
            <a:r>
              <a:rPr lang="en-US" dirty="0"/>
              <a:t>work.</a:t>
            </a:r>
          </a:p>
          <a:p>
            <a:pPr lvl="1"/>
            <a:r>
              <a:rPr lang="en-US" dirty="0"/>
              <a:t>But a good set of training data is </a:t>
            </a:r>
            <a:r>
              <a:rPr lang="en-US" dirty="0" smtClean="0"/>
              <a:t>critical</a:t>
            </a:r>
          </a:p>
          <a:p>
            <a:r>
              <a:rPr lang="en-US" dirty="0"/>
              <a:t>The classifier can be continue to learn with time</a:t>
            </a:r>
          </a:p>
          <a:p>
            <a:pPr lvl="1"/>
            <a:r>
              <a:rPr lang="en-US" dirty="0"/>
              <a:t>User corrects the classifier’s errors, classifier adjusts probabilities accordingly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409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426184"/>
            <a:ext cx="6057900" cy="225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292736"/>
      </p:ext>
    </p:extLst>
  </p:cSld>
  <p:clrMapOvr>
    <a:masterClrMapping/>
  </p:clrMapOvr>
  <p:transition advTm="82311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42300" cy="4724400"/>
          </a:xfrm>
        </p:spPr>
        <p:txBody>
          <a:bodyPr/>
          <a:lstStyle/>
          <a:p>
            <a:r>
              <a:rPr lang="en-US" dirty="0"/>
              <a:t>Our framework assumes that evidence is independent, </a:t>
            </a:r>
            <a:r>
              <a:rPr lang="en-US" dirty="0" smtClean="0"/>
              <a:t>given a class label, e.g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This is not generally true</a:t>
            </a:r>
          </a:p>
          <a:p>
            <a:pPr lvl="1"/>
            <a:r>
              <a:rPr lang="en-US" dirty="0"/>
              <a:t>It is very popular anyway and often works surprisingly </a:t>
            </a:r>
            <a:r>
              <a:rPr lang="en-US" dirty="0" smtClean="0"/>
              <a:t>well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484699"/>
              </p:ext>
            </p:extLst>
          </p:nvPr>
        </p:nvGraphicFramePr>
        <p:xfrm>
          <a:off x="1223963" y="2630488"/>
          <a:ext cx="63325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4" imgW="3530600" imgH="203200" progId="Equation.3">
                  <p:embed/>
                </p:oleObj>
              </mc:Choice>
              <mc:Fallback>
                <p:oleObj name="Equation" r:id="rId4" imgW="3530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630488"/>
                        <a:ext cx="63325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276088"/>
      </p:ext>
    </p:extLst>
  </p:cSld>
  <p:clrMapOvr>
    <a:masterClrMapping/>
  </p:clrMapOvr>
  <p:transition advTm="37757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finite probability space </a:t>
            </a:r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A finite set </a:t>
            </a:r>
            <a:r>
              <a:rPr lang="en-US" i="1" dirty="0" smtClean="0"/>
              <a:t>S </a:t>
            </a:r>
            <a:r>
              <a:rPr lang="en-US" dirty="0" smtClean="0"/>
              <a:t>of mutually-exclusive </a:t>
            </a:r>
            <a:r>
              <a:rPr lang="en-US" i="1" dirty="0" smtClean="0"/>
              <a:t>outcomes</a:t>
            </a:r>
          </a:p>
          <a:p>
            <a:pPr lvl="1"/>
            <a:r>
              <a:rPr lang="en-US" dirty="0" smtClean="0"/>
              <a:t>A function                         such that: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event A</a:t>
            </a:r>
            <a:r>
              <a:rPr lang="en-US" dirty="0" smtClean="0"/>
              <a:t> is a subset of </a:t>
            </a:r>
            <a:r>
              <a:rPr lang="en-US" i="1" dirty="0" smtClean="0"/>
              <a:t>S</a:t>
            </a:r>
            <a:r>
              <a:rPr lang="en-US" dirty="0" smtClean="0"/>
              <a:t>,            .</a:t>
            </a:r>
          </a:p>
          <a:p>
            <a:pPr lvl="1"/>
            <a:r>
              <a:rPr lang="en-US" dirty="0" smtClean="0"/>
              <a:t>The probability of an event is defined as 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500" y="2616200"/>
            <a:ext cx="1587500" cy="407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3098800"/>
            <a:ext cx="2305047" cy="48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50" y="3018038"/>
            <a:ext cx="1797050" cy="893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00" y="3084558"/>
            <a:ext cx="1536700" cy="515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4029982"/>
            <a:ext cx="1168400" cy="573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800" y="5173980"/>
            <a:ext cx="2743200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3959"/>
      </p:ext>
    </p:extLst>
  </p:cSld>
  <p:clrMapOvr>
    <a:masterClrMapping/>
  </p:clrMapOvr>
  <p:transition advTm="8781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events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B…</a:t>
            </a:r>
          </a:p>
          <a:p>
            <a:pPr lvl="1"/>
            <a:r>
              <a:rPr lang="en-US" dirty="0" smtClean="0"/>
              <a:t>What’s the probability that either A or B (or both) occur?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If A and B are </a:t>
            </a:r>
            <a:r>
              <a:rPr lang="en-US" i="1" dirty="0" smtClean="0"/>
              <a:t>disjoint</a:t>
            </a:r>
            <a:r>
              <a:rPr lang="en-US" dirty="0" smtClean="0"/>
              <a:t>, their intersection is the empty set, and the last term is 0.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0349" y="2664800"/>
            <a:ext cx="6067525" cy="6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7414"/>
      </p:ext>
    </p:extLst>
  </p:cSld>
  <p:clrMapOvr>
    <a:masterClrMapping/>
  </p:clrMapOvr>
  <p:transition advTm="109877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events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B…</a:t>
            </a:r>
          </a:p>
          <a:p>
            <a:pPr lvl="1"/>
            <a:r>
              <a:rPr lang="en-US" dirty="0" smtClean="0"/>
              <a:t>What’s the probability that either A or B (or both) occur?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If A and B are </a:t>
            </a:r>
            <a:r>
              <a:rPr lang="en-US" i="1" dirty="0" smtClean="0"/>
              <a:t>disjoint</a:t>
            </a:r>
            <a:r>
              <a:rPr lang="en-US" dirty="0" smtClean="0"/>
              <a:t>, their intersection is the empty set, and the last term is 0.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0349" y="2664800"/>
            <a:ext cx="6067525" cy="6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0355"/>
      </p:ext>
    </p:extLst>
  </p:cSld>
  <p:clrMapOvr>
    <a:masterClrMapping/>
  </p:clrMapOvr>
  <p:transition advTm="2365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700" cy="4525963"/>
          </a:xfrm>
        </p:spPr>
        <p:txBody>
          <a:bodyPr/>
          <a:lstStyle/>
          <a:p>
            <a:r>
              <a:rPr lang="en-US" dirty="0" smtClean="0"/>
              <a:t>Suppose you roll a six-sided die 5 times. What’s the probability of rolling a “three” all 5 times?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941751"/>
      </p:ext>
    </p:extLst>
  </p:cSld>
  <p:clrMapOvr>
    <a:masterClrMapping/>
  </p:clrMapOvr>
  <p:transition advTm="20028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700" cy="4525963"/>
          </a:xfrm>
        </p:spPr>
        <p:txBody>
          <a:bodyPr/>
          <a:lstStyle/>
          <a:p>
            <a:r>
              <a:rPr lang="en-US" dirty="0" smtClean="0"/>
              <a:t>Suppose you roll a six-sided die 5 times. What’s the probability of rolling a “three” during the first roll?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416451"/>
      </p:ext>
    </p:extLst>
  </p:cSld>
  <p:clrMapOvr>
    <a:masterClrMapping/>
  </p:clrMapOvr>
  <p:transition advTm="8705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8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9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8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.1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B2kLT8JAwAAAAEAAAANAAAABwMAAAAAAQAAAAQAAAAECUlua0F0b21WMQIAAAAJBAAAAA0DBQQAAAALUGVuU3Ryb2tlVjEEAAAACkF0dHJpYnV0ZXMFVHJhY2UJU3RhcnRUaW1lBFR5cGUEBAAED1BlbkF0dHJpYnV0ZXNWMQIAAAAKSW5rVHJhY2VWMQIAAAAQDEFjdGlvblR5cGVWMQIAAAACAAAACQUAAAAJBgAAADnYAAAAAAAABfn///8MQWN0aW9uVHlwZVYxAQAAAAd2YWx1ZV9fAAgCAAAAAAAAAAUFAAAAD1BlbkF0dHJpYnV0ZXNWMQoAAAAHX2NvbG9yQQdfY29sb3JSB19jb2xvckcHX2NvbG9yQgpGaXRUb0N1cnZlBkhlaWdodA5JZ25vcmVQcmVzc3VyZQ1Jc0hpZ2hsaWdodGVyBVNoYXBlBVdpZHRoAAAAAAAAAAAEAAICAgIBBgEBDEJydXNoU2hhcGVWMQIAAAAGAgAAAP8AAAAAAAAAAAAACEAAAAX4////DEJydXNoU2hhcGVWMQEAAAAHdmFsdWVfXwAIAgAAAAEAAAAAAAAAAAAIQAUGAAAACklua1RyYWNlVjEDAAAADUxpc3RgMStfaXRlbXMMTGlzdGAxK19zaXplD0xpc3RgMStfdmVyc2lvbgQAABhTaGFyZWQuSW5raW5nLklua1BvaW50W10CAAAACAgCAAAACQkAAABJAAAASQAAAAcJAAAAAAEAAACAAAAABApJbmtQb2ludFYxAgAAAAkKAAAACQsAAAAJDAAAAAkNAAAACQ4AAAAJDwAAAAkQAAAACREAAAAJEgAAAAkTAAAACRQAAAAJFQAAAAkWAAAACRcAAAAJGAAAAAkZAAAACRoAAAAJGwAAAAkcAAAACR0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DTcFCgAAAApJbmtQb2ludFYxBAAAAAFYAVkOUHJlc3N1cmVGYWN0b3IJVGltZVN0YW1wAAAAAAYGCxACAAAAQH35jp0Vmz+AplNo2JrePwAADD4AAAAAAAAAAAELAAAACgAAAEDUVkRVrpQ/gCswIh993T8AAEA+DwAAAAAAAAABDAAAAAoAAABAj8/VLTCRP4ArMCIffd0/AABYPg8AAAAAAAAAAQ0AAAAKAAAAgJWQzgxkiz+AsAzcZV/cPwAAUj4PAAAAAAAAAAEOAAAACgAAAAAS4YTyD4k/APP6OInQ2z8AAFI+DwAAAAAAAAABDwAAAAoAAAAAjzE72LuGP4A16ZWsQds/AABKPg8AAAAAAAAAARAAAAAKAAAAAEqqzLA9gz+A/LOsFpXZPwAAQj4fAAAAAAAAAAERAAAACgAAAIDG+oKW6YA/gPyzrBaV2T8AADc+HwAAAAAAAAABEgAAAAoAAAAACka8En9/PwDEfsOA6Nc/AAAsPh8AAAAAAAAAARMAAAAKAAAAAIeWcvgqfT8ASVt9x8rWPwAAIj4fAAAAAAAAAAEUAAAACgAAAAAD5yje1no/AM43Nw6t1T8AABk+LwAAAAAAAAABFQAAAAoAAAAAgTffw4J4P4CVAk54ANQ/AAATPi8AAAAAAAAAARYAAAAKAAAAAIE338OCeD+AGt8Hv+LSPwAADz4+AAAAAAAAAAEXAAAACgAAAACBN9/Dgng/AOKpHik20T8AAAo+PgAAAAAAAAABGAAAAAoAAAAAA+co3tZ6P4AkmHtMp9A/AAAGPk4AAAAAAAAAARkAAAAKAAAAAApGvBJ/fz8AU+lqJhPPPwAABT5OAAAAAAAAAAEaAAAACgAAAABKqsywPYM/AGdbUkGcyj8AAAQ+XQAAAAAAAAABGwAAAAoAAAAAEuGE8g+JPwD28H8VQ8c/AAABPm0AAAAAAAAAARwAAAAKAAAAAM73sCAGkD8AhYat6enDPwAAAD5tAAAAAAAAAAEdAAAACgAAAMDz6rFOGZQ/AI8/IXeuwT8AAAA+fQAAAAAAAAABHgAAAAoAAAAA+klFg8GYPwAy8SkJ5r4/AAACPowAAAAAAAAAAR8AAAAKAAAAAMKA/cSTnj8APKqdlqq8PwAAAT6cAAAAAAAAAAEgAAAACgAAAIC1EaSGfaI/AEZjESRvuj8AAPw9nAAAAAAAAAABIQAAAAoAAACgyzruN9umPwBGYxEkb7o/AAD6PZwAAAAAAAAAASIAAAAKAAAAINKZgWyDqz8AMvEpCea+PwAA/D2cAAAAAAAAAAEjAAAACgAAAEBsfIrQFbA/AI8/IXeuwT8AAP49rAAAAAAAAAABJAAAAAoAAABg0Jdm8f6yPwB7zTlcJcY/AAACPqwAAAAAAAAAASUAAAAKAAAAIDwYntDCtT8AZ1tSQZzKPwAAAT67AAAAAAAAAAEmAAAACgAAAECgM3rxq7g/AF2i3rPXzD8AAAA+uwAAAAAAAAABJwAAAAoAAACw9ISfld+7P4AkmHtMp9A/AAACPssAAAAAAAAAASgAAAAKAAAAgDkMDr1dvz+AGt8Hv+LSPwAABT7LAAAAAAAAAAEpAAAACgAAADC/ST7ybcE/gBAmlDEe1T8AAAc+2gAAAAAAAAABKgAAAAoAAADw1XVs6GTDPwBJW33HytY/AAAKPtoAAAAAAAAAASsAAAAKAAAAqOyhmt5bxT+AgZBmXXfYPwAACz7qAAAAAAAAAAEsAAAACgAAAIB/G5t1Zcc/AHjX8s+y2j8AAA4+6gAAAAAAAAABLQAAAAoAAACICjBATpTJP4CwDNxlX9w/AAAPPvoAAAAAAAAAAS4AAAAKAAAAkJVE5SbDyz+AplNo2JrePwAAEj76AAAAAAAAAAEvAAAACgAAALicplygBM4/gG/EKLcj4D8AABM+CQEAAAAAAAABMAAAAAoAAADgk92AvBnQPwAt1suTsuA/AAAWPgkBAAAAAAAAATEAAAAKAAAAiBPcDhpN0T9AyXDA3ojhPwAAGT4ZAQAAAAAAAAEyAAAACgAAACzVszMnd9I/QESUBpim4j8AAB0+GQEAAAAAAAABMwAAAAoAAADIlotYNKHTPwAjHVgG7uI/AAAfPikBAAAAAAAAATQAAAAKAAAAeBaK5pHU1D+A4C774nzjPwAAHz4pAQAAAAAAAAE1AAAACgAAADgS1kaQGtY/QL+3TFHE4z8AACA+OAEAAAAAAAABNgAAAAoAAAAcim95L3PXPwCeQJ6/C+Q/AAAgPjgBAAAAAAAAATcAAAAKAAAA8EPiQn7C2D8AnkCevwvkPwAAID44AQAAAAAAAAE4AAAACgAAALQ/LqN8CNo/AJ5Anr8L5D8AACA+SAEAAAAAAAABOQAAAAoAAAB8O3oDe07bP0C/t0xRxOM/AAAgPkgBAAAAAAAAAToAAAAKAAAAdC9hCLu53D9Av7dMUcTjPwAAIj5XAQAAAAAAAAE7AAAACgAAAFxlIaSqG94/gOAu++J84z8AACM+VwEAAAAAAAABPAAAAAoAAABIm+E/mn3fPwAjHVgG7uI/AAAmPmcBAAAAAAAAAT0AAAAKAAAAmujQ7cRv4D8AIx1YBu7iPwAAJz5nAQAAAAAAAAE+AAAACgAAAJZiRPBkJeE/ACMdWAbu4j8AACc+dwEAAAAAAAABPwAAAAoAAACQfSS+XNbhPwAjHVgG7uI/AAAoPncBAAAAAAAAAUAAAAAKAAAAfDlxV6yC4j8AIx1YBu7iPwAAKD6GAQAAAAAAAAFBAAAACgAAAGSWKrxTKuM/gOAu++J84z8AACg+hgEAAAAAAAABQgAAAAoAAABesQqKS9vjP8B8ye8tU+Q/AAAoPpYBAAAAAAAAAUMAAAAKAAAAQK8wukp+5D/A9+w153DlPwAAKD6WAQAAAAAAAAFEAAAACgAAACgM6h7yJeU/gFGZzQ7W5j8AACo+pgEAAAAAAAABRQAAAAoAAABEYT4o2/LlP0CrRWU2O+g/AAAtPqYBAAAAAAAAAUYAAAAKAAAAYraSMcS/5j+AR+BZgRHpPwAAMz61AQAAAAAAAAFHAAAACgAAAFrRcv+7cOc/QKGM8ah26j8AADg+tQEAAAAAAAABSAAAAAoAAABYS+YBXCboP4A9J+bzTOs/AAA9PsUBAAAAAAAAAUkAAAAKAAAARgczm6vS6D8A+ziJ0NvrPwAAPz7FAQAAAAAAAAFKAAAACgAAAEKBpp1LiOk/APs4idDb6z8AAEI+1AEAAAAAAAABSwAAAAoAAAAyPfM2mzTqP4C4Siytauw/AABDPtQBAAAAAAAAAUwAAAAKAAAALrdmOTvq6j9Al9N9G7LsPwAAQz7kAQAAAAAAAAFNAAAACgAAACox2jvbn+s/QJfTfRuy7D8AAEE+5AEAAAAAAAABTgAAAAoAAAA+yAfcc2PsP0CX030bsuw/AABAPvQBAAAAAAAAAU8AAAAKAAAATr7IsLQr7T9Al9N9G7LsPwAAOT70AQAAAAAAAAFQAAAACgAAAHZysO5F/e0/QBywN2KU6z8AADI+AwIAAAAAAAABUQAAAAoAAAC6AXkzIObuP0ChjPGoduo/AAAAPgMCAAAAAAAAAVIAAAAKAAAA/pBBePrO7z8Ais62pILoPwAAbD0jAgAAAAAAAAs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B2kLT8JAwAAAN4AAADkAAAABwMAAAAAAQAAAAABAAAECUlua0F0b21WMQIAAAAJBAAAAAkFAAAACQYAAAAJBwAAAAkIAAAACQkAAAAJCgAAAAkLAAAACQwAAAAJDQAAAAkOAAAACQ8AAAAJEAAAAAkRAAAACRIAAAAJEwAAAAkUAAAACRUAAAAJFgAAAAkXAAAACRgAAAAJGQAAAAkaAAAACRs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NIgUEAAAAC1BlblN0cm9rZVYxBAAAAApBdHRyaWJ1dGVzBVRyYWNlCVN0YXJ0VGltZQRUeXBlBAQABA9QZW5BdHRyaWJ1dGVzVjECAAAACklua1RyYWNlVjECAAAAEAxBY3Rpb25UeXBlVjECAAAAAgAAAAniAAAACeMAAAA2KAAAAAAAAAUc////DEFjdGlvblR5cGVWMQEAAAAHdmFsdWVfXwAIAgAAAAAAAAABBQAAAAQAAAAJ5QAAAAnmAAAATykAAAAAAAABGf///xz///8AAAAAAQYAAAAEAAAACegAAAAJ6QAAAJwqAAAAAAAAARb///8c////AAAAAAEHAAAABAAAAAnrAAAACewAAAC9LAAAAAAAAAET////HP///wAAAAABCAAAAAQAAAAJ7gAAAAnvAAAAtS0AAAAAAAABEP///xz///8AAAAAAQkAAAAEAAAACfEAAAAJ8gAAAP8xAAAAAAAAAQ3///8c////AAAAAAEKAAAABAAAAAn0AAAACfUAAABmMwAAAAAAAAEK////HP///wAAAAABCwAAAAQAAAAJ9wAAAAn4AAAAUDQAAAAAAAABB////xz///8AAAAAAQwAAAAEAAAACfoAAAAJ+wAAANw0AAAAAAAAAQT///8c////AAAAAAENAAAABAAAAAn9AAAACf4AAACQNgAAAAAAAAEB////HP///wAAAAABDgAAAAQAAAAJAAEAAAkBAQAASzcAAAAAAAAB/v7//xz///8AAAAAAQ8AAAAEAAAACQMBAAAJBAEAAAY4AAAAAAAAAfv+//8c////AAAAAAEQAAAABAAAAAkGAQAACQcBAACOOwAAAAAAAAH4/v//HP///wAAAAABEQAAAAQAAAAJCQEAAAkKAQAA5jwAAAAAAAAB9f7//xz///8AAAAAARIAAAAEAAAACQwBAAAJDQEAAP89AAAAAAAAAfL+//8c////AAAAAAETAAAABAAAAAkPAQAACRABAAC1PwAAAAAAAAHv/v//HP///wAAAAABFAAAAAQAAAAJEgEAAAkTAQAAakEAAAAAAAAB7P7//xz///8AAAAAARUAAAAEAAAACRUBAAAJFgEAAO1QAAAAAAAAAen+//8c////AAAAAAEWAAAABAAAAAkYAQAACRkBAACJUQAAAAAAAAHm/v//HP///wAAAAABFwAAAAQAAAAJGwEAAAkcAQAAJlIAAAAAAAAB4/7//xz///8AAAAAARgAAAAEAAAACR4BAAAJHwEAAP9SAAAAAAAAAeD+//8c////AAAAAAEZAAAABAAAAAkhAQAACSIBAAAsVgAAAAAAAAHd/v//HP///wAAAAABGgAAAAQAAAAJJAEAAAklAQAA8VcAAAAAAAAB2v7//xz///8AAAAAARsAAAAEAAAACScBAAAJKAEAAGRlAAAAAAAAAdf+//8c////AAAAAAEcAAAABAAAAAkqAQAACSsBAACNZgAAAAAAAAHU/v//HP///wAAAAABHQAAAAQAAAAJLQEAAAkuAQAAeGgAAAAAAAAB0f7//xz///8AAAAAAR4AAAAEAAAACTABAAAJMQEAAA5qAAAAAAAAAc7+//8c////AAAAAAEfAAAABAAAAAkzAQAACTQBAAAIawAAAAAAAAHL/v//HP///wAAAAABIAAAAAQAAAAJNgEAAAk3AQAA8msAAAAAAAAByP7//xz///8AAAAAASEAAAAEAAAACTkBAAAJOgEAAPxsAAAAAAAAAcX+//8c////AAAAAAEiAAAABAAAAAk8AQAACT0BAAA0bgAAAAAAAAHC/v//HP///wAAAAABIwAAAAQAAAAJPwEAAAlAAQAAXW8AAAAAAAABv/7//xz///8AAAAAASQAAAAEAAAACUIBAAAJQwEAADRwAAAAAAAAAbz+//8c////AAAAAAElAAAABAAAAAlFAQAACUYBAACrcQAAAAAAAAG5/v//HP///wAAAAABJgAAAAQAAAAJSAEAAAlJAQAAYXMAAAAAAAABtv7//xz///8AAAAAAScAAAAEAAAACUsBAAAJTAEAAC50AAAAAAAAAbP+//8c////AAAAAAEoAAAABAAAAAlOAQAACU8BAACwiAAAAAAAAAGw/v//HP///wAAAAABKQAAAAQAAAAJUQEAAAlSAQAAa5oAAAAAAAABrf7//xz///8AAAAAASoAAAAEAAAACVQBAAAJVQEAAP6wAAAAAAAAAar+//8c////AAAAAAErAAAABAAAAAlXAQAACVgBAAAksgAAAAAAAAGn/v//HP///wAAAAABLAAAAAQAAAAJWgEAAAlbAQAAzrMAAAAAAAABpP7//xz///8AAAAAAS0AAAAEAAAACV0BAAAJXgEAACa1AAAAAAAAAaH+//8c////AAAAAAEuAAAABAAAAAlgAQAACWEBAAAetgAAAAAAAAGe/v//HP///wAAAAABLwAAAAQAAAAJYwEAAAlkAQAAGLcAAAAAAAABm/7//xz///8AAAAAATAAAAAEAAAACWYBAAAJZwEAAOO3AAAAAAAAAZj+//8c////AAAAAAExAAAABAAAAAlpAQAACWoBAADtuAAAAAAAAAGV/v//HP///wAAAAABMgAAAAQAAAAJbAEAAAltAQAAyLkAAAAAAAABkv7//xz///8AAAAAATMAAAAEAAAACW8BAAAJcAEAAJi6AAAAAAAAAY/+//8c////AAAAAAE0AAAABAAAAAlyAQAACXMBAABjuwAAAAAAAAGM/v//HP///wAAAAABNQAAAAQAAAAJdQEAAAl2AQAAlL0AAAAAAAABif7//xz///8AAAAAATYAAAAEAAAACXgBAAAJeQEAAH2+AAAAAAAAAYb+//8c////AAAAAAE3AAAABAAAAAl7AQAACXwBAADFvwAAAAAAAAGD/v//HP///wAAAAABOAAAAAQAAAAJfgEAAAl/AQAA/cAAAAAAAAABgP7//xz///8AAAAAATkAAAAEAAAACYEBAAAJggEAALjBAAAAAAAAAX3+//8c////AAAAAAE6AAAABAAAAAmEAQAACYUBAACSwgAAAAAAAAF6/v//HP///wAAAAABOwAAAAQAAAAJhwEAAAmIAQAAD8MAAAAAAAABd/7//xz///8AAAAAATwAAAAEAAAACYoBAAAJiwEAAE3DAAAAAAAAAXT+//8c////AAAAAAE9AAAABAAAAAmNAQAACY4BAACYxAAAAAAAAAFx/v//HP///wAAAAABPgAAAAQAAAAJkAEAAAmRAQAA1McAAAAAAAABbv7//xz///8AAAAAAT8AAAAEAAAACZMBAAAJlAEAAM7IAAAAAAAAAWv+//8c////AAAAAAFAAAAABAAAAAmWAQAACZcBAABFygAAAAAAAAFo/v//HP///wAAAAABQQAAAAQAAAAJmQEAAAmaAQAAfcsAAAAAAAABZf7//xz///8AAAAAAUIAAAAEAAAACZwBAAAJnQEAAITMAAAAAAAAAWL+//8c////AAAAAAFDAAAABAAAAAmfAQAACaABAABezQAAAAAAAAFf/v//HP///wAAAAABRAAAAAQAAAAJogEAAAmjAQAAOc4AAAAAAAABXP7//xz///8AAAAAAUUAAAAEAAAACaUBAAAJpgEAAI7iAAAAAAAAAVn+//8c////AAAAAAFGAAAABAAAAAmoAQAACakBAADH4wAAAAAAAAFW/v//HP///wAAAAABRwAAAAQAAAAJqwEAAAmsAQAAbOUAAAAAAAABU/7//xz///8AAAAAAUgAAAAEAAAACa4BAAAJrwEAAJXmAAAAAAAAAVD+//8c////AAAAAAFJAAAABAAAAAmxAQAACbIBAAB85wAAAAAAAAFN/v//HP///wAAAAABSgAAAAQAAAAJtAEAAAm1AQAAZugAAAAAAAABSv7//xz///8AAAAAAUsAAAAEAAAACbcBAAAJuAEAAFHpAAAAAAAAAUf+//8c////AAAAAAFMAAAABAAAAAm6AQAACbsBAABL6gAAAAAAAAFE/v//HP///wAAAAABTQAAAAQAAAAJvQEAAAm+AQAAJesAAAAAAAABQf7//xz///8AAAAAAU4AAAAEAAAACcABAAAJwQEAAP7rAAAAAAAAAT7+//8c////AAAAAAFPAAAABAAAAAnDAQAACcQBAADp7AAAAAAAAAE7/v//HP///wAAAAABUAAAAAQAAAAJxgEAAAnHAQAAMO4AAAAAAAABOP7//xz///8AAAAAAVEAAAAEAAAACckBAAAJygEAAPvuAAAAAAAAATX+//8c////AAAAAAFSAAAABAAAAAnMAQAACc0BAACiAQEAAAAAAAEy/v//HP///wAAAAABUwAAAAQAAAAJzwEAAAnQAQAAKQMBAAAAAAABL/7//xz///8AAAAAAVQAAAAEAAAACdIBAAAJ0wEAACMEAQAAAAAAASz+//8c////AAAAAAFVAAAABAAAAAnVAQAACdYBAACBEgEAAAAAAAEp/v//HP///wAAAAABVgAAAAQAAAAJ2AEAAAnZAQAA5xMBAAAAAAABJv7//xz///8AAAAAAVcAAAAEAAAACdsBAAAJ3AEAAOoVAQAAAAAAASP+//8c////AAAAAAFYAAAABAAAAAneAQAACd8BAADzGQEAAAAAAAEg/v//HP///wAAAAABWQAAAAQAAAAJ4QEAAAniAQAAKhsBAAAAAAABHf7//xz///8AAAAAAVoAAAAEAAAACeQBAAAJ5QEAACQcAQAAAAAAARr+//8c////AAAAAAFbAAAABAAAAAnnAQAACegBAAAPHQEAAAAAAAEX/v//HP///wAAAAABXAAAAAQAAAAJ6gEAAAnrAQAAlB4BAAAAAAABFP7//xz///8AAAAAAV0AAAAEAAAACe0BAAAJ7gEAAI0fAQAAAAAAARH+//8c////AAAAAAFeAAAABAAAAAnwAQAACfEBAAClKAEAAAAAAAEO/v//HP///wAAAAABXwAAAAQAAAAJ8wEAAAn0AQAA3TEBAAAAAAABC/7//xz///8AAAAAAWAAAAAEAAAACfYBAAAJ9wEAACUzAQAAAAAAAQj+//8c////AAAAAAFhAAAABAAAAAn5AQAACfoBAAAvNAEAAAAAAAEF/v//HP///wAAAAABYgAAAAQAAAAJ/AEAAAn9AQAAXTwBAAAAAAABAv7//xz///8AAAAAAWMAAAAEAAAACf8BAAAJAAIAAJY9AQAAAAAAAf/9//8c////AAAAAAFkAAAABAAAAAkCAgAACQMCAAA6PwEAAAAAAAH8/f//HP///wAAAAABZQAAAAQAAAAJBQIAAAkGAgAAkUABAAAAAAAB+f3//xz///8AAAAAAWYAAAAEAAAACQgCAAAJCQIAAJtBAQAAAAAAAfb9//8c////AAAAAAFnAAAABAAAAAkLAgAACQwCAACSQgEAAAAAAAHz/f//HP///wAAAAABaAAAAAQAAAAJDgIAAAkPAgAAnEMBAAAAAAAB8P3//xz///8AAAAAAWkAAAAEAAAACRECAAAJEgIAABhFAQAAAAAAAe39//8c////AAAAAAFqAAAABAAAAAkUAgAACRUCAAASRgEAAAAAAAHq/f//HP///wAAAAABawAAAAQAAAAJFwIAAAkYAgAA64QBAAAAAAAB5/3//xz///8AAAAAAWwAAAAEAAAACRoCAAAJGwIAAKSpAQAAAAAAAeT9//8c////AAAAAAFtAAAABAAAAAkdAgAACR4CAADsqgEAAAAAAAHh/f//HP///wAAAAABbgAAAAQAAAAJIAIAAAkhAgAAH60BAAAAAAAB3v3//xz///8AAAAAAW8AAAAEAAAACSMCAAAJJAIAALWuAQAAAAAAAdv9//8c////AAAAAAFwAAAABAAAAAkmAgAACScCAADOrwEAAAAAAAHY/f//HP///wAAAAABcQAAAAQAAAAJKQIAAAkqAgAAyLABAAAAAAAB1f3//xz///8AAAAAAXIAAAAEAAAACSwCAAAJLQIAAMazAQAAAAAAAdL9//8c////AAAAAAFzAAAABAAAAAkvAgAACTACAADXtQEAAAAAAAHP/f//HP///wAAAAABdAAAAAQAAAAJMgIAAAkzAgAA4bYBAAAAAAABzP3//xz///8AAAAAAXUAAAAEAAAACTUCAAAJNgIAAMq3AQAAAAAAAcn9//8c////AAAAAAF2AAAABAAAAAk4AgAACTkCAADUuAEAAAAAAAHG/f//HP///wAAAAABdwAAAAQAAAAJOwIAAAk8AgAAErkBAAAAAAABw/3//xz///8AAAAAAXgAAAAEAAAACT4CAAAJPwIAAIq9AQAAAAAAAcD9//8c////AAAAAAF5AAAABAAAAAlBAgAACUICAACEvgEAAAAAAAG9/f//HP///wAAAAABegAAAAQAAAAJRAIAAAlFAgAAbr8BAAAAAAABuv3//xz///8AAAAAAXsAAAAEAAAACUcCAAAJSAIAAEbAAQAAAAAAAbf9//8c////AAAAAAF8AAAABAAAAAlKAgAACUsCAACtwQEAAAAAAAG0/f//HP///wAAAAABfQAAAAQAAAAJTQIAAAlOAgAAFMMBAAAAAAABsf3//xz///8AAAAAAX4AAAAEAAAACVACAAAJUQIAACPEAQAAAAAAAa79//8c////AAAAAAF/AAAABAAAAAlTAgAACVQCAAAOxQEAAAAAAAGr/f//HP///wAAAAABgAAAAAQAAAAJVgIAAAlXAgAANMYBAAAAAAABqP3//xz///8AAAAAAYEAAAAEAAAACVkCAAAJWgIAABfIAQAAAAAAAaX9//8c////AAAAAAGCAAAABAAAAAlcAgAACV0CAAAhyQEAAAAAAAGi/f//HP///wAAAAABgwAAAAQAAAAJXwIAAAlgAgAAC8oBAAAAAAABn/3//xz///8AAAAAAYQAAAAEAAAACWICAAAJYwIAADTLAQAAAAAAAZz9//8c////AAAAAAGFAAAABAAAAAllAgAACWYCAABrzAEAAAAAAAGZ/f//HP///wAAAAABhgAAAAQAAAAJaAIAAAlpAgAAOwICAAAAAAABlv3//xz///8AAAAAAYcAAAAEAAAACWsCAAAJbAIAAEQDAgAAAAAAAZP9//8c////AAAAAAGIAAAABAAAAAluAgAACW8CAAAuBAIAAAAAAAGQ/f//HP///wAAAAABiQAAAAQAAAAJcQIAAAlyAgAAGAUCAAAAAAABjf3//xz///8AAAAAAYoAAAAEAAAACXQCAAAJdQIAANwGAgAAAAAAAYr9//8c////AAAAAAGLAAAABAAAAAl3AgAACXgCAAAyCAIAAAAAAAGH/f//HP///wAAAAABjAAAAAQAAAAJegIAAAl7AgAALAkCAAAAAAABhP3//xz///8AAAAAAY0AAAAEAAAACX0CAAAJfgIAAOgJAgAAAAAAAYH9//8c////AAAAAAGOAAAABAAAAAmAAgAACYECAADxCgIAAAAAAAF+/f//HP///wAAAAABjwAAAAQAAAAJgwIAAAmEAgAAzAsCAAAAAAABe/3//xz///8AAAAAAZAAAAAEAAAACYYCAAAJhwIAAIsMAgAAAAAAAXj9//8c////AAAAAAGRAAAABAAAAAmJAgAACYoCAABmDQIAAAAAAAF1/f//HP///wAAAAABkgAAAAQAAAAJjAIAAAmNAgAAIQ4CAAAAAAABcv3//xz///8AAAAAAZMAAAAEAAAACY8CAAAJkAIAAJYPAgAAAAAAAW/9//8c////AAAAAAGUAAAABAAAAAmSAgAACZMCAABiEAIAAAAAAAFs/f//HP///wAAAAABlQAAAAQAAAAJlQIAAAmWAgAAuRECAAAAAAABaf3//xz///8AAAAAAZYAAAAEAAAACZgCAAAJmQIAANASAgAAAAAAAWb9//8c////AAAAAAGXAAAABAAAAAmbAgAACZwCAABmFAIAAAAAAAFj/f//HP///wAAAAABmAAAAAQAAAAJngIAAAmfAgAA4xQCAAAAAAABYP3//xz///8AAAAAAZkAAAAEAAAACaECAAAJogIAAFoWAgAAAAAAAV39//8c////AAAAAAGaAAAABAAAAAmkAgAACaUCAABFFwIAAAAAAAFa/f//HP///wAAAAABmwAAAAQAAAAJpwIAAAmoAgAAMB0CAAAAAAABV/3//xz///8AAAAAAZwAAAAEAAAACaoCAAAJqwIAAEkeAgAAAAAAAVT9//8c////AAAAAAGdAAAABAAAAAmtAgAACa4CAADFHwIAAAAAAAFR/f//HP///wAAAAABngAAAAQAAAAJsAIAAAmxAgAA/CACAAAAAAABTv3//xz///8AAAAAAZ8AAAAEAAAACbMCAAAJtAIAADQiAgAAAAAAAUv9//8c////AAAAAAGgAAAABAAAAAm2AgAACbcCAAAAIwIAAAAAAAFI/f//HP///wAAAAABoQAAAAQAAAAJuQIAAAm6AgAA+iMCAAAAAAABRf3//xz///8AAAAAAaIAAAAEAAAACbwCAAAJvQIAAPIkAgAAAAAAAUL9//8c////AAAAAAGjAAAABAAAAAm/AgAACcACAADcJQIAAAAAAAE//f//HP///wAAAAABpAAAAAQAAAAJwgIAAAnDAgAAtyYCAAAAAAABPP3//xz///8AAAAAAaUAAAAEAAAACcUCAAAJxgIAAJYnAgAAAAAAATn9//8c////AAAAAAGmAAAABAAAAAnIAgAACckCAAAVKgIAAAAAAAE2/f//HP///wAAAAABpwAAAAQAAAAJywIAAAnMAgAAiisCAAAAAAABM/3//xz///8AAAAAAagAAAAEAAAACc4CAAAJzwIAAFUsAgAAAAAAATD9//8c////AAAAAAGpAAAABAAAAAnRAgAACdICAACSLQIAAAAAAAEt/f//HP///wAAAAABqgAAAAQAAAAJ1AIAAAnVAgAA2i4CAAAAAAABKv3//xz///8AAAAAAasAAAAEAAAACdcCAAAJ2AIAAMUvAgAAAAAAASf9//8c////AAAAAAGsAAAABAAAAAnaAgAACdsCAACAMAIAAAAAAAEk/f//HP///wAAAAABrQAAAAQAAAAJ3QIAAAneAgAAhzECAAAAAAABIf3//xz///8AAAAAAa4AAAAEAAAACeACAAAJ4QIAAJEyAgAAAAAAAR79//8c////AAAAAAGvAAAABAAAAAnjAgAACeQCAACWNgIAAAAAAAEb/f//HP///wAAAAABsAAAAAQAAAAJ5gIAAAnnAgAAYTcCAAAAAAABGP3//xz///8AAAAAAbEAAAAEAAAACekCAAAJ6gIAADY8AgAAAAAAARX9//8c////AAAAAAGyAAAABAAAAAnsAgAACe0CAABlPAIAAAAAAAES/f//HP///wAAAAABswAAAAQAAAAJ7wIAAAnwAgAAE0ICAAAAAAABD/3//xz///8AAAAAAbQAAAAEAAAACfICAAAJ8wIAAEtDAgAAAAAAAQz9//8c////AAAAAAG1AAAABAAAAAn1AgAACfYCAAAVRAIAAAAAAAEJ/f//HP///wAAAAABtgAAAAQAAAAJ+AIAAAn5AgAAnEUCAAAAAAABBv3//xz///8AAAAAAbcAAAAEAAAACfsCAAAJ/AIAAAJIAgAAAAAAAQP9//8c////AAAAAAG4AAAABAAAAAn+AgAACf8CAAAxSAIAAAAAAAEA/f//HP///wAAAAABuQAAAAQAAAAJAQMAAAkCAwAArkoCAAAAAAAB/fz//xz///8AAAAAAboAAAAEAAAACQQDAAAJBQMAAKhLAgAAAAAAAfr8//8c////AAAAAAG7AAAABAAAAAkHAwAACQgDAACDTAIAAAAAAAH3/P//HP///wAAAAABvAAAAAQAAAAJCgMAAAkLAwAACU4CAAAAAAAB9Pz//xz///8AAAAAAb0AAAAEAAAACQ0DAAAJDgMAANROAgAAAAAAAfH8//8c////AAAAAAG+AAAABAAAAAkQAwAACREDAACVcwIAAAAAAAHu/P//HP///wAAAAABvwAAAAQAAAAJEwMAAAkUAwAA3XQCAAAAAAAB6/z//xz///8AAAAAAcAAAAAEAAAACRYDAAAJFwMAAPV1AgAAAAAAAej8//8c////AAAAAAHBAAAABAAAAAkZAwAACRoDAACRgQIAAAAAAAHl/P//HP///wAAAAABwgAAAAQAAAAJHAMAAAkdAwAAraMCAAAAAAAB4vz//xz///8AAAAAAcMAAAAEAAAACR8DAAAJIAMAAEelAgAAAAAAAd/8//8c////AAAAAAHEAAAABAAAAAkiAwAACSMDAABwpgIAAAAAAAHc/P//HP///wAAAAABxQAAAAQAAAAJJQMAAAkmAwAAO6cCAAAAAAAB2fz//xz///8AAAAAAcYAAAAEAAAACSgDAAAJKQMAALCoAgAAAAAAAdb8//8c////AAAAAAHHAAAABAAAAAkrAwAACSwDAACusgIAAAAAAAHT/P//HP///wAAAAAByAAAAAQAAAAJLgMAAAkvAwAAx7MCAAAAAAAB0Pz//xz///8AAAAAAckAAAAEAAAACTEDAAAJMgMAAP24AgAAAAAAAc38//8c////AAAAAAHKAAAABAAAAAk0AwAACTUDAABOuwIAAAAAAAHK/P//HP///wAAAAABywAAAAQAAAAJNwMAAAk4AwAAKLwCAAAAAAABx/z//xz///8AAAAAAcwAAAAEAAAACToDAAAJOwMAABO9AgAAAAAAAcT8//8c////AAAAAAHNAAAABAAAAAk9AwAACT4DAAD4wAIAAAAAAAHB/P//HP///wAAAAABzgAAAAQAAAAJQAMAAAlBAwAA4cECAAAAAAABvvz//xz///8AAAAAAc8AAAAEAAAACUMDAAAJRAMAAKnIAgAAAAAAAbv8//8c////AAAAAAHQAAAABAAAAAlGAwAACUcDAADxyQIAAAAAAAG4/P//HP///wAAAAAB0QAAAAQAAAAJSQMAAAlKAwAArMoCAAAAAAABtfz//xz///8AAAAAAdIAAAAEAAAACUwDAAAJTQMAAGLMAgAAAAAAAbL8//8c////AAAAAAHTAAAABAAAAAlPAwAACVADAABszQIAAAAAAAGv/P//HP///wAAAAAB1AAAAAQAAAAJUgMAAAlTAwAAms0CAAAAAAABrPz//xz///8AAAAAAdUAAAAEAAAACVUDAAAJVgMAAIfOAgAAAAAAAan8//8c////AAAAAAHWAAAABAAAAAlYAwAACVkDAADzzwIAAAAAAAGm/P//HP///wAAAAAB1wAAAAQAAAAJWwMAAAlcAwAAntUCAAAAAAABo/z//xz///8AAAAAAdgAAAAEAAAACV4DAAAJXwMAAADaAgAAAAAAAaD8//8c////AAAAAAHZAAAABAAAAAlhAwAACWIDAAAW3AIAAAAAAAGd/P//HP///wAAAAAB2gAAAAQAAAAJZAMAAAllAwAAL90CAAAAAAABmvz//xz///8AAAAAAdsAAAAEAAAACWcDAAAJaAMAADjeAgAAAAAAAZf8//8c////AAAAAAHcAAAABAAAAAlqAwAACWsDAACQ3wIAAAAAAAGU/P//HP///wAAAAAB3QAAAAQAAAAJbQMAAAluAwAAW+ACAAAAAAABkfz//xz///8AAAAAAd4AAAAEAAAACXADAAAJcQMAAHThAgAAAAAAAY78//8c////AAAAAAHfAAAABAAAAAlzAwAACXQDAACL4gIAAAAAAAGL/P//HP///wAAAAAB4AAAAAQAAAAJdgMAAAl3AwAAdeMCAAAAAAABiPz//xz///8AAAAAAeEAAAAEAAAACXkDAAAJegMAAErlAgAAAAAAAYX8//8c////AAAAAAXiAAAAD1BlbkF0dHJpYnV0ZXNWMQoAAAAHX2NvbG9yQQdfY29sb3JSB19jb2xvckcHX2NvbG9yQgpGaXRUb0N1cnZlBkhlaWdodA5JZ25vcmVQcmVzc3VyZQ1Jc0hpZ2hsaWdodGVyBVNoYXBlBVdpZHRoAAAAAAAAAAAEAAICAgIBBgEBDEJydXNoU2hhcGVWMQIAAAAGAgAAAP8AAAAAAAAAAAAACEAAAAWE/P//DEJydXNoU2hhcGVWMQEAAAAHdmFsdWVfXwAIAgAAAAEAAAAAAAAAAAAIQAXjAAAACklua1RyYWNlVjEDAAAADUxpc3RgMStfaXRlbXMMTGlzdGAxK19zaXplD0xpc3RgMStfdmVyc2lvbgQAABhTaGFyZWQuSW5raW5nLklua1BvaW50W10CAAAACAgCAAAACX0DAAAbAAAAGwAAAAHlAAAA4gAAAP8AAAAAAAAAAAAACEAAAAGC/P//hPz//wEAAAAAAAAAAAAIQAHmAAAA4wAAAAl/AwAAGQAAABkAAAAB6AAAAOIAAAD/AAAAAAAAAAAAAAhAAAABgPz//4T8//8BAAAAAAAAAAAACEAB6QAAAOMAAAAJgQMAABMAAAATAAAAAesAAADiAAAA/wAAAAAAAAAAAAAIQAAAAX78//+E/P//AQAAAAAAAAAAAAhAAewAAADjAAAACYMDAAARAAAAEQAAAAHuAAAA4gAAAP8AAAAAAAAAAAAACEAAAAF8/P//hPz//wEAAAAAAAAAAAAIQAHvAAAA4wAAAAmFAwAADQAAAA0AAAAB8QAAAOIAAAD/AAAAAAAAAAAAAAhAAAABevz//4T8//8BAAAAAAAAAAAACEAB8gAAAOMAAAAJhwMAABsAAAAbAAAAAfQAAADiAAAA/wAAAAAAAAAAAAAIQAAAAXj8//+E/P//AQAAAAAAAAAAAAhAAfUAAADjAAAACYkDAAARAAAAEQAAAAH3AAAA4gAAAP8AAAAAAAAAAAAACEAAAAF2/P//hPz//wEAAAAAAAAAAAAIQAH4AAAA4wAAAAmLAwAAEwAAABMAAAAB+gAAAOIAAAD/AAAAAAAAAAAAAAhAAAABdPz//4T8//8BAAAAAAAAAAAACEAB+wAAAOMAAAAJjQMAACwAAAAsAAAAAf0AAADiAAAA/wAAAAAAAAAAAAAIQAAAAXL8//+E/P//AQAAAAAAAAAAAAhAAf4AAADjAAAACY8DAAAPAAAADwAAAAEAAQAA4gAAAP8AAAAAAAAAAAAACEAAAAFw/P//hPz//wEAAAAAAAAAAAAIQAEBAQAA4wAAAAmRAwAACwAAAAsAAAABAwEAAOIAAAD/AAAAAAAAAAAAAAhAAAABbvz//4T8//8BAAAAAAAAAAAACEABBAEAAOMAAAAJkwMAABoAAAAaAAAAAQYBAADiAAAA/wAAAAAAAAAAAAAIQAAAAWz8//+E/P//AQAAAAAAAAAAAAhAAQcBAADjAAAACZUDAAAdAAAAHQAAAAEJAQAA4gAAAP8AAAAAAAAAAAAACEAAAAFq/P//hPz//wEAAAAAAAAAAAAIQAEKAQAA4wAAAAmXAwAAFQAAABUAAAABDAEAAOIAAAD/AAAAAAAAAAAAAAhAAAABaPz//4T8//8BAAAAAAAAAAAACEABDQEAAOMAAAAJmQMAAA0AAAANAAAAAQ8BAADiAAAA/wAAAAAAAAAAAAAIQAAAAWb8//+E/P//AQAAAAAAAAAAAAhAARABAADjAAAACZsDAAAjAAAAIwAAAAESAQAA4gAAAP8AAAAAAAAAAAAACEAAAAFk/P//hPz//wEAAAAAAAAAAAAIQAETAQAA4wAAAAmdAwAADwAAAA8AAAABFQEAAOIAAAD/AAAAAAAAAAAAAAhAAAABYvz//4T8//8BAAAAAAAAAAAACEABFgEAAOMAAAAJnwMAABUAAAAVAAAAARgBAADiAAAA/wAAAAAAAAAAAAAIQAAAAWD8//+E/P//AQAAAAAAAAAAAAhAARkBAADjAAAACaEDAAACAAAAAgAAAAEbAQAA4gAAAP8AAAAAAAAAAAAACEAAAAFe/P//hPz//wEAAAAAAAAAAAAIQAEcAQAA4wAAAAmjAwAADwAAAA8AAAABHgEAAOIAAAD/AAAAAAAAAAAAAAhAAAABXPz//4T8//8BAAAAAAAAAAAACEABHwEAAOMAAAAJpQMAAFoAAABaAAAAASEBAADiAAAA/wAAAAAAAAAAAAAIQAAAAVr8//+E/P//AQAAAAAAAAAAAAhAASIBAADjAAAACacDAAArAAAAKwAAAAEkAQAA4gAAAP8AAAAAAAAAAAAACEAAAAFY/P//hPz//wEAAAAAAAAAAAAIQAElAQAA4wAAAAmpAwAAIQAAACEAAAABJwEAAOIAAAD/AAAAAAAAAAAAAAhAAAABVvz//4T8//8BAAAAAAAAAAAACEABKAEAAOMAAAAJqwMAABsAAAAbAAAAASoBAADiAAAA/wAAAAAAAAAAAAAIQAAAAVT8//+E/P//AQAAAAAAAAAAAAhAASsBAADjAAAACa0DAAAnAAAAJwAAAAEtAQAA4gAAAP8AAAAAAAAAAAAACEAAAAFS/P//hPz//wEAAAAAAAAAAAAIQAEuAQAA4wAAAAmvAwAAGQAAABkAAAABMAEAAOIAAAD/AAAAAAAAAAAAAAhAAAABUPz//4T8//8BAAAAAAAAAAAACEABMQEAAOMAAAAJsQMAABIAAAASAAAAATMBAADiAAAA/wAAAAAAAAAAAAAIQAAAAU78//+E/P//AQAAAAAAAAAAAAhAATQBAADjAAAACbMDAAAMAAAADAAAAAE2AQAA4gAAAP8AAAAAAAAAAAAACEAAAAFM/P//hPz//wEAAAAAAAAAAAAIQAE3AQAA4wAAAAm1AwAADwAAAA8AAAABOQEAAOIAAAD/AAAAAAAAAAAAAAhAAAABSvz//4T8//8BAAAAAAAAAAAACEABOgEAAOMAAAAJtwMAABgAAAAYAAAAATwBAADiAAAA/wAAAAAAAAAAAAAIQAAAAUj8//+E/P//AQAAAAAAAAAAAAhAAT0BAADjAAAACbkDAAAVAAAAFQAAAAE/AQAA4gAAAP8AAAAAAAAAAAAACEAAAAFG/P//hPz//wEAAAAAAAAAAAAIQAFAAQAA4wAAAAm7AwAAEQAAABEAAAABQgEAAOIAAAD/AAAAAAAAAAAAAAhAAAABRPz//4T8//8BAAAAAAAAAAAACEABQwEAAOMAAAAJvQMAAA0AAAANAAAAAUUBAADiAAAA/wAAAAAAAAAAAAAIQAAAAUL8//+E/P//AQAAAAAAAAAAAAhAAUYBAADjAAAACb8DAAAeAAAAHgAAAAFIAQAA4gAAAP8AAAAAAAAAAAAACEAAAAFA/P//hPz//wEAAAAAAAAAAAAIQAFJAQAA4wAAAAnBAwAADQAAAA0AAAABSwEAAOIAAAD/AAAAAAAAAAAAAAhAAAABPvz//4T8//8BAAAAAAAAAAAACEABTAEAAOMAAAAJwwMAAAsAAAALAAAAAU4BAADiAAAA/wAAAAAAAAAAAAAIQAAAATz8//+E/P//AQAAAAAAAAAAAAhAAU8BAADjAAAACcUDAABmAAAAZgAAAAFRAQAA4gAAAP8AAAAAAAAAAAAACEAAAAE6/P//hPz//wEAAAAAAAAAAAAIQAFSAQAA4wAAAAnHAwAANAAAADQAAAABVAEAAOIAAAD/AAAAAAAAAAAAAAhAAAABOPz//4T8//8BAAAAAAAAAAAACEABVQEAAOMAAAAJyQMAABkAAAAZAAAAAVcBAADiAAAA/wAAAAAAAAAAAAAIQAAAATb8//+E/P//AQAAAAAAAAAAAAhAAVgBAADjAAAACcsDAAApAAAAKQAAAAFaAQAA4gAAAP8AAAAAAAAAAAAACEAAAAE0/P//hPz//wEAAAAAAAAAAAAIQAFbAQAA4wAAAAnNAwAAGwAAABsAAAABXQEAAOIAAAD/AAAAAAAAAAAAAAhAAAABMvz//4T8//8BAAAAAAAAAAAACEABXgEAAOMAAAAJzwMAABMAAAATAAAAAWABAADiAAAA/wAAAAAAAAAAAAAIQAAAATD8//+E/P//AQAAAAAAAAAAAAhAAWEBAADjAAAACdEDAAATAAAAEwAAAAFjAQAA4gAAAP8AAAAAAAAAAAAACEAAAAEu/P//hPz//wEAAAAAAAAAAAAIQAFkAQAA4wAAAAnTAwAACwAAAAsAAAABZgEAAOIAAAD/AAAAAAAAAAAAAAhAAAABLPz//4T8//8BAAAAAAAAAAAACEABZwEAAOMAAAAJ1QMAABUAAAAVAAAAAWkBAADiAAAA/wAAAAAAAAAAAAAIQAAAASr8//+E/P//AQAAAAAAAAAAAAhAAWoBAADjAAAACdcDAAAPAAAADwAAAAFsAQAA4gAAAP8AAAAAAAAAAAAACEAAAAEo/P//hPz//wEAAAAAAAAAAAAIQAFtAQAA4wAAAAnZAwAADQAAAA0AAAABbwEAAOIAAAD/AAAAAAAAAAAAAAhAAAABJvz//4T8//8BAAAAAAAAAAAACEABcAEAAOMAAAAJ2wMAAAsAAAALAAAAAXIBAADiAAAA/wAAAAAAAAAAAAAIQAAAAST8//+E/P//AQAAAAAAAAAAAAhAAXMBAADjAAAACd0DAAAbAAAAGwAAAAF1AQAA4gAAAP8AAAAAAAAAAAAACEAAAAEi/P//hPz//wEAAAAAAAAAAAAIQAF2AQAA4wAAAAnfAwAAEwAAABMAAAABeAEAAOIAAAD/AAAAAAAAAAAAAAhAAAABIPz//4T8//8BAAAAAAAAAAAACEABeQEAAOMAAAAJ4QMAAB4AAAAeAAAAAXsBAADiAAAA/wAAAAAAAAAAAAAIQAAAAR78//+E/P//AQAAAAAAAAAAAAhAAXwBAADjAAAACeMDAAAYAAAAGAAAAAF+AQAA4gAAAP8AAAAAAAAAAAAACEAAAAEc/P//hPz//wEAAAAAAAAAAAAIQAF/AQAA4wAAAAnlAwAAFAAAABQAAAABgQEAAOIAAAD/AAAAAAAAAAAAAAhAAAABGvz//4T8//8BAAAAAAAAAAAACEABggEAAOMAAAAJ5wMAAA8AAAAPAAAAAYQBAADiAAAA/wAAAAAAAAAAAAAIQAAAARj8//+E/P//AQAAAAAAAAAAAAhAAYUBAADjAAAACekDAAAJAAAACQAAAAGHAQAA4gAAAP8AAAAAAAAAAAAACEAAAAEW/P//hPz//wEAAAAAAAAAAAAIQAGIAQAA4wAAAAnrAwAABwAAAAcAAAABigEAAOIAAAD/AAAAAAAAAAAAAAhAAAABFPz//4T8//8BAAAAAAAAAAAACEABiwEAAOMAAAAJ7QMAABIAAAASAAAAAY0BAADiAAAA/wAAAAAAAAAAAAAIQAAAARL8//+E/P//AQAAAAAAAAAAAAhAAY4BAADjAAAACe8DAABCAAAAQgAAAAGQAQAA4gAAAP8AAAAAAAAAAAAACEAAAAEQ/P//hPz//wEAAAAAAAAAAAAIQAGRAQAA4wAAAAnxAwAAFgAAABYAAAABkwEAAOIAAAD/AAAAAAAAAAAAAAhAAAABDvz//4T8//8BAAAAAAAAAAAACEABlAEAAOMAAAAJ8wMAACIAAAAiAAAAAZYBAADiAAAA/wAAAAAAAAAAAAAIQAAAAQz8//+E/P//AQAAAAAAAAAAAAhAAZcBAADjAAAACfUDAAAbAAAAGwAAAAGZAQAA4gAAAP8AAAAAAAAAAAAACEAAAAEK/P//hPz//wEAAAAAAAAAAAAIQAGaAQAA4wAAAAn3AwAAFQAAABUAAAABnAEAAOIAAAD/AAAAAAAAAAAAAAhAAAABCPz//4T8//8BAAAAAAAAAAAACEABnQEAAOMAAAAJ+QMAABEAAAARAAAAAZ8BAADiAAAA/wAAAAAAAAAAAAAIQAAAAQb8//+E/P//AQAAAAAAAAAAAAhAAaABAADjAAAACfsDAAAPAAAADwAAAAGiAQAA4gAAAP8AAAAAAAAAAAAACEAAAAEE/P//hPz//wEAAAAAAAAAAAAIQAGjAQAA4wAAAAn9AwAAGQAAABkAAAABpQEAAOIAAAD/AAAAAAAAAAAAAAhAAAABAvz//4T8//8BAAAAAAAAAAAACEABpgEAAOMAAAAJ/wMAABsAAAAbAAAAAagBAADiAAAA/wAAAAAAAAAAAAAIQAAAAQD8//+E/P//AQAAAAAAAAAAAAhAAakBAADjAAAACQEEAAAhAAAAIQAAAAGrAQAA4gAAAP8AAAAAAAAAAAAACEAAAAH++///hPz//wEAAAAAAAAAAAAIQAGsAQAA4wAAAAkDBAAAFwAAABcAAAABrgEAAOIAAAD/AAAAAAAAAAAAAAhAAAAB/Pv//4T8//8BAAAAAAAAAAAACEABrwEAAOMAAAAJBQQAABMAAAATAAAAAbEBAADiAAAA/wAAAAAAAAAAAAAIQAAAAfr7//+E/P//AQAAAAAAAAAAAAhAAbIBAADjAAAACQcEAAARAAAAEQAAAAG0AQAA4gAAAP8AAAAAAAAAAAAACEAAAAH4+///hPz//wEAAAAAAAAAAAAIQAG1AQAA4wAAAAkJBAAADwAAAA8AAAABtwEAAOIAAAD/AAAAAAAAAAAAAAhAAAAB9vv//4T8//8BAAAAAAAAAAAACEABuAEAAOMAAAAJCwQAABMAAAATAAAAAboBAADiAAAA/wAAAAAAAAAAAAAIQAAAAfT7//+E/P//AQAAAAAAAAAAAAhAAbsBAADjAAAACQ0EAAATAAAAEwAAAAG9AQAA4gAAAP8AAAAAAAAAAAAACEAAAAHy+///hPz//wEAAAAAAAAAAAAIQAG+AQAA4wAAAAkPBAAADQAAAA0AAAABwAEAAOIAAAD/AAAAAAAAAAAAAAhAAAAB8Pv//4T8//8BAAAAAAAAAAAACEABwQEAAOMAAAAJEQQAAAsAAAALAAAAAcMBAADiAAAA/wAAAAAAAAAAAAAIQAAAAe77//+E/P//AQAAAAAAAAAAAAhAAcQBAADjAAAACRMEAAAcAAAAHAAAAAHGAQAA4gAAAP8AAAAAAAAAAAAACEAAAAHs+///hPz//wEAAAAAAAAAAAAIQAHHAQAA4wAAAAkVBAAADQAAAA0AAAAByQEAAOIAAAD/AAAAAAAAAAAAAAhAAAAB6vv//4T8//8BAAAAAAAAAAAACEABygEAAOMAAAAJFwQAAA0AAAANAAAAAcwBAADiAAAA/wAAAAAAAAAAAAAIQAAAAej7//+E/P//AQAAAAAAAAAAAAhAAc0BAADjAAAACRkEAAAXAAAAFwAAAAHPAQAA4gAAAP8AAAAAAAAAAAAACEAAAAHm+///hPz//wEAAAAAAAAAAAAIQAHQAQAA4wAAAAkbBAAADwAAAA8AAAAB0gEAAOIAAAD/AAAAAAAAAAAAAAhAAAAB5Pv//4T8//8BAAAAAAAAAAAACEAB0wEAAOMAAAAJHQQAACkAAAApAAAAAdUBAADiAAAA/wAAAAAAAAAAAAAIQAAAAeL7//+E/P//AQAAAAAAAAAAAAhAAdYBAADjAAAACR8EAAAZAAAAGQAAAAHYAQAA4gAAAP8AAAAAAAAAAAAACEAAAAHg+///hPz//wEAAAAAAAAAAAAIQAHZAQAA4wAAAAkhBAAAIwAAACMAAAAB2wEAAOIAAAD/AAAAAAAAAAAAAAhAAAAB3vv//4T8//8BAAAAAAAAAAAACEAB3AEAAOMAAAAJIwQAABQAAAAUAAAAAd4BAADiAAAA/wAAAAAAAAAAAAAIQAAAAdz7//+E/P//AQAAAAAAAAAAAAhAAd8BAADjAAAACSUEAAAbAAAAGwAAAAHhAQAA4gAAAP8AAAAAAAAAAAAACEAAAAHa+///hPz//wEAAAAAAAAAAAAIQAHiAQAA4wAAAAknBAAADwAAAA8AAAAB5AEAAOIAAAD/AAAAAAAAAAAAAAhAAAAB2Pv//4T8//8BAAAAAAAAAAAACEAB5QEAAOMAAAAJKQQAAAkAAAAJAAAAAecBAADiAAAA/wAAAAAAAAAAAAAIQAAAAdb7//+E/P//AQAAAAAAAAAAAAhAAegBAADjAAAACSsEAAAfAAAAHwAAAAHqAQAA4gAAAP8AAAAAAAAAAAAACEAAAAHU+///hPz//wEAAAAAAAAAAAAIQAHrAQAA4wAAAAktBAAACwAAAAsAAAAB7QEAAOIAAAD/AAAAAAAAAAAAAAhAAAAB0vv//4T8//8BAAAAAAAAAAAACEAB7gEAAOMAAAAJLwQAAAkAAAAJAAAAAfABAADiAAAA/wAAAAAAAAAAAAAIQAAAAdD7//+E/P//AQAAAAAAAAAAAAhAAfEBAADjAAAACTEEAABXAAAAVwAAAAHzAQAA4gAAAP8AAAAAAAAAAAAACEAAAAHO+///hPz//wEAAAAAAAAAAAAIQAH0AQAA4wAAAAkzBAAAFwAAABcAAAAB9gEAAOIAAAD/AAAAAAAAAAAAAAhAAAABzPv//4T8//8BAAAAAAAAAAAACEAB9wEAAOMAAAAJNQQAABEAAAARAAAAAfkBAADiAAAA/wAAAAAAAAAAAAAIQAAAAcr7//+E/P//AQAAAAAAAAAAAAhAAfoBAADjAAAACTcEAAArAAAAKwAAAAH8AQAA4gAAAP8AAAAAAAAAAAAACEAAAAHI+///hPz//wEAAAAAAAAAAAAIQAH9AQAA4wAAAAk5BAAAGQAAABkAAAAB/wEAAOIAAAD/AAAAAAAAAAAAAAhAAAABxvv//4T8//8BAAAAAAAAAAAACEABAAIAAOMAAAAJOwQAACQAAAAkAAAAAQICAADiAAAA/wAAAAAAAAAAAAAIQAAAAcT7//+E/P//AQAAAAAAAAAAAAhAAQMCAADjAAAACT0EAAAbAAAAGwAAAAEFAgAA4gAAAP8AAAAAAAAAAAAACEAAAAHC+///hPz//wEAAAAAAAAAAAAIQAEGAgAA4wAAAAk/BAAAFAAAABQAAAABCAIAAOIAAAD/AAAAAAAAAAAAAAhAAAABwPv//4T8//8BAAAAAAAAAAAACEABCQIAAOMAAAAJQQQAABMAAAATAAAAAQsCAADiAAAA/wAAAAAAAAAAAAAIQAAAAb77//+E/P//AQAAAAAAAAAAAAhAAQwCAADjAAAACUMEAAAOAAAADgAAAAEOAgAA4gAAAP8AAAAAAAAAAAAACEAAAAG8+///hPz//wEAAAAAAAAAAAAIQAEPAgAA4wAAAAlFBAAAGwAAABsAAAABEQIAAOIAAAD/AAAAAAAAAAAAAAhAAAABuvv//4T8//8BAAAAAAAAAAAACEABEgIAAOMAAAAJRwQAAA8AAAAPAAAAARQCAADiAAAA/wAAAAAAAAAAAAAIQAAAAbj7//+E/P//AQAAAAAAAAAAAAhAARUCAADjAAAACUkEAAAJAAAACQAAAAEXAgAA4gAAAP8AAAAAAAAAAAAACEAAAAG2+///hPz//wEAAAAAAAAAAAAIQAEYAgAA4wAAAAlLBAAAXAAAAFwAAAABGgIAAOIAAAD/AAAAAAAAAAAAAAhAAAABtPv//4T8//8BAAAAAAAAAAAACEABGwIAAOMAAAAJTQQAAB0AAAAdAAAAAR0CAADiAAAA/wAAAAAAAAAAAAAIQAAAAbL7//+E/P//AQAAAAAAAAAAAAhAAR4CAADjAAAACU8EAAAmAAAAJgAAAAEgAgAA4gAAAP8AAAAAAAAAAAAACEAAAAGw+///hPz//wEAAAAAAAAAAAAIQAEhAgAA4wAAAAlRBAAAIQAAACEAAAABIwIAAOIAAAD/AAAAAAAAAAAAAAhAAAABrvv//4T8//8BAAAAAAAAAAAACEABJAIAAOMAAAAJUwQAABgAAAAYAAAAASYCAADiAAAA/wAAAAAAAAAAAAAIQAAAAaz7//+E/P//AQAAAAAAAAAAAAhAAScCAADjAAAACVUEAAAZAAAAGQAAAAEpAgAA4gAAAP8AAAAAAAAAAAAACEAAAAGq+///hPz//wEAAAAAAAAAAAAIQAEqAgAA4wAAAAlXBAAADwAAAA8AAAABLAIAAOIAAAD/AAAAAAAAAAAAAAhAAAABqPv//4T8//8BAAAAAAAAAAAACEABLQIAAOMAAAAJWQQAADcAAAA3AAAAAS8CAADiAAAA/wAAAAAAAAAAAAAIQAAAAab7//+E/P//AQAAAAAAAAAAAAhAATACAADjAAAACVsEAAAWAAAAFgAAAAEyAgAA4gAAAP8AAAAAAAAAAAAACEAAAAGk+///hPz//wEAAAAAAAAAAAAIQAEzAgAA4wAAAAldBAAAEwAAABMAAAABNQIAAOIAAAD/AAAAAAAAAAAAAAhAAAABovv//4T8//8BAAAAAAAAAAAACEABNgIAAOMAAAAJXwQAABEAAAARAAAAATgCAADiAAAA/wAAAAAAAAAAAAAIQAAAAaD7//+E/P//AQAAAAAAAAAAAAhAATkCAADjAAAACWEEAAAFAAAABQAAAAE7AgAA4gAAAP8AAAAAAAAAAAAACEAAAAGe+///hPz//wEAAAAAAAAAAAAIQAE8AgAA4wAAAAljBAAAGAAAABgAAAABPgIAAOIAAAD/AAAAAAAAAAAAAAhAAAABnPv//4T8//8BAAAAAAAAAAAACEABPwIAAOMAAAAJZQQAABUAAAAVAAAAAUECAADiAAAA/wAAAAAAAAAAAAAIQAAAAZr7//+E/P//AQAAAAAAAAAAAAhAAUICAADjAAAACWcEAAAPAAAADwAAAAFEAgAA4gAAAP8AAAAAAAAAAAAACEAAAAGY+///hPz//wEAAAAAAAAAAAAIQAFFAgAA4wAAAAlpBAAAEAAAABAAAAABRwIAAOIAAAD/AAAAAAAAAAAAAAhAAAABlvv//4T8//8BAAAAAAAAAAAACEABSAIAAOMAAAAJawQAAB0AAAAdAAAAAUoCAADiAAAA/wAAAAAAAAAAAAAIQAAAAZT7//+E/P//AQAAAAAAAAAAAAhAAUsCAADjAAAACW0EAAAbAAAAGwAAAAFNAgAA4gAAAP8AAAAAAAAAAAAACEAAAAGS+///hPz//wEAAAAAAAAAAAAIQAFOAgAA4wAAAAlvBAAAFQAAABUAAAABUAIAAOIAAAD/AAAAAAAAAAAAAAhAAAABkPv//4T8//8BAAAAAAAAAAAACEABUQIAAOMAAAAJcQQAABUAAAAVAAAAAVMCAADiAAAA/wAAAAAAAAAAAAAIQAAAAY77//+E/P//AQAAAAAAAAAAAAhAAVQCAADjAAAACXMEAAALAAAACwAAAAFWAgAA4gAAAP8AAAAAAAAAAAAACEAAAAGM+///hPz//wEAAAAAAAAAAAAIQAFXAgAA4wAAAAl1BAAALwAAAC8AAAABWQIAAOIAAAD/AAAAAAAAAAAAAAhAAAABivv//4T8//8BAAAAAAAAAAAACEABWgIAAOMAAAAJdwQAABkAAAAZAAAAAVwCAADiAAAA/wAAAAAAAAAAAAAIQAAAAYj7//+E/P//AQAAAAAAAAAAAAhAAV0CAADjAAAACXkEAAARAAAAEQAAAAFfAgAA4gAAAP8AAAAAAAAAAAAACEAAAAGG+///hPz//wEAAAAAAAAAAAAIQAFgAgAA4wAAAAl7BAAAEwAAABMAAAABYgIAAOIAAAD/AAAAAAAAAAAAAAhAAAABhPv//4T8//8BAAAAAAAAAAAACEABYwIAAOMAAAAJfQQAABMAAAATAAAAAWUCAADiAAAA/wAAAAAAAAAAAAAIQAAAAYL7//+E/P//AQAAAAAAAAAAAAhAAWYCAADjAAAACX8EAAAcAAAAHAAAAAFoAgAA4gAAAP8AAAAAAAAAAAAACEAAAAGA+///hPz//wEAAAAAAAAAAAAIQAFpAgAA4wAAAAmBBAAAEwAAABMAAAABawIAAOIAAAD/AAAAAAAAAAAAAAhAAAABfvv//4T8//8BAAAAAAAAAAAACEABbAIAAOMAAAAJgwQAAAsAAAALAAAAAW4CAADiAAAA/wAAAAAAAAAAAAAIQAAAAXz7//+E/P//AQAAAAAAAAAAAAhAAW8CAADjAAAACYUEAAAXAAAAFwAAAAFxAgAA4gAAAP8AAAAAAAAAAAAACEAAAAF6+///hPz//wEAAAAAAAAAAAAIQAFyAgAA4wAAAAmHBAAAIgAAACIAAAABdAIAAOIAAAD/AAAAAAAAAAAAAAhAAAABePv//4T8//8BAAAAAAAAAAAACEABdQIAAOMAAAAJiQQAAB0AAAAdAAAAAXcCAADiAAAA/wAAAAAAAAAAAAAIQAAAAXb7//+E/P//AQAAAAAAAAAAAAhAAXgCAADjAAAACYsEAAATAAAAEwAAAAF6AgAA4gAAAP8AAAAAAAAAAAAACEAAAAF0+///hPz//wEAAAAAAAAAAAAIQAF7AgAA4wAAAAmNBAAAFQAAABUAAAABfQIAAOIAAAD/AAAAAAAAAAAAAAhAAAABcvv//4T8//8BAAAAAAAAAAAACEABfgIAAOMAAAAJjwQAABEAAAARAAAAAYACAADiAAAA/wAAAAAAAAAAAAAIQAAAAXD7//+E/P//AQAAAAAAAAAAAAhAAYECAADjAAAACZEEAAARAAAAEQAAAAGDAgAA4gAAAP8AAAAAAAAAAAAACEAAAAFu+///hPz//wEAAAAAAAAAAAAIQAGEAgAA4wAAAAmTBAAAEwAAABMAAAABhgIAAOIAAAD/AAAAAAAAAAAAAAhAAAABbPv//4T8//8BAAAAAAAAAAAACEABhwIAAOMAAAAJlQQAAA0AAAANAAAAAYkCAADiAAAA/wAAAAAAAAAAAAAIQAAAAWr7//+E/P//AQAAAAAAAAAAAAhAAYoCAADjAAAACZcEAAALAAAACwAAAAGMAgAA4gAAAP8AAAAAAAAAAAAACEAAAAFo+///hPz//wEAAAAAAAAAAAAIQAGNAgAA4wAAAAmZBAAAHQAAAB0AAAABjwIAAOIAAAD/AAAAAAAAAAAAAAhAAAABZvv//4T8//8BAAAAAAAAAAAACEABkAIAAOMAAAAJmwQAABEAAAARAAAAAZICAADiAAAA/wAAAAAAAAAAAAAIQAAAAWT7//+E/P//AQAAAAAAAAAAAAhAAZMCAADjAAAACZ0EAAAfAAAAHwAAAAGVAgAA4gAAAP8AAAAAAAAAAAAACEAAAAFi+///hPz//wEAAAAAAAAAAAAIQAGWAgAA4wAAAAmfBAAAFgAAABYAAAABmAIAAOIAAAD/AAAAAAAAAAAAAAhAAAABYPv//4T8//8BAAAAAAAAAAAACEABmQIAAOMAAAAJoQQAACcAAAAnAAAAAZsCAADiAAAA/wAAAAAAAAAAAAAIQAAAAV77//+E/P//AQAAAAAAAAAAAAhAAZwCAADjAAAACaMEAAAHAAAABwAAAAGeAgAA4gAAAP8AAAAAAAAAAAAACEAAAAFc+///hPz//wEAAAAAAAAAAAAIQAGfAgAA4wAAAAmlBAAAHQAAAB0AAAABoQIAAOIAAAD/AAAAAAAAAAAAAAhAAAABWvv//4T8//8BAAAAAAAAAAAACEABogIAAOMAAAAJpwQAABEAAAARAAAAAaQCAADiAAAA/wAAAAAAAAAAAAAIQAAAAVj7//+E/P//AQAAAAAAAAAAAAhAAaUCAADjAAAACakEAAAJAAAACQAAAAGnAgAA4gAAAP8AAAAAAAAAAAAACEAAAAFW+///hPz//wEAAAAAAAAAAAAIQAGoAgAA4wAAAAmrBAAAGgAAABoAAAABqgIAAOIAAAD/AAAAAAAAAAAAAAhAAAABVPv//4T8//8BAAAAAAAAAAAACEABqwIAAOMAAAAJrQQAACIAAAAiAAAAAa0CAADiAAAA/wAAAAAAAAAAAAAIQAAAAVL7//+E/P//AQAAAAAAAAAAAAhAAa4CAADjAAAACa8EAAAbAAAAGwAAAAGwAgAA4gAAAP8AAAAAAAAAAAAACEAAAAFQ+///hPz//wEAAAAAAAAAAAAIQAGxAgAA4wAAAAmxBAAAGwAAABsAAAABswIAAOIAAAD/AAAAAAAAAAAAAAhAAAABTvv//4T8//8BAAAAAAAAAAAACEABtAIAAOMAAAAJswQAAA8AAAAPAAAAAbYCAADiAAAA/wAAAAAAAAAAAAAIQAAAAUz7//+E/P//AQAAAAAAAAAAAAhAAbcCAADjAAAACbUEAAAPAAAADwAAAAG5AgAA4gAAAP8AAAAAAAAAAAAACEAAAAFK+///hPz//wEAAAAAAAAAAAAIQAG6AgAA4wAAAAm3BAAAEgAAABIAAAABvAIAAOIAAAD/AAAAAAAAAAAAAAhAAAABSPv//4T8//8BAAAAAAAAAAAACEABvQIAAOMAAAAJuQQAABMAAAATAAAAAb8CAADiAAAA/wAAAAAAAAAAAAAIQAAAAUb7//+E/P//AQAAAAAAAAAAAAhAAcACAADjAAAACbsEAAAPAAAADwAAAAHCAgAA4gAAAP8AAAAAAAAAAAAACEAAAAFE+///hPz//wEAAAAAAAAAAAAIQAHDAgAA4wAAAAm9BAAACwAAAAsAAAABxQIAAOIAAAD/AAAAAAAAAAAAAAhAAAABQvv//4T8//8BAAAAAAAAAAAACEABxgIAAOMAAAAJvwQAABUAAAAVAAAAAcgCAADiAAAA/wAAAAAAAAAAAAAIQAAAAUD7//+E/P//AQAAAAAAAAAAAAhAAckCAADjAAAACcEEAAAhAAAAIQAAAAHLAgAA4gAAAP8AAAAAAAAAAAAACEAAAAE++///hPz//wEAAAAAAAAAAAAIQAHMAgAA4wAAAAnDBAAAEwAAABMAAAABzgIAAOIAAAD/AAAAAAAAAAAAAAhAAAABPPv//4T8//8BAAAAAAAAAAAACEABzwIAAOMAAAAJxQQAACEAAAAhAAAAAdECAADiAAAA/wAAAAAAAAAAAAAIQAAAATr7//+E/P//AQAAAAAAAAAAAAhAAdICAADjAAAACccEAAAbAAAAGwAAAAHUAgAA4gAAAP8AAAAAAAAAAAAACEAAAAE4+///hPz//wEAAAAAAAAAAAAIQAHVAgAA4wAAAAnJBAAAEwAAABMAAAAB1wIAAOIAAAD/AAAAAAAAAAAAAAhAAAABNvv//4T8//8BAAAAAAAAAAAACEAB2AIAAOMAAAAJywQAAA8AAAAPAAAAAdoCAADiAAAA/wAAAAAAAAAAAAAIQAAAATT7//+E/P//AQAAAAAAAAAAAAhAAdsCAADjAAAACc0EAAANAAAADQAAAAHdAgAA4gAAAP8AAAAAAAAAAAAACEAAAAEy+///hPz//wEAAAAAAAAAAAAIQAHeAgAA4wAAAAnPBAAAEwAAABMAAAAB4AIAAOIAAAD/AAAAAAAAAAAAAAhAAAABMPv//4T8//8BAAAAAAAAAAAACEAB4QIAAOMAAAAJ0QQAABsAAAAbAAAAAeMCAADiAAAA/wAAAAAAAAAAAAAIQAAAAS77//+E/P//AQAAAAAAAAAAAAhAAeQCAADjAAAACdMEAAAPAAAADwAAAAHmAgAA4gAAAP8AAAAAAAAAAAAACEAAAAEs+///hPz//wEAAAAAAAAAAAAIQAHnAgAA4wAAAAnVBAAADwAAAA8AAAAB6QIAAOIAAAD/AAAAAAAAAAAAAAhAAAABKvv//4T8//8BAAAAAAAAAAAACEAB6gIAAOMAAAAJ1wQAAAcAAAAHAAAAAewCAADiAAAA/wAAAAAAAAAAAAAIQAAAASj7//+E/P//AQAAAAAAAAAAAAhAAe0CAADjAAAACdkEAAAZAAAAGQAAAAHvAgAA4gAAAP8AAAAAAAAAAAAACEAAAAEm+///hPz//wEAAAAAAAAAAAAIQAHwAgAA4wAAAAnbBAAAGQAAABkAAAAB8gIAAOIAAAD/AAAAAAAAAAAAAAhAAAABJPv//4T8//8BAAAAAAAAAAAACEAB8wIAAOMAAAAJ3QQAAAsAAAALAAAAAfUCAADiAAAA/wAAAAAAAAAAAAAIQAAAASL7//+E/P//AQAAAAAAAAAAAAhAAfYCAADjAAAACd8EAAAkAAAAJAAAAAH4AgAA4gAAAP8AAAAAAAAAAAAACEAAAAEg+///hPz//wEAAAAAAAAAAAAIQAH5AgAA4wAAAAnhBAAABwAAAAcAAAAB+wIAAOIAAAD/AAAAAAAAAAAAAAhAAAABHvv//4T8//8BAAAAAAAAAAAACEAB/AIAAOMAAAAJ4wQAAAUAAAAFAAAAAf4CAADiAAAA/wAAAAAAAAAAAAAIQAAAARz7//+E/P//AQAAAAAAAAAAAAhAAf8CAADjAAAACeUEAAAWAAAAFgAAAAEBAwAA4gAAAP8AAAAAAAAAAAAACEAAAAEa+///hPz//wEAAAAAAAAAAAAIQAECAwAA4wAAAAnnBAAAEwAAABMAAAABBAMAAOIAAAD/AAAAAAAAAAAAAAhAAAABGPv//4T8//8BAAAAAAAAAAAACEABBQMAAOMAAAAJ6QQAAAkAAAAJAAAAAQcDAADiAAAA/wAAAAAAAAAAAAAIQAAAARb7//+E/P//AQAAAAAAAAAAAAhAAQgDAADjAAAACesEAAAoAAAAKAAAAAEKAwAA4gAAAP8AAAAAAAAAAAAACEAAAAEU+///hPz//wEAAAAAAAAAAAAIQAELAwAA4wAAAAntBAAAFwAAABcAAAABDQMAAOIAAAD/AAAAAAAAAAAAAAhAAAABEvv//4T8//8BAAAAAAAAAAAACEABDgMAAOMAAAAJ7wQAAA8AAAAPAAAAARADAADiAAAA/wAAAAAAAAAAAAAIQAAAARD7//+E/P//AQAAAAAAAAAAAAhAAREDAADjAAAACfEEAAAZAAAAGQAAAAETAwAA4gAAAP8AAAAAAAAAAAAACEAAAAEO+///hPz//wEAAAAAAAAAAAAIQAEUAwAA4wAAAAnzBAAAEwAAABMAAAABFgMAAOIAAAD/AAAAAAAAAAAAAAhAAAABDPv//4T8//8BAAAAAAAAAAAACEABFwMAAOMAAAAJ9QQAABcAAAAXAAAAARkDAADiAAAA/wAAAAAAAAAAAAAIQAAAAQr7//+E/P//AQAAAAAAAAAAAAhAARoDAADjAAAACfcEAAAjAAAAIwAAAAEcAwAA4gAAAP8AAAAAAAAAAAAACEAAAAEI+///hPz//wEAAAAAAAAAAAAIQAEdAwAA4wAAAAn5BAAAJQAAACUAAAABHwMAAOIAAAD/AAAAAAAAAAAAAAhAAAABBvv//4T8//8BAAAAAAAAAAAACEABIAMAAOMAAAAJ+wQAABQAAAAUAAAAASIDAADiAAAA/wAAAAAAAAAAAAAIQAAAAQT7//+E/P//AQAAAAAAAAAAAAhAASMDAADjAAAACf0EAAALAAAACwAAAAElAwAA4gAAAP8AAAAAAAAAAAAACEAAAAEC+///hPz//wEAAAAAAAAAAAAIQAEmAwAA4wAAAAn/BAAAJQAAACUAAAABKAMAAOIAAAD/AAAAAAAAAAAAAAhAAAABAPv//4T8//8BAAAAAAAAAAAACEABKQMAAOMAAAAJAQUAAB0AAAAdAAAAASsDAADiAAAA/wAAAAAAAAAAAAAIQAAAAf76//+E/P//AQAAAAAAAAAAAAhAASwDAADjAAAACQMFAAATAAAAEwAAAAEuAwAA4gAAAP8AAAAAAAAAAAAACEAAAAH8+v//hPz//wEAAAAAAAAAAAAIQAEvAwAA4wAAAAkFBQAACwAAAAsAAAABMQMAAOIAAAD/AAAAAAAAAAAAAAhAAAAB+vr//4T8//8BAAAAAAAAAAAACEABMgMAAOMAAAAJBwUAAD0AAAA9AAAAATQDAADiAAAA/wAAAAAAAAAAAAAIQAAAAfj6//+E/P//AQAAAAAAAAAAAAhAATUDAADjAAAACQkFAAAPAAAADwAAAAE3AwAA4gAAAP8AAAAAAAAAAAAACEAAAAH2+v//hPz//wEAAAAAAAAAAAAIQAE4AwAA4wAAAAkLBQAAFAAAABQAAAABOgMAAOIAAAD/AAAAAAAAAAAAAAhAAAAB9Pr//4T8//8BAAAAAAAAAAAACEABOwMAAOMAAAAJDQUAABEAAAARAAAAAT0DAADiAAAA/wAAAAAAAAAAAAAIQAAAAfL6//+E/P//AQAAAAAAAAAAAAhAAT4DAADjAAAACQ8FAAAPAAAADwAAAAFAAwAA4gAAAP8AAAAAAAAAAAAACEAAAAHw+v//hPz//wEAAAAAAAAAAAAIQAFBAwAA4wAAAAkRBQAADQAAAA0AAAABQwMAAOIAAAD/AAAAAAAAAAAAAAhAAAAB7vr//4T8//8BAAAAAAAAAAAACEABRAMAAOMAAAAJEwUAABcAAAAXAAAAAUYDAADiAAAA/wAAAAAAAAAAAAAIQAAAAez6//+E/P//AQAAAAAAAAAAAAhAAUcDAADjAAAACRUFAAALAAAACwAAAAFJAwAA4gAAAP8AAAAAAAAAAAAACEAAAAHq+v//hPz//wEAAAAAAAAAAAAIQAFKAwAA4wAAAAkXBQAAKQAAACkAAAABTAMAAOIAAAD/AAAAAAAAAAAAAAhAAAAB6Pr//4T8//8BAAAAAAAAAAAACEABTQMAAOMAAAAJGQUAAAcAAAAHAAAAAU8DAADiAAAA/wAAAAAAAAAAAAAIQAAAAeb6//+E/P//AQAAAAAAAAAAAAhAAVADAADjAAAACRsFAAAHAAAABwAAAAFSAwAA4gAAAP8AAAAAAAAAAAAACEAAAAHk+v//hPz//wEAAAAAAAAAAAAIQAFTAwAA4wAAAAkdBQAADAAAAAwAAAABVQMAAOIAAAD/AAAAAAAAAAAAAAhAAAAB4vr//4T8//8BAAAAAAAAAAAACEABVgMAAOMAAAAJHwUAAA0AAAANAAAAAVgDAADiAAAA/wAAAAAAAAAAAAAIQAAAAeD6//+E/P//AQAAAAAAAAAAAAhAAVkDAADjAAAACSEFAAAkAAAAJAAAAAFbAwAA4gAAAP8AAAAAAAAAAAAACEAAAAHe+v//hPz//wEAAAAAAAAAAAAIQAFcAwAA4wAAAAkjBQAAHgAAAB4AAAABXgMAAOIAAAD/AAAAAAAAAAAAAAhAAAAB3Pr//4T8//8BAAAAAAAAAAAACEABXwMAAOMAAAAJJQUAADkAAAA5AAAAAWEDAADiAAAA/wAAAAAAAAAAAAAIQAAAAdr6//+E/P//AQAAAAAAAAAAAAhAAWIDAADjAAAACScFAAAPAAAADwAAAAFkAwAA4gAAAP8AAAAAAAAAAAAACEAAAAHY+v//hPz//wEAAAAAAAAAAAAIQAFlAwAA4wAAAAkpBQAAGQAAABkAAAABZwMAAOIAAAD/AAAAAAAAAAAAAAhAAAAB1vr//4T8//8BAAAAAAAAAAAACEABaAMAAOMAAAAJKwUAABEAAAARAAAAAWoDAADiAAAA/wAAAAAAAAAAAAAIQAAAAdT6//+E/P//AQAAAAAAAAAAAAhAAWsDAADjAAAACS0FAAANAAAADQAAAAFtAwAA4gAAAP8AAAAAAAAAAAAACEAAAAHS+v//hPz//wEAAAAAAAAAAAAIQAFuAwAA4wAAAAkvBQAACwAAAAsAAAABcAMAAOIAAAD/AAAAAAAAAAAAAAhAAAAB0Pr//4T8//8BAAAAAAAAAAAACEABcQMAAOMAAAAJMQUAABMAAAATAAAAAXMDAADiAAAA/wAAAAAAAAAAAAAIQAAAAc76//+E/P//AQAAAAAAAAAAAAhAAXQDAADjAAAACTMFAAALAAAACwAAAAF2AwAA4gAAAP8AAAAAAAAAAAAACEAAAAHM+v//hPz//wEAAAAAAAAAAAAIQAF3AwAA4wAAAAk1BQAAMAAAADAAAAABeQMAAOIAAAD/AAAAAAAAAAAAAAhAAAAByvr//4T8//8BAAAAAAAAAAAACEABegMAAOMAAAAJNwUAABEAAAARAAAAB30DAAAAAQAAACAAAAAECklua1BvaW50VjECAAAACTgFAAAJOQUAAAk6BQAACTsFAAAJPAUAAAk9BQAACT4FAAAJPwUAAAlABQAACUEFAAAJQgUAAAlDBQAACUQFAAAJRQUAAAlGBQAACUcFAAAJSAUAAAlJBQAACUoFAAAJSwUAAAlMBQAACU0FAAAJTgUAAAlPBQAACVAFAAAJUQUAAAlSBQAADQUHfwMAAAABAAAAIAAAAAQKSW5rUG9pbnRWMQIAAAAJUwUAAAlUBQAACVUFAAAJVgUAAAlXBQAACVgFAAAJWQUAAAlaBQAACVsFAAAJXAUAAAldBQAACV4FAAAJXwUAAAlgBQAACWEFAAAJYgUAAAljBQAACWQFAAAJZQUAAAlmBQAACWcFAAAJaAUAAAlpBQAACWoFAAAJawUAAA0HB4EDAAAAAQAAACAAAAAECklua1BvaW50VjECAAAACWwFAAAJbQUAAAluBQAACW8FAAAJcAUAAAlxBQAACXIFAAAJcwUAAAl0BQAACXUFAAAJdgUAAAl3BQAACXgFAAAJeQUAAAl6BQAACXsFAAAJfAUAAAl9BQAACX4FAAANDQeDAwAAAAEAAAAgAAAABApJbmtQb2ludFYxAgAAAAl/BQAACYAFAAAJgQUAAAmCBQAACYMFAAAJhAUAAAmFBQAACYYFAAAJhwUAAAmIBQAACYkFAAAJigUAAAmLBQAACYwFAAAJjQUAAAmOBQAACY8FAAANDweFAwAAAAEAAAAQAAAABApJbmtQb2ludFYxAgAAAAmQBQAACZEFAAAJkgUAAAmTBQAACZQFAAAJlQUAAAmWBQAACZcFAAAJmAUAAAmZBQAACZoFAAAJmwUAAAmcBQAADQMHhwMAAAABAAAAIAAAAAQKSW5rUG9pbnRWMQIAAAAJnQUAAAmeBQAACZ8FAAAJoAUAAAmhBQAACaIFAAAJowUAAAmkBQAACaUFAAAJpgUAAAmnBQAACagFAAAJqQUAAAmqBQAACasFAAAJrAUAAAmtBQAACa4FAAAJrwUAAAmwBQAACbEFAAAJsgUAAAmzBQAACbQFAAAJtQUAAAm2BQAACbcFAAANBQeJAwAAAAEAAAAgAAAABApJbmtQb2ludFYxAgAAAAm4BQAACbkFAAAJugUAAAm7BQAACbwFAAAJvQUAAAm+BQAACb8FAAAJwAUAAAnBBQAACcIFAAAJwwUAAAnEBQAACcUFAAAJxgUAAAnHBQAACcgFAAANDweLAwAAAAEAAAAgAAAABApJbmtQb2ludFYxAgAAAAnJBQAACcoFAAAJywUAAAnMBQAACc0FAAAJzgUAAAnPBQAACdAFAAAJ0QUAAAnSBQAACdMFAAAJ1AUAAAnVBQAACdYFAAAJ1wUAAAnYBQAACdkFAAAJ2gUAAAnbBQAADQ0HjQMAAAABAAAAQAAAAAQKSW5rUG9pbnRWMQIAAAAJ3AUAAAndBQAACd4FAAAJ3wUAAAngBQAACeEFAAAJ4gUAAAnjBQAACeQFAAAJ5QUAAAnmBQAACecFAAAJ6AUAAAnpBQAACeoFAAAJ6wUAAAnsBQAACe0FAAAJ7gUAAAnvBQAACfAFAAAJ8QUAAAnyBQAACfMFAAAJ9AUAAAn1BQAACfYFAAAJ9wUAAAn4BQAACfkFAAAJ+gUAAAn7BQAACfwFAAAJ/QUAAAn+BQAACf8FAAAJAAYAAAkBBgAACQIGAAAJAwYAAAkEBgAACQUGAAAJBgYAAAkHBgAADRQHjwMAAAABAAAAEAAAAAQKSW5rUG9pbnRWMQIAAAAJCAYAAAkJBgAACQoGAAAJCwYAAAkMBgAACQ0GAAAJDgYAAAkPBgAACRAGAAAJEQYAAAkSBgAACRMGAAAJFAYAAAkVBgAACRYGAAAKB5EDAAAAAQAAABAAAAAECklua1BvaW50VjECAAAACRcGAAAJGAYAAAkZBgAACRoGAAAJGwYAAAkcBgAACR0GAAAJHgYAAAkfBgAACSAGAAAJIQYAAA0FB5MDAAAAAQAAACAAAAAECklua1BvaW50VjECAAAACSIGAAAJIwYAAAkkBgAACSUGAAAJJgYAAAknBgAACSgGAAAJKQYAAAkqBgAACSsGAAAJLAYAAAktBgAACS4GAAAJLwYAAAkwBgAACTEGAAAJMgYAAAkzBgAACTQGAAAJNQYAAAk2BgAACTcGAAAJOAYAAAk5BgAACToGAAAJOwYAAA0GB5UDAAAAAQAAACAAAAAECklua1BvaW50VjECAAAACTwGAAAJPQYAAAk+BgAACT8GAAAJQAYAAAlBBgAACUIGAAAJQwYAAAlEBgAACUUGAAAJRgYAAAlHBgAACUgGAAAJSQYAAAlKBgAACUsGAAAJTAYAAAlNBgAACU4GAAAJTwYAAAlQBgAACVEGAAAJUgYAAAlTBgAACVQGAAAJVQYAAAlWBgAACVcGAAAJWAYAAA0DB5cDAAAAAQAAACAAAAAECklua1BvaW50VjECAAAACVkGAAAJWgYAAAlbBgAACVwGAAAJXQYAAAleBgAACV8GAAAJYAYAAAlhBgAACWIGAAAJYwYAAAlkBgAACWUGAAAJZgYAAAlnBgAACWgGAAAJaQYAAAlqBgAACWsGAAAJbAYAAAltBgAADQsHmQMAAAABAAAAEAAAAAQKSW5rUG9pbnRWMQIAAAAJbgYAAAlvBgAACXAGAAAJcQYAAAlyBgAACXMGAAAJdAYAAAl1BgAACXYGAAAJdwYAAAl4BgAACXkGAAAJegYAAA0DB5sDAAAAAQAAAEAAAAAECklua1BvaW50VjECAAAACXsGAAAJfAYAAAl9BgAACX4GAAAJfwYAAAmABgAACYEGAAAJggYAAAmDBgAACYQGAAAJhQYAAAmGBgAACYcGAAAJiAYAAAmJBgAACYoGAAAJiwYAAAmMBgAACY0GAAAJjgYAAAmPBgAACZAGAAAJkQYAAAmSBgAACZMGAAAJlAYAAAmVBgAACZYGAAAJlwYAAAmYBgAACZkGAAAJmgYAAAmbBgAACZwGAAAJnQYAAA0dB50DAAAAAQAAABAAAAAECklua1BvaW50VjECAAAACZ4GAAAJnwYAAAmgBgAACaEGAAAJogYAAAmjBgAACaQGAAAJpQYAAAmmBgAACacGAAAJqAYAAAmpBgAACaoGAAAJqwYAAAmsBgAACgefAwAAAAEAAAAgAAAABApJbmtQb2ludFYxAgAAAAmtBgAACa4GAAAJrwYAAAmwBgAACbEGAAAJsgYAAAmzBgAACbQGAAAJtQYAAAm2BgAACbcGAAAJuAYAAAm5BgAACboGAAAJuwYAAAm8BgAACb0GAAAJvgYAAAm/BgAACcAGAAAJwQYAAA0LB6EDAAAAAQAAAAQAAAAECklua1BvaW50VjECAAAACcIGAAAJwwYAAA0CB6MDAAAAAQAAABAAAAAECklua1BvaW50VjECAAAACcQGAAAJxQYAAAnGBgAACccGAAAJyAYAAAnJBgAACcoGAAAJywYAAAnMBgAACc0GAAAJzgYAAAnPBgAACdAGAAAJ0QYAAAnSBgAACgelAwAAAAEAAACAAAAABApJbmtQb2ludFYxAgAAAAnTBgAACdQGAAAJ1QYAAAnWBgAACdcGAAAJ2AYAAAnZBgAACdoGAAAJ2wYAAAncBgAACd0GAAAJ3gYAAAnfBgAACeAGAAAJ4QYAAAniBgAACeMGAAAJ5AYAAAnlBgAACeYGAAAJ5wYAAAnoBgAACekGAAAJ6gYAAAnrBgAACewGAAAJ7QYAAAnuBgAACe8GAAAJ8AYAAAnxBgAACfIGAAAJ8wYAAAn0BgAACfUGAAAJ9gYAAAn3BgAACfgGAAAJ+QYAAAn6BgAACfsGAAAJ/AYAAAn9BgAACf4GAAAJ/wYAAAkABwAACQEHAAAJAgcAAAkDBwAACQQHAAAJBQcAAAkGBwAACQcHAAAJCAcAAAkJBwAACQoHAAAJCwcAAAkMBwAACQ0HAAAJDgcAAAkPBwAACRAHAAAJEQcAAAkSBwAACRMHAAAJFAcAAAkVBwAACRYHAAAJFwcAAAkYBwAACRkHAAAJGgcAAAkbBwAACRwHAAAJHQcAAAkeBwAACR8HAAAJIAcAAAkhBwAACSIHAAAJIwcAAAkkBwAACSUHAAAJJgcAAAknBwAACSgHAAAJKQcAAAkqBwAACSsHAAAJLAcAAA0mB6cDAAAAAQAAAEAAAAAECklua1BvaW50VjECAAAACS0HAAAJLgcAAAkvBwAACTAHAAAJMQcAAAkyBwAACTMHAAAJNAcAAAk1BwAACTYHAAAJNwcAAAk4BwAACTkHAAAJOgcAAAk7BwAACTwHAAAJPQcAAAk+BwAACT8HAAAJQAcAAAlBBwAACUIHAAAJQwcAAAlEBwAACUUHAAAJRgcAAAlHBwAACUgHAAAJSQcAAAlKBwAACUsHAAAJTAcAAAlNBwAACU4HAAAJTwcAAAlQBwAACVEHAAAJUgcAAAlTBwAACVQHAAAJVQcAAAlWBwAACVcHAAANFQepAwAAAAEAAABAAAAABApJbmtQb2ludFYxAgAAAAlYBwAACVkHAAAJWgcAAAlbBwAACVwHAAAJXQcAAAleBwAACV8HAAAJYAcAAAlhBwAACWIHAAAJYwcAAAlkBwAACWUHAAAJZgcAAAlnBwAACWgHAAAJaQcAAAlqBwAACWsHAAAJbAcAAAltBwAACW4HAAAJbwcAAAlwBwAACXEHAAAJcgcAAAlzBwAACXQHAAAJdQcAAAl2BwAACXcHAAAJeAcAAA0fB6sDAAAAAQAAACAAAAAECklua1BvaW50VjECAAAACXkHAAAJegcAAAl7BwAACXwHAAAJfQcAAAl+BwAACX8HAAAJgAcAAAmBBwAACYIHAAAJgwcAAAmEBwAACYUHAAAJhgcAAAmHBwAACYgHAAAJiQcAAAmKBwAACYsHAAAJjAcAAAmNBwAACY4HAAAJjwcAAAmQBwAACZEHAAAJkgcAAAmTBwAADQUHrQMAAAABAAAAQAAAAAQKSW5rUG9pbnRWMQIAAAAJlAcAAAmVBwAACZYHAAAJlwcAAAmYBwAACZkHAAAJmgcAAAmbBwAACZwHAAAJnQcAAAmeBwAACZ8HAAAJoAcAAAmhBwAACaIHAAAJowcAAAmkBwAACaUHAAAJpgcAAAmnBwAACagHAAAJqQcAAAmqBwAACasHAAAJrAcAAAmtBwAACa4HAAAJrwcAAAmwBwAACbEHAAAJsgcAAAmzBwAACbQHAAAJtQcAAAm2BwAACbcHAAAJuAcAAAm5BwAACboHAAANGQevAwAAAAEAAAAgAAAABApJbmtQb2ludFYxAgAAAAm7BwAACbwHAAAJvQcAAAm+BwAACb8HAAAJwAcAAAnBBwAACcIHAAAJwwcAAAnEBwAACcUHAAAJxgcAAAnHBwAACcgHAAAJyQcAAAnKBwAACcsHAAAJzAcAAAnNBwAACc4HAAAJzwcAAAnQBwAACdEHAAAJ0gcAAAnTBwAADQcHsQMAAAABAAAAIAAAAAQKSW5rUG9pbnRWMQIAAAAJ1AcAAAnVBwAACdYHAAAJ1wcAAAnYBwAACdkHAAAJ2gcAAAnbBwAACdwHAAAJ3QcAAAneBwAACd8HAAAJ4AcAAAnhBwAACeIHAAAJ4wcAAAnkBwAACeUHAAANDgezAwAAAAEAAAAQAAAABApJbmtQb2ludFYxAgAAAAnmBwAACecHAAAJ6AcAAAnpBwAACeoHAAAJ6wcAAAnsBwAACe0HAAAJ7gcAAAnvBwAACfAHAAAJ8QcAAA0EB7UDAAAAAQAAABAAAAAECklua1BvaW50VjECAAAACfIHAAAJ8wcAAAn0BwAACfUHAAAJ9gcAAAn3BwAACfgHAAAJ+QcAAAn6BwAACfsHAAAJ/AcAAAn9BwAACf4HAAAJ/wcAAAkACAAACge3AwAAAAEAAAAgAAAABApJbmtQb2ludFYxAgAAAAkBCAAACQIIAAAJAwgAAAkECAAACQUIAAAJBggAAAkHCAAACQgIAAAJCQgAAAkKCAAACQsIAAAJDAgAAAkNCAAACQ4IAAAJDwgAAAkQCAAACREIAAAJEggAAAkTCAAACRQIAAAJFQgAAAkWCAAACRcIAAAJGAgAAA0IB7kDAAAAAQAAACAAAAAECklua1BvaW50VjECAAAACRkIAAAJGggAAAkbCAAACRwIAAAJHQgAAAkeCAAACR8IAAAJIAgAAAkhCAAACSIIAAAJIwgAAAkkCAAACSUIAAAJJggAAAknCAAACSgIAAAJKQgAAAkqCAAACSsIAAAJLAgAAAktCAAADQsHuwMAAAABAAAAIAAAAAQKSW5rUG9pbnRWMQIAAAAJLggAAAkvCAAACTAIAAAJMQgAAAkyCAAACTMIAAAJNAgAAAk1CAAACTYIAAAJNwgAAAk4CAAACTkIAAAJOggAAAk7CAAACTwIAAAJPQgAAAk+CAAADQ8HvQMAAAABAAAAEAAAAAQKSW5rUG9pbnRWMQIAAAAJPwgAAAlACAAACUEIAAAJQggAAAlDCAAACUQIAAAJRQgAAAlGCAAACUcIAAAJSAgAAAlJCAAACUoIAAAJSwgAAA0DB78DAAAAAQAAACAAAAAECklua1BvaW50VjECAAAACUwIAAAJTQgAAAlOCAAACU8IAAAJUAgAAAlRCAAACVIIAAAJUwgAAAlUCAAACVUIAAAJVggAAAlXCAAACVgIAAAJWQgAAAlaCAAACVsIAAAJXAgAAAldCAAACV4IAAAJXwgAAAlgCAAACWEIAAAJYggAAAljCAAACWQIAAAJZQgAAAlmCAAACWcIAAAJaAgAAAlpCAAADQIHwQMAAAABAAAAEAAAAAQKSW5rUG9pbnRWMQIAAAAJaggAAAlrCAAACWwIAAAJbQgAAAluCAAACW8IAAAJcAgAAAlxCAAACXIIAAAJcwgAAAl0CAAACXUIAAAJdggAAA0DB8MDAAAAAQAAABAAAAAECklua1BvaW50VjECAAAACXcIAAAJeAgAAAl5CAAACXoIAAAJewgAAAl8CAAACX0IAAAJfggAAAl/CAAACYAIAAAJgQgAAA0FB8UDAAAAAQAAAIAAAAAECklua1BvaW50VjECAAAACYIIAAAJgwgAAAmECAAACYUIAAAJhggAAAmHCAAACYgIAAAJiQgAAAmKCAAACYsIAAAJjAgAAAmNCAAACY4IAAAJjwgAAAmQCAAACZEIAAAJkggAAAmTCAAACZQIAAAJlQgAAAmWCAAACZcIAAAJmAgAAAmZCAAACZoIAAAJmwgAAAmcCAAACZ0IAAAJnggAAAmfCAAACaAIAAAJoQgAAAmiCAAACaMIAAAJpAgAAAmlCAAACaYIAAAJpwgAAAmoCAAACakIAAAJqggAAAmrCAAACawIAAAJrQgAAAmuCAAACa8IAAAJsAgAAAmxCAAACbIIAAAJswgAAAm0CAAACbUIAAAJtggAAAm3CAAACbgIAAAJuQgAAAm6CAAACbsIAAAJvAgAAAm9CAAACb4IAAAJvwgAAAnACAAACcEIAAAJwggAAAnDCAAACcQIAAAJxQgAAAnGCAAACccIAAAJyAgAAAnJCAAACcoIAAAJywgAAAnMCAAACc0IAAAJzggAAAnPCAAACdAIAAAJ0QgAAAnSCAAACdMIAAAJ1AgAAAnVCAAACdYIAAAJ1wgAAAnYCAAACdkIAAAJ2ggAAAnbCAAACdwIAAAJ3QgAAAneCAAACd8IAAAJ4AgAAAnhCAAACeIIAAAJ4wgAAAnkCAAACeUIAAAJ5ggAAAnnCAAADRoHxwMAAAABAAAAQAAAAAQKSW5rUG9pbnRWMQIAAAAJ6AgAAAnpCAAACeoIAAAJ6wgAAAnsCAAACe0IAAAJ7ggAAAnvCAAACfAIAAAJ8QgAAAnyCAAACfMIAAAJ9AgAAAn1CAAACfYIAAAJ9wgAAAn4CAAACfkIAAAJ+ggAAAn7CAAACfwIAAAJ/QgAAAn+CAAACf8IAAAJAAkAAAkBCQAACQIJAAAJAwkAAAkECQAACQUJAAAJBgkAAAkHCQAACQgJAAAJCQkAAAkKCQAACQsJAAAJDAkAAAkNCQAACQ4JAAAJDwkAAAkQCQAACREJAAAJEgkAAAkTCQAACRQJAAAJFQkAAAkWCQAACRcJAAAJGAkAAAkZCQAACRoJAAAJGwkAAA0MB8kDAAAAAQAAACAAAAAECklua1BvaW50VjECAAAACRwJAAAJHQkAAAkeCQAACR8JAAAJIAkAAAkhCQAACSIJAAAJIwkAAAkkCQAACSUJAAAJJgkAAAknCQAACSgJAAAJKQkAAAkqCQAACSsJAAAJLAkAAAktCQAACS4JAAAJLwkAAAkwCQAACTEJAAAJMgkAAAkzCQAACTQJAAANBwfLAwAAAAEAAABAAAAABApJbmtQb2ludFYxAgAAAAk1CQAACTYJAAAJNwkAAAk4CQAACTkJAAAJOgkAAAk7CQAACTwJAAAJPQkAAAk+CQAACT8JAAAJQAkAAAlBCQAACUIJAAAJQwkAAAlECQAACUUJAAAJRgkAAAlHCQAACUgJAAAJSQkAAAlKCQAACUsJAAAJTAkAAAlNCQAACU4JAAAJTwkAAAlQCQAACVEJAAAJUgkAAAlTCQAACVQJAAAJVQkAAAlWCQAACVcJAAAJWAkAAAlZCQAACVoJAAAJWwkAAAlcCQAACV0JAAANFwfNAwAAAAEAAAAgAAAABApJbmtQb2ludFYxAgAAAAleCQAACV8JAAAJYAkAAAlhCQAACWIJAAAJYwkAAAlkCQAACWUJAAAJZgkAAAlnCQAACWgJAAAJaQkAAAlqCQAACWsJAAAJbAkAAAltCQAACW4JAAAJbwkAAAlwCQAACXEJAAAJcgkAAAlzCQAACXQJAAAJdQkAAAl2CQAACXcJAAAJeAkAAA0FB88DAAAAAQAAACAAAAAECklua1BvaW50VjECAAAACXkJAAAJegkAAAl7CQAACXwJAAAJfQkAAAl+CQAACX8JAAAJgAkAAAmBCQAACYIJAAAJgwkAAAmECQAACYUJAAAJhgkAAAmHCQAACYgJAAAJiQkAAAmKCQAACYsJAAANDQfRAwAAAAEAAAAgAAAABApJbmtQb2ludFYxAgAAAAmMCQAACY0JAAAJjgkAAAmPCQAACZAJAAAJkQkAAAmSCQAACZMJAAAJlAkAAAmVCQAACZYJAAAJlwkAAAmYCQAACZkJAAAJmgkAAAmbCQAACZwJAAAJnQkAAAmeCQAADQ0H0wMAAAABAAAAEAAAAAQKSW5rUG9pbnRWMQIAAAAJnwkAAAmgCQAACaEJAAAJogkAAAmjCQAACaQJAAAJpQkAAAmmCQAACacJAAAJqAkAAAmpCQAADQUH1QMAAAABAAAAIAAAAAQKSW5rUG9pbnRWMQIAAAAJqgkAAAmrCQAACawJAAAJrQkAAAmuCQAACa8JAAAJsAkAAAmxCQAACbIJAAAJswkAAAm0CQAACbUJAAAJtgkAAAm3CQAACbgJAAAJuQkAAAm6CQAACbsJAAAJvAkAAAm9CQAACb4JAAANCwfXAwAAAAEAAAAQAAAABApJbmtQb2ludFYxAgAAAAm/CQAACcAJAAAJwQkAAAnCCQAACcMJAAAJxAkAAAnFCQAACcYJAAAJxwkAAAnICQAACckJAAAJygkAAAnLCQAACcwJAAAJzQkAAAoH2QMAAAABAAAAEAAAAAQKSW5rUG9pbnRWMQIAAAAJzgkAAAnPCQAACdAJAAAJ0QkAAAnSCQAACdMJAAAJ1AkAAAnVCQAACdYJAAAJ1wkAAAnYCQAACdkJAAAJ2gkAAA0DB9sDAAAAAQAAABAAAAAECklua1BvaW50VjECAAAACdsJAAAJ3AkAAAndCQAACd4JAAAJ3wkAAAngCQAACeEJAAAJ4gkAAAnjCQAACeQJAAAJ5QkAAA0FB90DAAAAAQAAACAAAAAECklua1BvaW50VjECAAAACeYJAAAJ5wkAAAnoCQAACekJAAAJ6gkAAAnrCQAACewJAAAJ7QkAAAnuCQAACe8JAAAJ8AkAAAnxCQAACfIJAAAJ8wkAAAn0CQAACfUJAAAJ9gkAAAn3CQAACfgJAAAJ+QkAAAn6CQAACfsJAAAJ/AkAAAn9CQAACf4JAAAJ/wkAAAkACgAADQUH3wMAAAABAAAAIAAAAAQKSW5rUG9pbnRWMQIAAAAJAQoAAAkCCgAACQMKAAAJBAoAAAkFCgAACQYKAAAJBwoAAAkICgAACQkKAAAJCgoAAAkLCgAACQwKAAAJDQoAAAkOCgAACQ8KAAAJEAoAAAkRCgAACRIKAAAJEwoAAA0NB+EDAAAAAQAAACAAAAAECklua1BvaW50VjECAAAACRQKAAAJFQoAAAkWCgAACRcKAAAJGAoAAAkZCgAACRoKAAAJGwoAAAkcCgAACR0KAAAJHgoAAAkfCgAACSAKAAAJIQoAAAkiCgAACSMKAAAJJAoAAAklCgAACSYKAAAJJwoAAAkoCgAACSkKAAAJKgoAAAkrCgAACSwKAAAJLQoAAAkuCgAACS8KAAAJMAoAAAkxCgAADQIH4wMAAAABAAAAIAAAAAQKSW5rUG9pbnRWMQIAAAAJMgoAAAkzCgAACTQKAAAJNQoAAAk2CgAACTcKAAAJOAoAAAk5CgAACToKAAAJOwoAAAk8CgAACT0KAAAJPgoAAAk/CgAACUAKAAAJQQoAAAlCCgAACUMKAAAJRAoAAAlFCgAACUYKAAAJRwoAAAlICgAACUkKAAANCAflAwAAAAEAAAAgAAAABApJbmtQb2ludFYxAgAAAAlKCgAACUsKAAAJTAoAAAlNCgAACU4KAAAJTwoAAAlQCgAACVEKAAAJUgoAAAlTCgAACVQKAAAJVQoAAAlWCgAACVcKAAAJWAoAAAlZCgAACVoKAAAJWwoAAAlcCgAACV0KAAANDAfnAwAAAAEAAAAQAAAABApJbmtQb2ludFYxAgAAAAleCgAACV8KAAAJYAoAAAlhCgAACWIKAAAJYwoAAAlkCgAACWUKAAAJZgoAAAlnCgAACWgKAAAJaQoAAAlqCgAACWsKAAAJbAoAAAoH6QMAAAABAAAAEAAAAAQKSW5rUG9pbnRWMQIAAAAJbQoAAAluCgAACW8KAAAJcAoAAAlxCgAACXIKAAAJcwoAAAl0CgAACXUKAAANBwfrAwAAAAEAAAAIAAAABApJbmtQb2ludFYxAgAAAAl2CgAACXcKAAAJeAoAAAl5CgAACXoKAAAJewoAAAl8CgAACgftAwAAAAEAAAAgAAAABApJbmtQb2ludFYxAgAAAAl9CgAACX4KAAAJfwoAAAmACgAACYEKAAAJggoAAAmDCgAACYQKAAAJhQoAAAmGCgAACYcKAAAJiAoAAAmJCgAACYoKAAAJiwoAAAmMCgAACY0KAAAJjgoAAA0OB+8DAAAAAQAAAIAAAAAECklua1BvaW50VjECAAAACY8KAAAJkAoAAAmRCgAACZIKAAAJkwoAAAmUCgAACZUKAAAJlgoAAAmXCgAACZgKAAAJmQoAAAmaCgAACZsKAAAJnAoAAAmdCgAACZ4KAAAJnwoAAAmgCgAACaEKAAAJogoAAAmjCgAACaQKAAAJpQoAAAmmCgAACacKAAAJqAoAAAmpCgAACaoKAAAJqwoAAAmsCgAACa0KAAAJrgoAAAmvCgAACbAKAAAJsQoAAAmyCgAACbMKAAAJtAoAAAm1CgAACbYKAAAJtwoAAAm4CgAACbkKAAAJugoAAAm7CgAACbwKAAAJvQoAAAm+CgAACb8KAAAJwAoAAAnBCgAACcIKAAAJwwoAAAnECgAACcUKAAAJxgoAAAnHCgAACcgKAAAJyQoAAAnKCgAACcsKAAAJzAoAAAnNCgAACc4KAAAJzwoAAAnQCgAADT4H8QMAAAABAAAAIAAAAAQKSW5rUG9pbnRWMQIAAAAJ0QoAAAnSCgAACdMKAAAJ1AoAAAnVCgAACdYKAAAJ1woAAAnYCgAACdkKAAAJ2goAAAnbCgAACdwKAAAJ3QoAAAneCgAACd8KAAAJ4AoAAAnhCgAACeIKAAAJ4woAAAnkCgAACeUKAAAJ5goAAA0KB/MDAAAAAQAAAEAAAAAECklua1BvaW50VjECAAAACecKAAAJ6AoAAAnpCgAACeoKAAAJ6woAAAnsCgAACe0KAAAJ7goAAAnvCgAACfAKAAAJ8QoAAAnyCgAACfMKAAAJ9AoAAAn1CgAACfYKAAAJ9woAAAn4CgAACfkKAAAJ+goAAAn7CgAACfwKAAAJ/QoAAAn+CgAACf8KAAAJAAsAAAkBCwAACQILAAAJAwsAAAkECwAACQULAAAJBgsAAAkHCwAACQgLAAANHgf1AwAAAAEAAAAgAAAABApJbmtQb2ludFYxAgAAAAkJCwAACQoLAAAJCwsAAAkMCwAACQ0LAAAJDgsAAAkPCwAACRALAAAJEQsAAAkSCwAACRMLAAAJFAsAAAkVCwAACRYLAAAJFwsAAAkYCwAACRkLAAAJGgsAAAkbCwAACRwLAAAJHQsAAAkeCwAACR8LAAAJIAsAAAkhCwAACSILAAAJIwsAAA0FB/cDAAAAAQAAACAAAAAECklua1BvaW50VjECAAAACSQLAAAJJQsAAAkmCwAACScLAAAJKAsAAAkpCwAACSoLAAAJKwsAAAksCwAACS0LAAAJLgsAAAkvCwAACTALAAAJMQsAAAkyCwAACTMLAAAJNAsAAAk1CwAACTYLAAAJNwsAAAk4CwAADQsH+QMAAAABAAAAIAAAAAQKSW5rUG9pbnRWMQIAAAAJOQsAAAk6CwAACTsLAAAJPAsAAAk9CwAACT4LAAAJPwsAAAlACwAACUELAAAJQgsAAAlDCwAACUQLAAAJRQsAAAlGCwAACUcLAAAJSAsAAAlJCwAADQ8H+wMAAAABAAAAEAAAAAQKSW5rUG9pbnRWMQIAAAAJSgsAAAlLCwAACUwLAAAJTQsAAAlOCwAACU8LAAAJUAsAAAlRCwAACVILAAAJUwsAAAlUCwAACVULAAAJVgsAAAlXCwAACVgLAAAKB/0DAAAAAQAAACAAAAAECklua1BvaW50VjECAAAACVkLAAAJWgsAAAlbCwAACVwLAAAJXQsAAAleCwAACV8LAAAJYAsAAAlhCwAACWILAAAJYwsAAAlkCwAACWULAAAJZgsAAAlnCwAACWgLAAAJaQsAAAlqCwAACWsLAAAJbAsAAAltCwAACW4LAAAJbwsAAAlwCwAACXELAAANBwf/AwAAAAEAAAAgAAAABApJbmtQb2ludFYxAgAAAAlyCwAACXMLAAAJdAsAAAl1CwAACXYLAAAJdwsAAAl4CwAACXkLAAAJegsAAAl7CwAACXwLAAAJfQsAAAl+CwAACX8LAAAJgAsAAAmBCwAACYILAAAJgwsAAAmECwAACYULAAAJhgsAAAmHCwAACYgLAAAJiQsAAAmKCwAACYsLAAAJjAsAAA0FBwEEAAAAAQAAAEAAAAAECklua1BvaW50VjECAAAACY0LAAAJjgsAAAmPCwAACZALAAAJkQsAAAmSCwAACZMLAAAJlAsAAAmVCwAACZYLAAAJlwsAAAmYCwAACZkLAAAJmgsAAAmbCwAACZwLAAAJnQsAAAmeCwAACZ8LAAAJoAsAAAmhCwAACaILAAAJowsAAAmkCwAACaULAAAJpgsAAAmnCwAACagLAAAJqQsAAAmqCwAACasLAAAJrAsAAAmtCwAADR8HAwQAAAABAAAAIAAAAAQKSW5rUG9pbnRWMQIAAAAJrgsAAAmvCwAACbALAAAJsQsAAAmyCwAACbMLAAAJtAsAAAm1CwAACbYLAAAJtwsAAAm4CwAACbkLAAAJugsAAAm7CwAACbwLAAAJvQsAAAm+CwAACb8LAAAJwAsAAAnBCwAACcILAAAJwwsAAAnECwAADQkHBQQAAAABAAAAIAAAAAQKSW5rUG9pbnRWMQIAAAAJxQsAAAnGCwAACccLAAAJyAsAAAnJCwAACcoLAAAJywsAAAnMCwAACc0LAAAJzgsAAAnPCwAACdALAAAJ0QsAAAnSCwAACdMLAAAJ1AsAAAnVCwAACdYLAAAJ1wsAAA0NBwcEAAAAAQAAACAAAAAECklua1BvaW50VjECAAAACdgLAAAJ2QsAAAnaCwAACdsLAAAJ3AsAAAndCwAACd4LAAAJ3wsAAAngCwAACeELAAAJ4gsAAAnjCwAACeQLAAAJ5QsAAAnmCwAACecLAAAJ6AsAAA0PBwkEAAAAAQAAABAAAAAECklua1BvaW50VjECAAAACekLAAAJ6gsAAAnrCwAACewLAAAJ7QsAAAnuCwAACe8LAAAJ8AsAAAnxCwAACfILAAAJ8wsAAAn0CwAACfULAAAJ9gsAAAn3CwAACgcLBAAAAAEAAAAgAAAABApJbmtQb2ludFYxAgAAAAn4CwAACfkLAAAJ+gsAAAn7CwAACfwLAAAJ/QsAAAn+CwAACf8LAAAJAAwAAAkBDAAACQIMAAAJAwwAAAkEDAAACQUMAAAJBgwAAAkHDAAACQgMAAAJCQwAAAkKDAAADQ0HDQQAAAABAAAAIAAAAAQKSW5rUG9pbnRWMQIAAAAJCwwAAAkMDAAACQ0MAAAJDgwAAAkPDAAACRAMAAAJEQwAAAkSDAAACRMMAAAJFAwAAAkVDAAACRYMAAAJFwwAAAkYDAAACRkMAAAJGgwAAAkbDAAACRwMAAAJHQwAAA0NBw8EAAAAAQAAABAAAAAECklua1BvaW50VjECAAAACR4MAAAJHwwAAAkgDAAACSEMAAAJIgwAAAkjDAAACSQMAAAJJQwAAAkmDAAACScMAAAJKAwAAAkpDAAACSoMAAANAwcRBAAAAAEAAAAQAAAABApJbmtQb2ludFYxAgAAAAkrDAAACSwMAAAJLQwAAAkuDAAACS8MAAAJMAwAAAkxDAAACTIMAAAJMwwAAAk0DAAACTUMAAANBQcTBAAAAAEAAAAgAAAABApJbmtQb2ludFYxAgAAAAk2DAAACTcMAAAJOAwAAAk5DAAACToMAAAJOwwAAAk8DAAACT0MAAAJPgwAAAk/DAAACUAMAAAJQQwAAAlCDAAACUMMAAAJRAwAAAlFDAAACUYMAAAJRwwAAAlIDAAACUkMAAAJSgwAAAlLDAAACUwMAAAJTQwAAAlODAAACU8MAAAJUAwAAAlRDAAADQQHFQQAAAABAAAAEAAAAAQKSW5rUG9pbnRWMQIAAAAJUgwAAAlTDAAACVQMAAAJVQwAAAlWDAAACVcMAAAJWAwAAAlZDAAACVoMAAAJWwwAAAlcDAAACV0MAAAJXgwAAA0DBxcEAAAAAQAAABAAAAAECklua1BvaW50VjECAAAACV8MAAAJYAwAAAlhDAAACWIMAAAJYwwAAAlkDAAACWUMAAAJZgwAAAlnDAAACWgMAAAJaQwAAAlqDAAACWsMAAANAwcZBAAAAAEAAAAgAAAABApJbmtQb2ludFYxAgAAAAlsDAAACW0MAAAJbgwAAAlvDAAACXAMAAAJcQwAAAlyDAAACXMMAAAJdAwAAAl1DAAACXYMAAAJdwwAAAl4DAAACXkMAAAJegwAAAl7DAAACXwMAAAJfQwAAAl+DAAACX8MAAAJgAwAAAmBDAAACYIMAAANCQcbBAAAAAEAAAAQAAAABApJbmtQb2ludFYxAgAAAAmDDAAACYQMAAAJhQwAAAmGDAAACYcMAAAJiAwAAAmJDAAACYoMAAAJiwwAAAmMDAAACY0MAAAJjgwAAAmPDAAACZAMAAAJkQwAAAoHHQQAAAABAAAAQAAAAAQKSW5rUG9pbnRWMQIAAAAJkgwAAAmTDAAACZQMAAAJlQwAAAmWDAAACZcMAAAJmAwAAAmZDAAACZoMAAAJmwwAAAmcDAAACZ0MAAAJngwAAAmfDAAACaAMAAAJoQwAAAmiDAAACaMMAAAJpAwAAAmlDAAACaYMAAAJpwwAAAmoDAAACakMAAAJqgwAAAmrDAAACawMAAAJrQwAAAmuDAAACa8MAAAJsAwAAAmxDAAACbIMAAAJswwAAAm0DAAACbUMAAAJtgwAAAm3DAAACbgMAAAJuQwAAAm6DAAADRcHHwQAAAABAAAAIAAAAAQKSW5rUG9pbnRWMQIAAAAJuwwAAAm8DAAACb0MAAAJvgwAAAm/DAAACcAMAAAJwQwAAAnCDAAACcMMAAAJxAwAAAnFDAAACcYMAAAJxwwAAAnIDAAACckMAAAJygwAAAnLDAAACcwMAAAJzQwAAAnODAAACc8MAAAJ0AwAAAnRDAAACdIMAAAJ0wwAAA0HByEEAAAAAQAAAEAAAAAECklua1BvaW50VjECAAAACdQMAAAJ1QwAAAnWDAAACdcMAAAJ2AwAAAnZDAAACdoMAAAJ2wwAAAncDAAACd0MAAAJ3gwAAAnfDAAACeAMAAAJ4QwAAAniDAAACeMMAAAJ5AwAAAnlDAAACeYMAAAJ5wwAAAnoDAAACekMAAAJ6gwAAAnrDAAACewMAAAJ7QwAAAnuDAAACe8MAAAJ8AwAAAnxDAAACfIMAAAJ8wwAAAn0DAAACfUMAAAJ9gwAAA0dByMEAAAAAQAAACAAAAAECklua1BvaW50VjECAAAACfcMAAAJ+AwAAAn5DAAACfoMAAAJ+wwAAAn8DAAACf0MAAAJ/gwAAAn/DAAACQANAAAJAQ0AAAkCDQAACQMNAAAJBA0AAAkFDQAACQYNAAAJBw0AAAkIDQAACQkNAAAJCg0AAA0MByUEAAAAAQAAACAAAAAECklua1BvaW50VjECAAAACQsNAAAJDA0AAAkNDQAACQ4NAAAJDw0AAAkQDQAACRENAAAJEg0AAAkTDQAACRQNAAAJFQ0AAAkWDQAACRcNAAAJGA0AAAkZDQAACRoNAAAJGw0AAAkcDQAACR0NAAAJHg0AAAkfDQAACSANAAAJIQ0AAAkiDQAACSMNAAAJJA0AAAklDQAADQUHJwQAAAABAAAAEAAAAAQKSW5rUG9pbnRWMQIAAAAJJg0AAAknDQAACSgNAAAJKQ0AAAkqDQAACSsNAAAJLA0AAAktDQAACS4NAAAJLw0AAAkwDQAACTENAAAJMg0AAAkzDQAACTQNAAAKBykEAAAAAQAAABAAAAAECklua1BvaW50VjECAAAACTUNAAAJNg0AAAk3DQAACTgNAAAJOQ0AAAk6DQAACTsNAAAJPA0AAAk9DQAADQcHKwQAAAABAAAAIAAAAAQKSW5rUG9pbnRWMQIAAAAJPg0AAAk/DQAACUANAAAJQQ0AAAlCDQAACUMNAAAJRA0AAAlFDQAACUYNAAAJRw0AAAlIDQAACUkNAAAJSg0AAAlLDQAACUwNAAAJTQ0AAAlODQAACU8NAAAJUA0AAAlRDQAACVINAAAJUw0AAAlUDQAACVUNAAAJVg0AAAlXDQAACVgNAAAJWQ0AAAlaDQAACVsNAAAJXA0AAAoHLQQAAAABAAAAEAAAAAQKSW5rUG9pbnRWMQIAAAAJXQ0AAAleDQAACV8NAAAJYA0AAAlhDQAACWINAAAJYw0AAAlkDQAACWUNAAAJZg0AAAlnDQAADQUHLwQAAAABAAAAEAAAAAQKSW5rUG9pbnRWMQIAAAAJaA0AAAlpDQAACWoNAAAJaw0AAAlsDQAACW0NAAAJbg0AAAlvDQAACXANAAANBwcxBAAAAAEAAACAAAAABApJbmtQb2ludFYxAgAAAAlxDQAACXINAAAJcw0AAAl0DQAACXUNAAAJdg0AAAl3DQAACXgNAAAJeQ0AAAl6DQAACXsNAAAJfA0AAAl9DQAACX4NAAAJfw0AAAmADQAACYENAAAJgg0AAAmDDQAACYQNAAAJhQ0AAAmGDQAACYcNAAAJiA0AAAmJDQAACYoNAAAJiw0AAAmMDQAACY0NAAAJjg0AAAmPDQAACZANAAAJkQ0AAAmSDQAACZMNAAAJlA0AAAmVDQAACZYNAAAJlw0AAAmYDQAACZkNAAAJmg0AAAmbDQAACZwNAAAJnQ0AAAmeDQAACZ8NAAAJoA0AAAmhDQAACaINAAAJow0AAAmkDQAACaUNAAAJpg0AAAmnDQAACagNAAAJqQ0AAAmqDQAACasNAAAJrA0AAAmtDQAACa4NAAAJrw0AAAmwDQAACbENAAAJsg0AAAmzDQAACbQNAAAJtQ0AAAm2DQAACbcNAAAJuA0AAAm5DQAACboNAAAJuw0AAAm8DQAACb0NAAAJvg0AAAm/DQAACcANAAAJwQ0AAAnCDQAACcMNAAAJxA0AAAnFDQAACcYNAAAJxw0AAA0pBzMEAAAAAQAAACAAAAAECklua1BvaW50VjECAAAACcgNAAAJyQ0AAAnKDQAACcsNAAAJzA0AAAnNDQAACc4NAAAJzw0AAAnQDQAACdENAAAJ0g0AAAnTDQAACdQNAAAJ1Q0AAAnWDQAACdcNAAAJ2A0AAAnZDQAACdoNAAAJ2w0AAAncDQAACd0NAAAJ3g0AAA0JBzUEAAAAAQAAACAAAAAECklua1BvaW50VjECAAAACd8NAAAJ4A0AAAnhDQAACeINAAAJ4w0AAAnkDQAACeUNAAAJ5g0AAAnnDQAACegNAAAJ6Q0AAAnqDQAACesNAAAJ7A0AAAntDQAACe4NAAAJ7w0AAA0PBzcEAAAAAQAAAEAAAAAECklua1BvaW50VjECAAAACfANAAAJ8Q0AAAnyDQAACfMNAAAJ9A0AAAn1DQAACfYNAAAJ9w0AAAn4DQAACfkNAAAJ+g0AAAn7DQAACfwNAAAJ/Q0AAAn+DQAACf8NAAAJAA4AAAkBDgAACQIOAAAJAw4AAAkEDgAACQUOAAAJBg4AAAkHDgAACQgOAAAJCQ4AAAkKDgAACQsOAAAJDA4AAAkNDgAACQ4OAAAJDw4AAAkQDgAACREOAAAJEg4AAAkTDgAACRQOAAAJFQ4AAAkWDgAACRcOAAAJGA4AAAkZDgAACRoOAAANFQc5BAAAAAEAAAAgAAAABApJbmtQb2ludFYxAgAAAAkbDgAACRwOAAAJHQ4AAAkeDgAACR8OAAAJIA4AAAkhDgAACSIOAAAJIw4AAAkkDgAACSUOAAAJJg4AAAknDgAACSgOAAAJKQ4AAAkqDgAACSsOAAAJLA4AAAktDgAACS4OAAAJLw4AAAkwDgAACTEOAAAJMg4AAAkzDgAADQcHOwQAAAABAAAAQAAAAAQKSW5rUG9pbnRWMQIAAAAJNA4AAAk1DgAACTYOAAAJNw4AAAk4DgAACTkOAAAJOg4AAAk7DgAACTwOAAAJPQ4AAAk+DgAACT8OAAAJQA4AAAlBDgAACUIOAAAJQw4AAAlEDgAACUUOAAAJRg4AAAlHDgAACUgOAAAJSQ4AAAlKDgAACUsOAAAJTA4AAAlNDgAACU4OAAAJTw4AAAlQDgAACVEOAAAJUg4AAAlTDgAACVQOAAAJVQ4AAAlWDgAACVcOAAANHAc9BAAAAAEAAAAgAAAABApJbmtQb2ludFYxAgAAAAlYDgAACVkOAAAJWg4AAAlbDgAACVwOAAAJXQ4AAAleDgAACV8OAAAJYA4AAAlhDgAACWIOAAAJYw4AAAlkDgAACWUOAAAJZg4AAAlnDgAACWgOAAAJaQ4AAAlqDgAACWsOAAAJbA4AAAltDgAACW4OAAAJbw4AAAlwDgAACXEOAAAJcg4AAA0FBz8EAAAAAQAAACAAAAAECklua1BvaW50VjECAAAACXMOAAAJdA4AAAl1DgAACXYOAAAJdw4AAAl4DgAACXkOAAAJeg4AAAl7DgAACXwOAAAJfQ4AAAl+DgAACX8OAAAJgA4AAAmBDgAACYIOAAAJgw4AAAmEDgAACYUOAAAJhg4AAA0MB0EEAAAAAQAAACAAAAAECklua1BvaW50VjECAAAACYcOAAAJiA4AAAmJDgAACYoOAAAJiw4AAAmMDgAACY0OAAAJjg4AAAmPDgAACZAOAAAJkQ4AAAmSDgAACZMOAAAJlA4AAAmVDgAACZYOAAAJlw4AAAmYDgAACZkOAAANDQdDBAAAAAEAAAAQAAAABApJbmtQb2ludFYxAgAAAAmaDgAACZsOAAAJnA4AAAmdDgAACZ4OAAAJnw4AAAmgDgAACaEOAAAJog4AAAmjDgAACaQOAAAJpQ4AAAmmDgAACacOAAANAgdFBAAAAAEAAAAgAAAABApJbmtQb2ludFYxAgAAAAmoDgAACakOAAAJqg4AAAmrDgAACawOAAAJrQ4AAAmuDgAACa8OAAAJsA4AAAmxDgAACbIOAAAJsw4AAAm0DgAACbUOAAAJtg4AAAm3DgAACbgOAAAJuQ4AAAm6DgAACbsOAAAJvA4AAAm9DgAACb4OAAAJvw4AAAnADgAACcEOAAAJwg4AAA0FB0cEAAAAAQAAABAAAAAECklua1BvaW50VjECAAAACcMOAAAJxA4AAAnFDgAACcYOAAAJxw4AAAnIDgAACckOAAAJyg4AAAnLDgAACcwOAAAJzQ4AAAnODgAACc8OAAAJ0A4AAAnRDgAACgdJBAAAAAEAAAAQAAAABApJbmtQb2ludFYxAgAAAAnSDgAACdMOAAAJ1A4AAAnVDgAACdYOAAAJ1w4AAAnYDgAACdkOAAAJ2g4AAA0HB0sEAAAAAQAAAIAAAAAECklua1BvaW50VjECAAAACdsOAAAJ3A4AAAndDgAACd4OAAAJ3w4AAAngDgAACeEOAAAJ4g4AAAnjDgAACeQOAAAJ5Q4AAAnmDgAACecOAAAJ6A4AAAnpDgAACeoOAAAJ6w4AAAnsDgAACe0OAAAJ7g4AAAnvDgAACfAOAAAJ8Q4AAAnyDgAACfMOAAAJ9A4AAAn1DgAACfYOAAAJ9w4AAAn4DgAACfkOAAAJ+g4AAAn7DgAACfwOAAAJ/Q4AAAn+DgAACf8OAAAJAA8AAAkBDwAACQIPAAAJAw8AAAkEDwAACQUPAAAJBg8AAAkHDwAACQgPAAAJCQ8AAAkKDwAACQsPAAAJDA8AAAkNDwAACQ4PAAAJDw8AAAkQDwAACREPAAAJEg8AAAkTDwAACRQPAAAJFQ8AAAkWDwAACRcPAAAJGA8AAAkZDwAACRoPAAAJGw8AAAkcDwAACR0PAAAJHg8AAAkfDwAACSAPAAAJIQ8AAAkiDwAACSMPAAAJJA8AAAklDwAACSYPAAAJJw8AAAkoDwAACSkPAAAJKg8AAAkrDwAACSwPAAAJLQ8AAAkuDwAACS8PAAAJMA8AAAkxDwAACTIPAAAJMw8AAAk0DwAACTUPAAAJNg8AAA0kB00EAAAAAQAAACAAAAAECklua1BvaW50VjECAAAACTcPAAAJOA8AAAk5DwAACToPAAAJOw8AAAk8DwAACT0PAAAJPg8AAAk/DwAACUAPAAAJQQ8AAAlCDwAACUMPAAAJRA8AAAlFDwAACUYPAAAJRw8AAAlIDwAACUkPAAAJSg8AAAlLDwAACUwPAAAJTQ8AAAlODwAACU8PAAAJUA8AAAlRDwAACVIPAAAJUw8AAA0DB08EAAAAAQAAAEAAAAAECklua1BvaW50VjECAAAACVQPAAAJVQ8AAAlWDwAACVcPAAAJWA8AAAlZDwAACVoPAAAJWw8AAAlcDwAACV0PAAAJXg8AAAlfDwAACWAPAAAJYQ8AAAliDwAACWMPAAAJZA8AAAllDwAACWYPAAAJZw8AAAloDwAACWkPAAAJag8AAAlrDwAACWwPAAAJbQ8AAAluDwAACW8PAAAJcA8AAAlxDwAACXIPAAAJcw8AAAl0DwAACXUPAAAJdg8AAAl3DwAACXgPAAAJeQ8AAA0aB1EEAAAAAQAAAEAAAAAECklua1BvaW50VjECAAAACXoPAAAJew8AAAl8DwAACX0PAAAJfg8AAAl/DwAACYAPAAAJgQ8AAAmCDwAACYMPAAAJhA8AAAmFDwAACYYPAAAJhw8AAAmIDwAACYkPAAAJig8AAAmLDwAACYwPAAAJjQ8AAAmODwAACY8PAAAJkA8AAAmRDwAACZIPAAAJkw8AAAmUDwAACZUPAAAJlg8AAAmXDwAACZgPAAAJmQ8AAAmaDwAADR8HUwQAAAABAAAAIAAAAAQKSW5rUG9pbnRWMQIAAAAJmw8AAAmcDwAACZ0PAAAJng8AAAmfDwAACaAPAAAJoQ8AAAmiDwAACaMPAAAJpA8AAAmlDwAACaYPAAAJpw8AAAmoDwAACakPAAAJqg8AAAmrDwAACawPAAAJrQ8AAAmuDwAACa8PAAAJsA8AAAmxDwAACbIPAAANCAdVBAAAAAEAAAAgAAAABApJbmtQb2ludFYxAgAAAAmzDwAACbQPAAAJtQ8AAAm2DwAACbcPAAAJuA8AAAm5DwAACboPAAAJuw8AAAm8DwAACb0PAAAJvg8AAAm/DwAACcAPAAAJwQ8AAAnCDwAACcMPAAAJxA8AAAnFDwAACcYPAAAJxw8AAAnIDwAACckPAAAJyg8AAAnLDwAADQcHVwQAAAABAAAAEAAAAAQKSW5rUG9pbnRWMQIAAAAJzA8AAAnNDwAACc4PAAAJzw8AAAnQDwAACdEPAAAJ0g8AAAnTDwAACdQPAAAJ1Q8AAAnWDwAACdcPAAAJ2A8AAAnZDwAACdoPAAAKB1kEAAAAAQAAAEAAAAAECklua1BvaW50VjECAAAACdsPAAAJ3A8AAAndDwAACd4PAAAJ3w8AAAngDwAACeEPAAAJ4g8AAAnjDwAACeQPAAAJ5Q8AAAnmDwAACecPAAAJ6A8AAAnpDwAACeoPAAAJ6w8AAAnsDwAACe0PAAAJ7g8AAAnvDwAACfAPAAAJ8Q8AAAnyDwAACfMPAAAJ9A8AAAn1DwAACfYPAAAJ9w8AAAn4DwAACfkPAAAJ+g8AAAn7DwAACfwPAAAJ/Q8AAAn+DwAACf8PAAAJABAAAAkBEAAACQIQAAAJAxAAAAkEEAAACQUQAAAJBhAAAAkHEAAACQgQAAAJCRAAAAkKEAAACQsQAAAJDBAAAAkNEAAACQ4QAAAJDxAAAAkQEAAACREQAAANCQdbBAAAAAEAAAAgAAAABApJbmtQb2ludFYxAgAAAAkSEAAACRMQAAAJFBAAAAkVEAAACRYQAAAJFxAAAAkYEAAACRkQAAAJGhAAAAkbEAAACRwQAAAJHRAAAAkeEAAACR8QAAAJIBAAAAkhEAAACSIQAAAJIxAAAAkkEAAACSUQAAAJJhAAAAknEAAADQoHXQQAAAABAAAAIAAAAAQKSW5rUG9pbnRWMQIAAAAJKBAAAAkpEAAACSoQAAAJKxAAAAksEAAACS0QAAAJLhAAAAkvEAAACTAQAAAJMRAAAAkyEAAACTMQAAAJNBAAAAk1EAAACTYQAAAJNxAAAAk4EAAACTkQAAAJOhAAAA0NB18EAAAAAQAAACAAAAAECklua1BvaW50VjECAAAACTsQAAAJPBAAAAk9EAAACT4QAAAJPxAAAAlAEAAACUEQAAAJQhAAAAlDEAAACUQQAAAJRRAAAAlGEAAACUcQAAAJSBAAAAlJEAAACUoQAAAJSxAAAA0PB2EEAAAAAQAAAAgAAAAECklua1BvaW50VjECAAAACUwQAAAJTRAAAAlOEAAACU8QAAAJUBAAAA0DB2MEAAAAAQAAACAAAAAECklua1BvaW50VjECAAAACVEQAAAJUhAAAAlTEAAACVQQAAAJVRAAAAlWEAAACVcQAAAJWBAAAAlZEAAACVoQAAAJWxAAAAlcEAAACV0QAAAJXhAAAAlfEAAACWAQAAAJYRAAAAliEAAACWMQAAAJZBAAAAllEAAACWYQAAAJZxAAAAloEAAADQgHZQQAAAABAAAAIAAAAAQKSW5rUG9pbnRWMQIAAAAJaRAAAAlqEAAACWsQAAAJbBAAAAltEAAACW4QAAAJbxAAAAlwEAAACXEQAAAJchAAAAlzEAAACXQQAAAJdRAAAAl2EAAACXcQAAAJeBAAAAl5EAAACXoQAAAJexAAAAl8EAAACX0QAAANCwdnBAAAAAEAAAAQAAAABApJbmtQb2ludFYxAgAAAAl+EAAACX8QAAAJgBAAAAmBEAAACYIQAAAJgxAAAAmEEAAACYUQAAAJhhAAAAmHEAAACYgQAAAJiRAAAAmKEAAACYsQAAAJjBAAAAoHaQQAAAABAAAAEAAAAAQKSW5rUG9pbnRWMQIAAAAJjRAAAAmOEAAACY8QAAAJkBAAAAmREAAACZIQAAAJkxAAAAmUEAAACZUQAAAJlhAAAAmXEAAACZgQAAAJmRAAAAmaEAAACZsQAAAJnBAAAAdrBAAAAAEAAAAgAAAABApJbmtQb2ludFYxAgAAAAmdEAAACZ4QAAAJnxAAAAmgEAAACaEQAAAJohAAAAmjEAAACaQQAAAJpRAAAAmmEAAACacQAAAJqBAAAAmpEAAACaoQAAAJqxAAAAmsEAAACa0QAAAJrhAAAAmvEAAACbAQAAAJsRAAAAmyEAAACbMQAAAJtBAAAAm1EAAACbYQAAAJtxAAAAm4EAAACbkQAAANAwdtBAAAAAEAAAAgAAAABApJbmtQb2ludFYxAgAAAAm6EAAACbsQAAAJvBAAAAm9EAAACb4QAAAJvxAAAAnAEAAACcEQAAAJwhAAAAnDEAAACcQQAAAJxRAAAAnGEAAACccQAAAJyBAAAAnJEAAACcoQAAAJyxAAAAnMEAAACc0QAAAJzhAAAAnPEAAACdAQAAAJ0RAAAAnSEAAACdMQAAAJ1BAAAA0FB28EAAAAAQAAACAAAAAECklua1BvaW50VjECAAAACdUQAAAJ1hAAAAnXEAAACdgQAAAJ2RAAAAnaEAAACdsQAAAJ3BAAAAndEAAACd4QAAAJ3xAAAAngEAAACeEQAAAJ4hAAAAnjEAAACeQQAAAJ5RAAAAnmEAAACecQAAAJ6BAAAAnpEAAADQsHcQQAAAABAAAAIAAAAAQKSW5rUG9pbnRWMQIAAAAJ6hAAAAnrEAAACewQAAAJ7RAAAAnuEAAACe8QAAAJ8BAAAAnxEAAACfIQAAAJ8xAAAAn0EAAACfUQAAAJ9hAAAAn3EAAACfgQAAAJ+RAAAAn6EAAACfsQAAAJ/BAAAAn9EAAACf4QAAANCwdzBAAAAAEAAAAQAAAABApJbmtQb2ludFYxAgAAAAn/EAAACQARAAAJAREAAAkCEQAACQMRAAAJBBEAAAkFEQAACQYRAAAJBxEAAAkIEQAACQkRAAANBQd1BAAAAAEAAABAAAAABApJbmtQb2ludFYxAgAAAAkKEQAACQsRAAAJDBEAAAkNEQAACQ4RAAAJDxEAAAkQEQAACRERAAAJEhEAAAkTEQAACRQRAAAJFREAAAkWEQAACRcRAAAJGBEAAAkZEQAACRoRAAAJGxEAAAkcEQAACR0RAAAJHhEAAAkfEQAACSARAAAJIREAAAkiEQAACSMRAAAJJBEAAAklEQAACSYRAAAJJxEAAAkoEQAACSkRAAAJKhEAAAkrEQAACSwRAAAJLREAAAkuEQAACS8RAAAJMBEAAAkxEQAACTIRAAAJMxEAAAk0EQAACTURAAAJNhEAAAk3EQAACTgRAAANEQd3BAAAAAEAAAAgAAAABApJbmtQb2ludFYxAgAAAAk5EQAACToRAAAJOxEAAAk8EQAACT0RAAAJPhEAAAk/EQAACUARAAAJQREAAAlCEQAACUMRAAAJRBEAAAlFEQAACUYRAAAJRxEAAAlIEQAACUkRAAAJShEAAAlLEQAACUwRAAAJTREAAAlOEQAACU8RAAAJUBEAAAlREQAADQcHeQQAAAABAAAAIAAAAAQKSW5rUG9pbnRWMQIAAAAJUhEAAAlTEQAACVQRAAAJVREAAAlWEQAACVcRAAAJWBEAAAlZEQAACVoRAAAJWxEAAAlcEQAACV0RAAAJXhEAAAlfEQAACWARAAAJYREAAAliEQAADQ8HewQAAAABAAAAIAAAAAQKSW5rUG9pbnRWMQIAAAAJYxEAAAlkEQAACWURAAAJZhEAAAlnEQAACWgRAAAJaREAAAlqEQAACWsRAAAJbBEAAAltEQAACW4RAAAJbxEAAAlwEQAACXERAAAJchEAAAlzEQAACXQRAAAJdREAAA0NB30EAAAAAQAAACAAAAAECklua1BvaW50VjECAAAACXYRAAAJdxEAAAl4EQAACXkRAAAJehEAAAl7EQAACXwRAAAJfREAAAl+EQAACX8RAAAJgBEAAAmBEQAACYIRAAAJgxEAAAmEEQAACYURAAAJhhEAAAmHEQAACYgRAAANDQd/BAAAAAEAAAAgAAAABApJbmtQb2ludFYxAgAAAAmJEQAACYoRAAAJixEAAAmMEQAACY0RAAAJjhEAAAmPEQAACZARAAAJkREAAAmSEQAACZMRAAAJlBEAAAmVEQAACZYRAAAJlxEAAAmYEQAACZkRAAAJmhEAAAmbEQAACZwRAAAJnREAAAmeEQAACZ8RAAAJoBEAAAmhEQAACaIRAAAJoxEAAAmkEQAADQQHgQQAAAABAAAAIAAAAAQKSW5rUG9pbnRWMQIAAAAJpREAAAmmEQAACacRAAAJqBEAAAmpEQAACaoRAAAJqxEAAAmsEQAACa0RAAAJrhEAAAmvEQAACbARAAAJsREAAAmyEQAACbMRAAAJtBEAAAm1EQAACbYRAAAJtxEAAA0NB4MEAAAAAQAAABAAAAAECklua1BvaW50VjECAAAACbgRAAAJuREAAAm6EQAACbsRAAAJvBEAAAm9EQAACb4RAAAJvxEAAAnAEQAACcERAAAJwhEAAA0FB4UEAAAAAQAAACAAAAAECklua1BvaW50VjECAAAACcMRAAAJxBEAAAnFEQAACcYRAAAJxxEAAAnIEQAACckRAAAJyhEAAAnLEQAACcwRAAAJzREAAAnOEQAACc8RAAAJ0BEAAAnREQAACdIRAAAJ0xEAAAnUEQAACdURAAAJ1hEAAAnXEQAACdgRAAAJ2REAAA0JB4cEAAAAAQAAAEAAAAAECklua1BvaW50VjECAAAACdoRAAAJ2xEAAAncEQAACd0RAAAJ3hEAAAnfEQAACeARAAAJ4REAAAniEQAACeMRAAAJ5BEAAAnlEQAACeYRAAAJ5xEAAAnoEQAACekRAAAJ6hEAAAnrEQAACewRAAAJ7REAAAnuEQAACe8RAAAJ8BEAAAnxEQAACfIRAAAJ8xEAAAn0EQAACfURAAAJ9hEAAAn3EQAACfgRAAAJ+REAAAn6EQAACfsRAAANHgeJBAAAAAEAAAAgAAAABApJbmtQb2ludFYxAgAAAAn8EQAACf0RAAAJ/hEAAAn/EQAACQASAAAJARIAAAkCEgAACQMSAAAJBBIAAAkFEgAACQYSAAAJBxIAAAkIEgAACQkSAAAJChIAAAkLEgAACQwSAAAJDRIAAAkOEgAACQ8SAAAJEBIAAAkREgAACRISAAAJExIAAAkUEgAACRUSAAAJFhIAAAkXEgAACRgSAAANAweLBAAAAAEAAAAgAAAABApJbmtQb2ludFYxAgAAAAkZEgAACRoSAAAJGxIAAAkcEgAACR0SAAAJHhIAAAkfEgAACSASAAAJIRIAAAkiEgAACSMSAAAJJBIAAAklEgAACSYSAAAJJxIAAAkoEgAACSkSAAAJKhIAAAkrEgAADQ0HjQQAAAABAAAAIAAAAAQKSW5rUG9pbnRWMQIAAAAJLBIAAAktEgAACS4SAAAJLxIAAAkwEgAACTESAAAJMhIAAAkzEgAACTQSAAAJNRIAAAk2EgAACTcSAAAJOBIAAAk5EgAACToSAAAJOxIAAAk8EgAACT0SAAAJPhIAAAk/EgAACUASAAANCwePBAAAAAEAAAAgAAAABApJbmtQb2ludFYxAgAAAAlBEgAACUISAAAJQxIAAAlEEgAACUUSAAAJRhIAAAlHEgAACUgSAAAJSRIAAAlKEgAACUsSAAAJTBIAAAlNEgAACU4SAAAJTxIAAAlQEgAACVESAAANDweRBAAAAAEAAAAgAAAABApJbmtQb2ludFYxAgAAAAlSEgAACVMSAAAJVBIAAAlVEgAACVYSAAAJVxIAAAlYEgAACVkSAAAJWhIAAAlbEgAACVwSAAAJXRIAAAleEgAACV8SAAAJYBIAAAlhEgAACWISAAANDweTBAAAAAEAAAAgAAAABApJbmtQb2ludFYxAgAAAAljEgAACWQSAAAJZRIAAAlmEgAACWcSAAAJaBIAAAlpEgAACWoSAAAJaxIAAAlsEgAACW0SAAAJbhIAAAlvEgAACXASAAAJcRIAAAlyEgAACXMSAAAJdBIAAAl1EgAADQ0HlQQAAAABAAAAEAAAAAQKSW5rUG9pbnRWMQIAAAAJdhIAAAl3EgAACXgSAAAJeRIAAAl6EgAACXsSAAAJfBIAAAl9EgAACX4SAAAJfxIAAAmAEgAACYESAAAJghIAAA0DB5cEAAAAAQAAABAAAAAECklua1BvaW50VjECAAAACYMSAAAJhBIAAAmFEgAACYYSAAAJhxIAAAmIEgAACYkSAAAJihIAAAmLEgAACYwSAAAJjRIAAA0FB5kEAAAAAQAAACAAAAAECklua1BvaW50VjECAAAACY4SAAAJjxIAAAmQEgAACZESAAAJkhIAAAmTEgAACZQSAAAJlRIAAAmWEgAACZcSAAAJmBIAAAmZEgAACZoSAAAJmxIAAAmcEgAACZ0SAAAJnhIAAAmfEgAACaASAAAJoRIAAAmiEgAACaMSAAAJpBIAAAmlEgAACaYSAAAJpxIAAAmoEgAACakSAAAJqhIAAA0DB5sEAAAAAQAAACAAAAAECklua1BvaW50VjECAAAACasSAAAJrBIAAAmtEgAACa4SAAAJrxIAAAmwEgAACbESAAAJshIAAAmzEgAACbQSAAAJtRIAAAm2EgAACbcSAAAJuBIAAAm5EgAACboSAAAJuxIAAA0PB50EAAAAAQAAACAAAAAECklua1BvaW50VjECAAAACbwSAAAJvRIAAAm+EgAACb8SAAAJwBIAAAnBEgAACcISAAAJwxIAAAnEEgAACcUSAAAJxhIAAAnHEgAACcgSAAAJyRIAAAnKEgAACcsSAAAJzBIAAAnNEgAACc4SAAAJzxIAAAnQEgAACdESAAAJ0hIAAAnTEgAACdQSAAAJ1RIAAAnWEgAACdcSAAAJ2BIAAAnZEgAACdoSAAAKB58EAAAAAQAAACAAAAAECklua1BvaW50VjECAAAACdsSAAAJ3BIAAAndEgAACd4SAAAJ3xIAAAngEgAACeESAAAJ4hIAAAnjEgAACeQSAAAJ5RIAAAnmEgAACecSAAAJ6BIAAAnpEgAACeoSAAAJ6xIAAAnsEgAACe0SAAAJ7hIAAAnvEgAACfASAAANCgehBAAAAAEAAABAAAAABApJbmtQb2ludFYxAgAAAAnxEgAACfISAAAJ8xIAAAn0EgAACfUSAAAJ9hIAAAn3EgAACfgSAAAJ+RIAAAn6EgAACfsSAAAJ/BIAAAn9EgAACf4SAAAJ/xIAAAkAEwAACQETAAAJAhMAAAkDEwAACQQTAAAJBRMAAAkGEwAACQcTAAAJCBMAAAkJEwAACQoTAAAJCxMAAAkMEwAACQ0TAAAJDhMAAAkPEwAACRATAAAJERMAAAkSEwAACRMTAAAJFBMAAAkVEwAACRYTAAAJFxMAAA0ZB6MEAAAAAQAAAAgAAAAECklua1BvaW50VjECAAAACRgTAAAJGRMAAAkaEwAACRsTAAAJHBMAAAkdEwAACR4TAAAKB6UEAAAAAQAAACAAAAAECklua1BvaW50VjECAAAACR8TAAAJIBMAAAkhEwAACSITAAAJIxMAAAkkEwAACSUTAAAJJhMAAAknEwAACSgTAAAJKRMAAAkqEwAACSsTAAAJLBMAAAktEwAACS4TAAAJLxMAAAkwEwAACTETAAAJMhMAAAkzEwAACTQTAAAJNRMAAAk2EwAACTcTAAAJOBMAAAk5EwAACToTAAAJOxMAAA0DB6cEAAAAAQAAACAAAAAECklua1BvaW50VjECAAAACTwTAAAJPRMAAAk+EwAACT8TAAAJQBMAAAlBEwAACUITAAAJQxMAAAlEEwAACUUTAAAJRhMAAAlHEwAACUgTAAAJSRMAAAlKEwAACUsTAAAJTBMAAA0PB6kEAAAAAQAAABAAAAAECklua1BvaW50VjECAAAACU0TAAAJThMAAAlPEwAACVATAAAJURMAAAlSEwAACVMTAAAJVBMAAAlVEwAADQcHqwQAAAABAAAAIAAAAAQKSW5rUG9pbnRWMQIAAAAJVhMAAAlXEwAACVgTAAAJWRMAAAlaEwAACVsTAAAJXBMAAAldEwAACV4TAAAJXxMAAAlgEwAACWETAAAJYhMAAAljEwAACWQTAAAJZRMAAAlmEwAACWcTAAAJaBMAAAlpEwAACWoTAAAJaxMAAAlsEwAACW0TAAAJbhMAAAlvEwAADQYHrQQAAAABAAAAQAAAAAQKSW5rUG9pbnRWMQIAAAAJcBMAAAlxEwAACXITAAAJcxMAAAl0EwAACXUTAAAJdhMAAAl3EwAACXgTAAAJeRMAAAl6EwAACXsTAAAJfBMAAAl9EwAACX4TAAAJfxMAAAmAEwAACYETAAAJghMAAAmDEwAACYQTAAAJhRMAAAmGEwAACYcTAAAJiBMAAAmJEwAACYoTAAAJixMAAAmMEwAACY0TAAAJjhMAAAmPEwAACZATAAAJkRMAAA0eB68EAAAAAQAAACAAAAAECklua1BvaW50VjECAAAACZITAAAJkxMAAAmUEwAACZUTAAAJlhMAAAmXEwAACZgTAAAJmRMAAAmaEwAACZsTAAAJnBMAAAmdEwAACZ4TAAAJnxMAAAmgEwAACaETAAAJohMAAAmjEwAACaQTAAAJpRMAAAmmEwAACacTAAAJqBMAAAmpEwAACaoTAAAJqxMAAAmsEwAADQUHsQQAAAABAAAAIAAAAAQKSW5rUG9pbnRWMQIAAAAJrRMAAAmuEwAACa8TAAAJsBMAAAmxEwAACbITAAAJsxMAAAm0EwAACbUTAAAJthMAAAm3EwAACbgTAAAJuRMAAAm6EwAACbsTAAAJvBMAAAm9EwAACb4TAAAJvxMAAAnAEwAACcETAAAJwhMAAAnDEwAACcQTAAAJxRMAAAnGEwAACccTAAANBQezBAAAAAEAAAAQAAAABApJbmtQb2ludFYxAgAAAAnIEwAACckTAAAJyhMAAAnLEwAACcwTAAAJzRMAAAnOEwAACc8TAAAJ0BMAAAnREwAACdITAAAJ0xMAAAnUEwAACdUTAAAJ1hMAAAoHtQQAAAABAAAAEAAAAAQKSW5rUG9pbnRWMQIAAAAJ1xMAAAnYEwAACdkTAAAJ2hMAAAnbEwAACdwTAAAJ3RMAAAneEwAACd8TAAAJ4BMAAAnhEwAACeITAAAJ4xMAAAnkEwAACeUTAAAKB7cEAAAAAQAAACAAAAAECklua1BvaW50VjECAAAACeYTAAAJ5xMAAAnoEwAACekTAAAJ6hMAAAnrEwAACewTAAAJ7RMAAAnuEwAACe8TAAAJ8BMAAAnxEwAACfITAAAJ8xMAAAn0EwAACfUTAAAJ9hMAAAn3EwAADQ4HuQQAAAABAAAAIAAAAAQKSW5rUG9pbnRWMQIAAAAJ+BMAAAn5EwAACfoTAAAJ+xMAAAn8EwAACf0TAAAJ/hMAAAn/EwAACQAUAAAJARQAAAkCFAAACQMUAAAJBBQAAAkFFAAACQYUAAAJBxQAAAkIFAAACQkUAAAJChQAAA0NB7sEAAAAAQAAABAAAAAECklua1BvaW50VjECAAAACQsUAAAJDBQAAAkNFAAACQ4UAAAJDxQAAAkQFAAACREUAAAJEhQAAAkTFAAACRQUAAAJFRQAAAkWFAAACRcUAAAJGBQAAAkZFAAACge9BAAAAAEAAAAQAAAABApJbmtQb2ludFYxAgAAAAkaFAAACRsUAAAJHBQAAAkdFAAACR4UAAAJHxQAAAkgFAAACSEUAAAJIhQAAAkjFAAACSQUAAANBQe/BAAAAAEAAAAgAAAABApJbmtQb2ludFYxAgAAAAklFAAACSYUAAAJJxQAAAkoFAAACSkUAAAJKhQAAAkrFAAACSwUAAAJLRQAAAkuFAAACS8UAAAJMBQAAAkxFAAACTIUAAAJMxQAAAk0FAAACTUUAAAJNhQAAAk3FAAACTgUAAAJORQAAA0LB8EEAAAAAQAAAEAAAAAECklua1BvaW50VjECAAAACToUAAAJOxQAAAk8FAAACT0UAAAJPhQAAAk/FAAACUAUAAAJQRQAAAlCFAAACUMUAAAJRBQAAAlFFAAACUYUAAAJRxQAAAlIFAAACUkUAAAJShQAAAlLFAAACUwUAAAJTRQAAAlOFAAACU8UAAAJUBQAAAlRFAAACVIUAAAJUxQAAAlUFAAACVUUAAAJVhQAAAlXFAAACVgUAAAJWRQAAAlaFAAADR8HwwQAAAABAAAAIAAAAAQKSW5rUG9pbnRWMQIAAAAJWxQAAAlcFAAACV0UAAAJXhQAAAlfFAAACWAUAAAJYRQAAAliFAAACWMUAAAJZBQAAAllFAAACWYUAAAJZxQAAAloFAAACWkUAAAJahQAAAlrFAAACWwUAAAJbRQAAA0NB8UEAAAAAQAAAEAAAAAECklua1BvaW50VjECAAAACW4UAAAJbxQAAAlwFAAACXEUAAAJchQAAAlzFAAACXQUAAAJdRQAAAl2FAAACXcUAAAJeBQAAAl5FAAACXoUAAAJexQAAAl8FAAACX0UAAAJfhQAAAl/FAAACYAUAAAJgRQAAAmCFAAACYMUAAAJhBQAAAmFFAAACYYUAAAJhxQAAAmIFAAACYkUAAAJihQAAAmLFAAACYwUAAAJjRQAAAmOFAAADR8HxwQAAAABAAAAIAAAAAQKSW5rUG9pbnRWMQIAAAAJjxQAAAmQFAAACZEUAAAJkhQAAAmTFAAACZQUAAAJlRQAAAmWFAAACZcUAAAJmBQAAAmZFAAACZoUAAAJmxQAAAmcFAAACZ0UAAAJnhQAAAmfFAAACaAUAAAJoRQAAAmiFAAACaMUAAAJpBQAAAmlFAAACaYUAAAJpxQAAAmoFAAACakUAAANBQfJBAAAAAEAAAAgAAAABApJbmtQb2ludFYxAgAAAAmqFAAACasUAAAJrBQAAAmtFAAACa4UAAAJrxQAAAmwFAAACbEUAAAJshQAAAmzFAAACbQUAAAJtRQAAAm2FAAACbcUAAAJuBQAAAm5FAAACboUAAAJuxQAAAm8FAAADQ0HywQAAAABAAAAEAAAAAQKSW5rUG9pbnRWMQIAAAAJvRQAAAm+FAAACb8UAAAJwBQAAAnBFAAACcIUAAAJwxQAAAnEFAAACcUUAAAJxhQAAAnHFAAACcgUAAAJyRQAAAnKFAAACcsUAAAKB80EAAAAAQAAABAAAAAECklua1BvaW50VjECAAAACcwUAAAJzRQAAAnOFAAACc8UAAAJ0BQAAAnRFAAACdIUAAAJ0xQAAAnUFAAACdUUAAAJ1hQAAAnXFAAACdgUAAANAwfPBAAAAAEAAAAgAAAABApJbmtQb2ludFYxAgAAAAnZFAAACdoUAAAJ2xQAAAncFAAACd0UAAAJ3hQAAAnfFAAACeAUAAAJ4RQAAAniFAAACeMUAAAJ5BQAAAnlFAAACeYUAAAJ5xQAAAnoFAAACekUAAAJ6hQAAAnrFAAADQ0H0QQAAAABAAAAIAAAAAQKSW5rUG9pbnRWMQIAAAAJ7BQAAAntFAAACe4UAAAJ7xQAAAnwFAAACfEUAAAJ8hQAAAnzFAAACfQUAAAJ9RQAAAn2FAAACfcUAAAJ+BQAAAn5FAAACfoUAAAJ+xQAAAn8FAAACf0UAAAJ/hQAAAn/FAAACQAVAAAJARUAAAkCFQAACQMVAAAJBBUAAAkFFQAACQYVAAANBQfTBAAAAAEAAAAQAAAABApJbmtQb2ludFYxAgAAAAkHFQAACQgVAAAJCRUAAAkKFQAACQsVAAAJDBUAAAkNFQAACQ4VAAAJDxUAAAkQFQAACREVAAAJEhUAAAkTFQAACRQVAAAJFRUAAAoH1QQAAAABAAAAEAAAAAQKSW5rUG9pbnRWMQIAAAAJFhUAAAkXFQAACRgVAAAJGRUAAAkaFQAACRsVAAAJHBUAAAkdFQAACR4VAAAJHxUAAAkgFQAACSEVAAAJIhUAAAkjFQAACSQVAAAKB9cEAAAAAQAAAAgAAAAECklua1BvaW50VjECAAAACSUVAAAJJhUAAAknFQAACSgVAAAJKRUAAAkqFQAACSsVAAAKB9kEAAAAAQAAACAAAAAECklua1BvaW50VjECAAAACSwVAAAJLRUAAAkuFQAACS8VAAAJMBUAAAkxFQAACTIVAAAJMxUAAAk0FQAACTUVAAAJNhUAAAk3FQAACTgVAAAJORUAAAk6FQAACTsVAAAJPBUAAAk9FQAACT4VAAAJPxUAAAlAFQAACUEVAAAJQhUAAAlDFQAACUQVAAANBwfbBAAAAAEAAAAgAAAABApJbmtQb2ludFYxAgAAAAlFFQAACUYVAAAJRxUAAAlIFQAACUkVAAAJShUAAAlLFQAACUwVAAAJTRUAAAlOFQAACU8VAAAJUBUAAAlRFQAACVIVAAAJUxUAAAlUFQAACVUVAAAJVhUAAAlXFQAACVgVAAAJWRUAAAlaFQAACVsVAAAJXBUAAAldFQAADQcH3QQAAAABAAAAEAAAAAQKSW5rUG9pbnRWMQIAAAAJXhUAAAlfFQAACWAVAAAJYRUAAAliFQAACWMVAAAJZBUAAAllFQAACWYVAAAJZxUAAAloFQAADQUH3wQAAAABAAAAQAAAAAQKSW5rUG9pbnRWMQIAAAAJaRUAAAlqFQAACWsVAAAJbBUAAAltFQAACW4VAAAJbxUAAAlwFQAACXEVAAAJchUAAAlzFQAACXQVAAAJdRUAAAl2FQAACXcVAAAJeBUAAAl5FQAACXoVAAAJexUAAAl8FQAACX0VAAAJfhUAAAl/FQAACYAVAAAJgRUAAAmCFQAACYMVAAAJhBUAAAmFFQAACYYVAAAJhxUAAAmIFQAACYkVAAAJihUAAAmLFQAACYwVAAANHAfhBAAAAAEAAAAIAAAABApJbmtQb2ludFYxAgAAAAmNFQAACY4VAAAJjxUAAAmQFQAACZEVAAAJkhUAAAmTFQAACgfjBAAAAAEAAAAIAAAABApJbmtQb2ludFYxAgAAAAmUFQAACZUVAAAJlhUAAAmXFQAACZgVAAANAwflBAAAAAEAAAAgAAAABApJbmtQb2ludFYxAgAAAAmZFQAACZoVAAAJmxUAAAmcFQAACZ0VAAAJnhUAAAmfFQAACaAVAAAJoRUAAAmiFQAACaMVAAAJpBUAAAmlFQAACaYVAAAJpxUAAAmoFQAACakVAAAJqhUAAAmrFQAACawVAAAJrRUAAAmuFQAADQoH5wQAAAABAAAAIAAAAAQKSW5rUG9pbnRWMQIAAAAJrxUAAAmwFQAACbEVAAAJshUAAAmzFQAACbQVAAAJtRUAAAm2FQAACbcVAAAJuBUAAAm5FQAACboVAAAJuxUAAAm8FQAACb0VAAAJvhUAAAm/FQAACcAVAAAJwRUAAA0NB+kEAAAAAQAAABAAAAAECklua1BvaW50VjECAAAACcIVAAAJwxUAAAnEFQAACcUVAAAJxhUAAAnHFQAACcgVAAAJyRUAAAnKFQAADQcH6wQAAAABAAAAQAAAAAQKSW5rUG9pbnRWMQIAAAAJyxUAAAnMFQAACc0VAAAJzhUAAAnPFQAACdAVAAAJ0RUAAAnSFQAACdMVAAAJ1BUAAAnVFQAACdYVAAAJ1xUAAAnYFQAACdkVAAAJ2hUAAAnbFQAACdwVAAAJ3RUAAAneFQAACd8VAAAJ4BUAAAnhFQAACeIVAAAJ4xUAAAnkFQAACeUVAAAJ5hUAAAnnFQAACegVAAAJ6RUAAAnqFQAACesVAAAJ7BUAAAntFQAACe4VAAAJ7xUAAAnwFQAACfEVAAAJ8hUAAA0YB+0EAAAAAQAAACAAAAAECklua1BvaW50VjECAAAACfMVAAAJ9BUAAAn1FQAACfYVAAAJ9xUAAAn4FQAACfkVAAAJ+hUAAAn7FQAACfwVAAAJ/RUAAAn+FQAACf8VAAAJABYAAAkBFgAACQIWAAAJAxYAAAkEFgAACQUWAAAJBhYAAAkHFgAACQgWAAAJCRYAAA0JB+8EAAAAAQAAABAAAAAECklua1BvaW50VjECAAAACQoWAAAJCxYAAAkMFgAACQ0WAAAJDhYAAAkPFgAACRAWAAAJERYAAAkSFgAACRMWAAAJFBYAAAkVFgAACRYWAAAJFxYAAAkYFgAACgfxBAAAAAEAAAAgAAAABApJbmtQb2ludFYxAgAAAAkZFgAACRoWAAAJGxYAAAkcFgAACR0WAAAJHhYAAAkfFgAACSAWAAAJIRYAAAkiFgAACSMWAAAJJBYAAAklFgAACSYWAAAJJxYAAAkoFgAACSkWAAAJKhYAAAkrFgAACSwWAAAJLRYAAAkuFgAACS8WAAAJMBYAAAkxFgAADQcH8wQAAAABAAAAIAAAAAQKSW5rUG9pbnRWMQIAAAAJMhYAAAkzFgAACTQWAAAJNRYAAAk2FgAACTcWAAAJOBYAAAk5FgAACToWAAAJOxYAAAk8FgAACT0WAAAJPhYAAAk/FgAACUAWAAAJQRYAAAlCFgAACUMWAAAJRBYAAA0NB/UEAAAAAQAAACAAAAAECklua1BvaW50VjECAAAACUUWAAAJRhYAAAlHFgAACUgWAAAJSRYAAAlKFgAACUsWAAAJTBYAAAlNFgAACU4WAAAJTxYAAAlQFgAACVEWAAAJUhYAAAlTFgAACVQWAAAJVRYAAAlWFgAACVcWAAAJWBYAAAlZFgAACVoWAAAJWxYAAA0JB/cEAAAAAQAAAEAAAAAECklua1BvaW50VjECAAAACVwWAAAJXRYAAAleFgAACV8WAAAJYBYAAAlhFgAACWIWAAAJYxYAAAlkFgAACWUWAAAJZhYAAAlnFgAACWgWAAAJaRYAAAlqFgAACWsWAAAJbBYAAAltFgAACW4WAAAJbxYAAAlwFgAACXEWAAAJchYAAAlzFgAACXQWAAAJdRYAAAl2FgAACXcWAAAJeBYAAAl5FgAACXoWAAAJexYAAAl8FgAACX0WAAAJfhYAAA0dB/kEAAAAAQAAAEAAAAAECklua1BvaW50VjECAAAACX8WAAAJgBYAAAmBFgAACYIWAAAJgxYAAAmEFgAACYUWAAAJhhYAAAmHFgAACYgWAAAJiRYAAAmKFgAACYsWAAAJjBYAAAmNFgAACY4WAAAJjxYAAAmQFgAACZEWAAAJkhYAAAmTFgAACZQWAAAJlRYAAAmWFgAACZcWAAAJmBYAAAmZFgAACZoWAAAJmxYAAAmcFgAACZ0WAAAJnhYAAAmfFgAACaAWAAAJoRYAAAmiFgAACaMWAAANGwf7BAAAAAEAAAAgAAAABApJbmtQb2ludFYxAgAAAAmkFgAACaUWAAAJphYAAAmnFgAACagWAAAJqRYAAAmqFgAACasWAAAJrBYAAAmtFgAACa4WAAAJrxYAAAmwFgAACbEWAAAJshYAAAmzFgAACbQWAAAJtRYAAAm2FgAACbcWAAANDAf9BAAAAAEAAAAQAAAABApJbmtQb2ludFYxAgAAAAm4FgAACbkWAAAJuhYAAAm7FgAACbwWAAAJvRYAAAm+FgAACb8WAAAJwBYAAAnBFgAACcIWAAANBQf/BAAAAAEAAABAAAAABApJbmtQb2ludFYxAgAAAAnDFgAACcQWAAAJxRYAAAnGFgAACccWAAAJyBYAAAnJFgAACcoWAAAJyxYAAAnMFgAACc0WAAAJzhYAAAnPFgAACdAWAAAJ0RYAAAnSFgAACdMWAAAJ1BYAAAnVFgAACdYWAAAJ1xYAAAnYFgAACdkWAAAJ2hYAAAnbFgAACdwWAAAJ3RYAAAneFgAACd8WAAAJ4BYAAAnhFgAACeIWAAAJ4xYAAAnkFgAACeUWAAAJ5hYAAAnnFgAADRsHAQUAAAABAAAAIAAAAAQKSW5rUG9pbnRWMQIAAAAJ6BYAAAnpFgAACeoWAAAJ6xYAAAnsFgAACe0WAAAJ7hYAAAnvFgAACfAWAAAJ8RYAAAnyFgAACfMWAAAJ9BYAAAn1FgAACfYWAAAJ9xYAAAn4FgAACfkWAAAJ+hYAAAn7FgAACfwWAAAJ/RYAAAn+FgAACf8WAAAJABcAAAkBFwAACQIXAAAJAxcAAAkEFwAADQMHAwUAAAABAAAAIAAAAAQKSW5rUG9pbnRWMQIAAAAJBRcAAAkGFwAACQcXAAAJCBcAAAkJFwAACQoXAAAJCxcAAAkMFwAACQ0XAAAJDhcAAAkPFwAACRAXAAAJERcAAAkSFwAACRMXAAAJFBcAAAkVFwAACRYXAAAJFxcAAA0NBwUFAAAAAQAAABAAAAAECklua1BvaW50VjECAAAACRgXAAAJGRcAAAkaFwAACRsXAAAJHBcAAAkdFwAACR4XAAAJHxcAAAkgFwAACSEXAAAJIhcAAA0FBwcFAAAAAQAAAEAAAAAECklua1BvaW50VjECAAAACSMXAAAJJBcAAAklFwAACSYXAAAJJxcAAAkoFwAACSkXAAAJKhcAAAkrFwAACSwXAAAJLRcAAAkuFwAACS8XAAAJMBcAAAkxFwAACTIXAAAJMxcAAAk0FwAACTUXAAAJNhcAAAk3FwAACTgXAAAJORcAAAk6FwAACTsXAAAJPBcAAAk9FwAACT4XAAAJPxcAAAlAFwAACUEXAAAJQhcAAAlDFwAACUQXAAAJRRcAAAlGFwAACUcXAAAJSBcAAAlJFwAACUoXAAAJSxcAAAlMFwAACU0XAAAJThcAAAlPFwAACVAXAAAJURcAAAlSFwAACVMXAAAJVBcAAAlVFwAACVYXAAAJVxcAAAlYFwAACVkXAAAJWhcAAAlbFwAACVwXAAAJXRcAAAleFwAACV8XAAANAwcJBQAAAAEAAAAQAAAABApJbmtQb2ludFYxAgAAAAlgFwAACWEXAAAJYhcAAAljFwAACWQXAAAJZRcAAAlmFwAACWcXAAAJaBcAAAlpFwAACWoXAAAJaxcAAAlsFwAACW0XAAAJbhcAAAoHCwUAAAABAAAAIAAAAAQKSW5rUG9pbnRWMQIAAAAJbxcAAAlwFwAACXEXAAAJchcAAAlzFwAACXQXAAAJdRcAAAl2FwAACXcXAAAJeBcAAAl5FwAACXoXAAAJexcAAAl8FwAACX0XAAAJfhcAAAl/FwAACYAXAAAJgRcAAAmCFwAADQwHDQUAAAABAAAAIAAAAAQKSW5rUG9pbnRWMQIAAAAJgxcAAAmEFwAACYUXAAAJhhcAAAmHFwAACYgXAAAJiRcAAAmKFwAACYsXAAAJjBcAAAmNFwAACY4XAAAJjxcAAAmQFwAACZEXAAAJkhcAAAmTFwAADQ8HDwUAAAABAAAAEAAAAAQKSW5rUG9pbnRWMQIAAAAJlBcAAAmVFwAACZYXAAAJlxcAAAmYFwAACZkXAAAJmhcAAAmbFwAACZwXAAAJnRcAAAmeFwAACZ8XAAAJoBcAAAmhFwAACaIXAAAKBxEFAAAAAQAAABAAAAAECklua1BvaW50VjECAAAACaMXAAAJpBcAAAmlFwAACaYXAAAJpxcAAAmoFwAACakXAAAJqhcAAAmrFwAACawXAAAJrRcAAAmuFwAACa8XAAANAwcTBQAAAAEAAAAgAAAABApJbmtQb2ludFYxAgAAAAmwFwAACbEXAAAJshcAAAmzFwAACbQXAAAJtRcAAAm2FwAACbcXAAAJuBcAAAm5FwAACboXAAAJuxcAAAm8FwAACb0XAAAJvhcAAAm/FwAACcAXAAAJwRcAAAnCFwAACcMXAAAJxBcAAAnFFwAACcYXAAANCQcVBQAAAAEAAAAQAAAABApJbmtQb2ludFYxAgAAAAnHFwAACcgXAAAJyRcAAAnKFwAACcsXAAAJzBcAAAnNFwAACc4XAAAJzxcAAAnQFwAACdEXAAANBQcXBQAAAAEAAABAAAAABApJbmtQb2ludFYxAgAAAAnSFwAACdMXAAAJ1BcAAAnVFwAACdYXAAAJ1xcAAAnYFwAACdkXAAAJ2hcAAAnbFwAACdwXAAAJ3RcAAAneFwAACd8XAAAJ4BcAAAnhFwAACeIXAAAJ4xcAAAnkFwAACeUXAAAJ5hcAAAnnFwAACegXAAAJ6RcAAAnqFwAACesXAAAJ7BcAAAntFwAACe4XAAAJ7xcAAAnwFwAACfEXAAAJ8hcAAAnzFwAACfQXAAAJ9RcAAAn2FwAACfcXAAAJ+BcAAAn5FwAACfoXAAANFwcZBQAAAAEAAAAIAAAABApJbmtQb2ludFYxAgAAAAn7FwAACfwXAAAJ/RcAAAn+FwAACf8XAAAJABgAAAkBGAAACgcbBQAAAAEAAAAIAAAABApJbmtQb2ludFYxAgAAAAkCGAAACQMYAAAJBBgAAAkFGAAACQYYAAAJBxgAAAkIGAAACgcdBQAAAAEAAAAQAAAABApJbmtQb2ludFYxAgAAAAkJGAAACQoYAAAJCxgAAAkMGAAACQ0YAAAJDhgAAAkPGAAACRAYAAAJERgAAAkSGAAACRMYAAAJFBgAAA0EBx8FAAAAAQAAABAAAAAECklua1BvaW50VjECAAAACRUYAAAJFhgAAAkXGAAACRgYAAAJGRgAAAkaGAAACRsYAAAJHBgAAAkdGAAACR4YAAAJHxgAAAkgGAAACSEYAAANAwchBQAAAAEAAABAAAAABApJbmtQb2ludFYxAgAAAAkiGAAACSMYAAAJJBgAAAklGAAACSYYAAAJJxgAAAkoGAAACSkYAAAJKhgAAAkrGAAACSwYAAAJLRgAAAkuGAAACS8YAAAJMBgAAAkxGAAACTIYAAAJMxgAAAk0GAAACTUYAAAJNhgAAAk3GAAACTgYAAAJORgAAAk6GAAACTsYAAAJPBgAAAk9GAAACT4YAAAJPxgAAAlAGAAACUEYAAAJQhgAAAlDGAAACUQYAAAJRRgAAA0cByMFAAAAAQAAACAAAAAECklua1BvaW50VjECAAAACUYYAAAJRxgAAAlIGAAACUkYAAAJShgAAAlLGAAACUwYAAAJTRgAAAlOGAAACU8YAAAJUBgAAAlRGAAACVIYAAAJUxgAAAlUGAAACVUYAAAJVhgAAAlXGAAACVgYAAAJWRgAAAlaGAAACVsYAAAJXBgAAAldGAAACV4YAAAJXxgAAAlgGAAACWEYAAAJYhgAAAljGAAADQIHJQUAAAABAAAAQAAAAAQKSW5rUG9pbnRWMQIAAAAJZBgAAAllGAAACWYYAAAJZxgAAAloGAAACWkYAAAJahgAAAlrGAAACWwYAAAJbRgAAAluGAAACW8YAAAJcBgAAAlxGAAACXIYAAAJcxgAAAl0GAAACXUYAAAJdhgAAAl3GAAACXgYAAAJeRgAAAl6GAAACXsYAAAJfBgAAAl9GAAACX4YAAAJfxgAAAmAGAAACYEYAAAJghgAAAmDGAAACYQYAAAJhRgAAAmGGAAACYcYAAAJiBgAAAmJGAAACYoYAAAJixgAAAmMGAAACY0YAAAJjhgAAAmPGAAACZAYAAAJkRgAAAmSGAAACZMYAAAJlBgAAAmVGAAACZYYAAAJlxgAAAmYGAAACZkYAAAJmhgAAAmbGAAACZwYAAANBwcnBQAAAAEAAAAQAAAABApJbmtQb2ludFYxAgAAAAmdGAAACZ4YAAAJnxgAAAmgGAAACaEYAAAJohgAAAmjGAAACaQYAAAJpRgAAAmmGAAACacYAAAJqBgAAAmpGAAACaoYAAAJqxgAAAoHKQUAAAABAAAAIAAAAAQKSW5rUG9pbnRWMQIAAAAJrBgAAAmtGAAACa4YAAAJrxgAAAmwGAAACbEYAAAJshgAAAmzGAAACbQYAAAJtRgAAAm2GAAACbcYAAAJuBgAAAm5GAAACboYAAAJuxgAAAm8GAAACb0YAAAJvhgAAAm/GAAACcAYAAAJwRgAAAnCGAAACcMYAAAJxBgAAA0HBysFAAAAAQAAACAAAAAECklua1BvaW50VjECAAAACcUYAAAJxhgAAAnHGAAACcgYAAAJyRgAAAnKGAAACcsYAAAJzBgAAAnNGAAACc4YAAAJzxgAAAnQGAAACdEYAAAJ0hgAAAnTGAAACdQYAAAJ1RgAAA0PBy0FAAAAAQAAABAAAAAECklua1BvaW50VjECAAAACdYYAAAJ1xgAAAnYGAAACdkYAAAJ2hgAAAnbGAAACdwYAAAJ3RgAAAneGAAACd8YAAAJ4BgAAAnhGAAACeIYAAANAwcvBQAAAAEAAAAQAAAABApJbmtQb2ludFYxAgAAAAnjGAAACeQYAAAJ5RgAAAnmGAAACecYAAAJ6BgAAAnpGAAACeoYAAAJ6xgAAAnsGAAACe0YAAANBQcxBQAAAAEAAAAgAAAABApJbmtQb2ludFYxAgAAAAnuGAAACe8YAAAJ8BgAAAnxGAAACfIYAAAJ8xgAAAn0GAAACfUYAAAJ9hgAAAn3GAAACfgYAAAJ+RgAAAn6GAAACfsYAAAJ/BgAAAn9GAAACf4YAAAJ/xgAAAkAGQAADQ0HMwUAAAABAAAAEAAAAAQKSW5rUG9pbnRWMQIAAAAJARkAAAkCGQAACQMZAAAJBBkAAAkFGQAACQYZAAAJBxkAAAkIGQAACQkZAAAJChkAAAkLGQAADQUHNQUAAAABAAAAQAAAAAQKSW5rUG9pbnRWMQIAAAAJDBkAAAkNGQAACQ4ZAAAJDxkAAAkQGQAACREZAAAJEhkAAAkTGQAACRQZAAAJFRkAAAkWGQAACRcZAAAJGBkAAAkZGQAACRoZAAAJGxkAAAkcGQAACR0ZAAAJHhkAAAkfGQAACSAZAAAJIRkAAAkiGQAACSMZAAAJJBkAAAklGQAACSYZAAAJJxkAAAkoGQAACSkZAAAJKhkAAAkrGQAACSwZAAAJLRkAAAkuGQAACS8ZAAAJMBkAAAkxGQAACTIZAAAJMxkAAAk0GQAACTUZAAAJNhkAAAk3GQAACTgZAAAJORkAAAk6GQAACTsZAAANEAc3BQAAAAEAAAAgAAAABApJbmtQb2ludFYxAgAAAAk8GQAACT0ZAAAJPhkAAAk/GQAACUAZAAAJQRkAAAlCGQAACUMZAAAJRBkAAAlFGQAACUYZAAAJRxkAAAlIGQAACUkZAAAJShkAAAlLGQAACUwZAAANDwU4BQAACklua1BvaW50VjEEAAAAAVgBWQ5QcmVzc3VyZUZhY3RvcglUaW1lU3RhbXAAAAAABgYLEAIAAAA0S9c+A0PDP7jgTA6oxMQ/AACYPQAAAAAAAAAAATkFAAA4BQAANEvXPgNDwz/g1pVDb/bEPwAA1D0QAAAAAAAAAAE6BQAAOAUAANB1kTsNScM/kKrMIbv+xD8AAPA9EAAAAAAAAAABOwUAADgFAAAOywU1IVXDP6glcbyeF8U/AADwPRAAAAAAAAAAATwFAAA4BQAADssFNSFVwz8Mzd54NijFPwAA+j0fAAAAAAAAAAE9BQAAOAUAAKr1vzErW8M/IEiDExpBxT8AAAM+HwAAAAAAAAABPgUAADgFAABGIHouNWHDPzTDJ679WcU/AAAKPh8AAAAAAAAAAT8FAAA4BQAA5ko0Kz9nwz9IPsxI4XLFPwAADj4vAAAAAAAAAAFABQAAOAUAAIR17idJbcM/EI2nwRCUxT8AAA8+LwAAAAAAAAABQQUAADgFAAAgoKgkU3PDP4ivuRiMvcU/AAAUPi8AAAAAAAAAAUIFAAA4BQAAIKCoJFNzwz+wpQJOU+/FPwAAHT4/AAAAAAAAAAFDBQAAOAUAACCgqCRTc8M/PEO5P7Ixxj8AACU+TgAAAAAAAAABRAUAADgFAAAgoKgkU3PDP3y0pg9dfMY/AAAuPk4AAAAAAAAAAUUFAAA4BQAAIKCoJFNzwz9s+cq9U8/GPwAAOD5eAAAAAAAAAAFGBQAAOAUAAIR17idJbcM/DBImSpYqxz8AAEY+XgAAAAAAAAABRwUAADgFAACEde4nSW3DP2D+t7Qkjsc/AABOPm4AAAAAAAAAAUgFAAA4BQAA5ko0Kz9nwz8AFxNBZ+nHPwAAVD5uAAAAAAAAAAFJBQAAOAUAAOZKNCs/Z8M/oC9uzalEyD8AAFc+fQAAAAAAAAABSgUAADgFAABGIHouNWHDP5B0knugl8g/AABXPn0AAAAAAAAAAUsFAAA4BQAARiB6LjVhwz+EubYpl+rIPwAAWD59AAAAAAAAAAFMBQAAOAUAAKr1vzErW8M/EFdtG/YsyT8AAFU+jQAAAAAAAAABTQUAADgFAAAOywU1IVXDP0zIWuugd8k/AABUPo0AAAAAAAAAAU4FAAA4BQAADssFNSFVwz8oktr+s7HJPwAAVD6cAAAAAAAAAAFPBQAAOAUAAA7LBTUhVcM/VIgjNHvjyT8AAFY+nAAAAAAAAAABUAUAADgFAAAOywU1IVXDP8iqNYv2DMo/AABDPrwAAAAAAAAAAVEFAAA4BQAADssFNSFVwz/gJdol2iXKPwAA/j28AAAAAAAAAAFSBQAAOAUAAA7LBTUhVcM/4CXaJdolyj8AAGg9vAAAAAAAAAABUwUAADgFAABc9RweZ3/DP2B5OSyf98U/AACoPQAAAAAAAAAAAVQFAAA4BQAAvspiIV15wz/sVifVI87FPwAA6j0FAAAAAAAAAAFVBQAAOAUAAL7KYiFdecM/iK+5GIy9xT8AAAQ+BQAAAAAAAAABVgUAADgFAAAgoKgkU3PDP4ivuRiMvcU/AAAOPgUAAAAAAAAAAVcFAAA4BQAAIKCoJFNzwz/U24I6QLXFPwAAJD4kAAAAAAAAAAFYBQAAOAUAACCgqCRTc8M/JAhMXPSsxT8AADQ+JAAAAAAAAAABWQUAADgFAAAgoKgkU3PDPyQITFz0rMU/AABFPiQAAAAAAAAAAVoFAAA4BQAAIKCoJFNzwz90NBV+qKTFPwAATD4kAAAAAAAAAAFbBQAAOAUAAL7KYiFdecM/wGDen1ycxT8AAE8+NAAAAAAAAAABXAUAADgFAAD6H9cacYXDPxCNp8EQlMU/AABNPjQAAAAAAAAAAV0FAAA4BQAA1J8FEY+Xwz+s5TkFeYPFPwAATD40AAAAAAAAAAFeBQAAOAUAAOZ0qADBtcM/SD7MSOFyxT8AAEo+RAAAAAAAAAABXwUAADgFAACYdAXt/NnDP9QbuvFlScU/AABGPkQAAAAAAAAAAWAFAAA4BQAA6J4c1kIExD/4UTreUg/FPwAART5TAAAAAAAAAAFhBQAAOAUAANTz7buSNMQ/zFvxqIvdxD8AAEY+YwAAAAAAAAABYgUAADgFAACcyO2XAHfEP6RlqHPEq8Q/AABHPmMAAAAAAAAAAWMFAAA4BQAAYJ3tc265xD94b18+/XnEPwAARz5yAAAAAAAAAAFkBQAAOAUAACZy7U/c+8Q/UHkWCTZIxD8AAEg+cgAAAAAAAAABZQUAADgFAACMcacoVETFPyiDzdNuFsQ/AABKPoIAAAAAAAAAAWYFAAA4BQAAjJsb/tWSxT8AjYSep+TDPwAAST6SAAAAAAAAAAFnBQAAOAUAAPCa1dZN28U/hGpyRyy7wz8AAEg+kgAAAAAAAAABaAUAADgFAAC2b9Wyux3GP8Abl878mcM/AAA0PpIAAAAAAAAAAWkFAAA4BQAAQO9glRVUxj+ooPIzGYHDPwAAGT6hAAAAAAAAAAFqBQAAOAUAACxEMntlhMY/lCVOmTVowz8AANI9oQAAAAAAAAABawUAADgFAADeQ49noajGPzR+4NydV8M/AAA8PaEAAAAAAAAAAWwFAAA4BQAAhJ9i/cq7wz/QoDh669/GPwAA6D0AAAAAAAAAAAFtBQAAOAUAAEpK7gO3r8M/RMNK0WYJxz8AACA+EAAAAAAAAAABbgUAADgFAABKSu4Dt6/DP/iWga+yEcc/AAA0PhAAAAAAAAAAAW8FAAA4BQAA5nSoAMG1wz/4loGvshHHPwAAMz4QAAAAAAAAAAFwBQAAOAUAAISfYv3Ku8M/qGq4jf4Zxz8AADs+HwAAAAAAAAABcQUAADgFAAAkyhz61MHDPwwSJkqWKsc/AABCPh8AAAAAAAAAAXIFAAA4BQAAXB+R8+jNwz8MEiZKlirHPwAATD4vAAAAAAAAAAFzBQAAOAUAANTJeeYQ5sM/cLmTBi47xz8AAFE+LwAAAAAAAAABdAUAADgFAABMdGLZOP7DP3C5kwYuO8c/AABVPj8AAAAAAAAAAXUFAAA4BQAAwh5LzGAWxD/QYAHDxUvHPwAAVz4/AAAAAAAAAAF2BQAAOAUAANTz7buSNMQ/0GABw8VLxz8AAFc+TgAAAAAAAAABdwUAADgFAADoyJCrxFLEP4Q0OKERVMc/AABYPk4AAAAAAAAAAXgFAAA4BQAAOPOnlAp9xD80CG9/XVzHPwAAWD5eAAAAAAAAAAF5BQAAOAUAAOryBIFGocQ/6NulXalkxz8AAFg+XgAAAAAAAAABegUAADgFAAA6HRxqjMvEP+jbpV2pZMc/AABYPl4AAAAAAAAAAXsFAAA4BQAAJnLtT9z7xD/o26VdqWTHPwAAWD5uAAAAAAAAAAF8BQAAOAUAABbHvjUsLMU/mK/cO/Vsxz8AAE8+bgAAAAAAAAABfQUAADgFAAB4xngOpHTFP5iv3Dv1bMc/AABEPn0AAAAAAAAAAX4FAAA4BQAA2sUy5xu9xT+Yr9w79WzHPwAADD59AAAAAAAAAAF/BQAAOAUAALyVAolIQ8g/OIPw9tfFxT8AAMg9AAAAAAAAAAABgAUAADgFAAAga0iMPj3IP4ivuRiMvcU/AAAKPhAAAAAAAAAAAYEFAAA4BQAAIGtIjD49yD84g/D218XFPwAAHD4QAAAAAAAAAAGCBQAAOAUAACBrSIw+Pcg/iK+5GIy9xT8AAB0+EAAAAAAAAAABgwUAADgFAAAga0iMPj3IP4ivuRiMvcU/AAAmPhAAAAAAAAAAAYQFAAA4BQAAWsC8hVJJyD84g/D218XFPwAALD4fAAAAAAAAAAGFBQAAOAUAADRA63twW8g/7FYn1SPOxT8AADE+HwAAAAAAAAABhgUAADgFAACq6tNumHPIP5wqXrNv1sU/AAAwPi8AAAAAAAAAAYcFAAA4BQAAwL92XsqRyD9M/pSRu97FPwAAMD4vAAAAAAAAAAGIBQAAOAUAAHK/00oGtsg/ANLLbwfnxT8AADA+PwAAAAAAAAABiQUAADgFAAC+6eozTODIP7ClAk5T78U/AAAyPj8AAAAAAAAAAYoFAAA4BQAATGl2FqYWyT9geTksn/fFPwAAMz5OAAAAAAAAAAGLBQAAOAUAABI+dvITWck/YHk5LJ/3xT8AADY+TgAAAAAAAAABjAUAADgFAAA66LvRd5XJPxRNcArr/8U/AAAcPl4AAAAAAAAAAY0FAAA4BQAAYpIBsdvRyT/EIKfoNgjGPwAA8j1eAAAAAAAAAAGOBQAAOAUAAOwRjZM1CMo/xCCn6DYIxj8AAJ49bQAAAAAAAAABjwUAADgFAADYZl55hTjKP8Qgp+g2CMY/AAAIPW0AAAAAAAAAAZAFAAA4BQAASj8CQSTIyD9ofklG2WXIPwAACD4AAAAAAAAAAAGRBQAAOAUAAHK/00oGtsg/fPnt4Lx+yD8AADw+EAAAAAAAAAABkgUAADgFAAByv9NKBrbIPyzNJL8Ih8g/AABUPhAAAAAAAAAAAZMFAAA4BQAAEOqNRxC8yD/goFudVI/IPwAAVj4QAAAAAAAAAAGUBQAAOAUAAKwUSEQawsg/kHSSe6CXyD8AAGQ+IAAAAAAAAAABlQUAADgFAADoabw9Ls7IP0RIyVnsn8g/AABtPiAAAAAAAAAAAZYFAAA4BQAAIr8wN0LayD/0GwA4OKjIPwAAdj4gAAAAAAAAAAGXBQAAOAUAAPw+Xy1g7Mg/9BsAODioyD8AAHo+LwAAAAAAAAABmAUAADgFAABy6UcgiATJP/QbADg4qMg/AAB9Pi8AAAAAAAAAAZkFAAA4BQAAiL7qD7oiyT/0GwA4OKjIPwAAfz4/AAAAAAAAAAGaBQAAOAUAABI+dvITWck/REjJWeyfyD8AAH8+TwAAAAAAAAABmwUAADgFAACcvQHVbY/JPyzNJL8Ih8g/AACBPk8AAAAAAAAAAZwFAAA4BQAAYpIBsdvRyT9ofklG2WXIPwAAPD5PAAAAAAAAAAGdBQAAOAUAANox/uBwAs8/gKqp/lFPwz8AAKA9AAAAAAAAAAABngUAADgFAAA8B0TkZvzOP+RRF7vpX8M/AADiPQ8AAAAAAAAAAZ8FAAA4BQAAPAdE5Gb8zj+UJU6ZNWjDPwAAAD4PAAAAAAAAAAGgBQAAOAUAADwHRORm/M4/+My7Vc14wz8AAP49DwAAAAAAAAABoQUAADgFAAA8B0TkZvzOP/jMu1XNeMM/AAAFPg8AAAAAAAAAAaIFAAA4BQAA2jH+4HACzz9cdCkSZYnDPwAABz4PAAAAAAAAAAGjBQAAOAUAANox/uBwAs8/wBuXzvyZwz8AAAo+HwAAAAAAAAABpAUAADgFAADaMf7gcALPP9SWO2ngssM/AAALPh8AAAAAAAAAAaUFAAA4BQAAeFy43XoIzz/oEeADxMvDPwAADj4fAAAAAAAAAAGmBQAAOAUAABaHctqEDs8/FAgpOYv9wz8AAA8+LwAAAAAAAAABpwUAADgFAABO3ObTmBrPP1B5Fgk2SMQ/AAASPj4AAAAAAAAAAagFAAA4BQAA8Aah0KIgzz9Avjq3LJvEPwAAFz4+AAAAAAAAAAGpBQAAOAUAACpcFcq2LM8/MANfZSPuxD8AAB4+TgAAAAAAAAABqgUAADgFAADGhs/GwDLPP9QbuvFlScU/AAAkPk4AAAAAAAAAAasFAAA4BQAAZLGJw8o4zz8kCExc9KzFPwAAKz5tAAAAAAAAAAGsBQAAOAUAAALcQ8DUPs8/2JtLgxohxj8AAC4+bQAAAAAAAAABrQUAADgFAACeBv683kTPP+BbFMz0jMY/AAAxPm0AAAAAAAAAAa4FAAA4BQAAngb+vN5Ezz/kG90Uz/jGPwAANT5tAAAAAAAAAAGvBQAAOAUAAJ4G/rzeRM8/NAhvf11cxz8AADk+fQAAAAAAAAABsAUAADgFAACeBv683kTPP9ggygugt8c/AAA4Pn0AAAAAAAAAAbEFAAA4BQAAngb+vN5Ezz8UkrfbSgLIPwAAOD6MAAAAAAAAAAGyBQAAOAUAAJ4G/rzeRM8/oC9uzalEyD8AADg+jAAAAAAAAAABswUAADgFAACeBv683kTPP8wltwJxdsg/AAA6PpwAAAAAAAAAAbQFAAA4BQAAngb+vN5Ezz9ESMlZ7J/IPwAAFT6cAAAAAAAAAAG1BQAAOAUAAJ4G/rzeRM8/DJek0hvByD8AAMA9rAAAAAAAAAABtgUAADgFAAAC3EPA1D7PPyASSW3/2cg/AABcPawAAAAAAAAAAbcFAAA4BQAAZLGJw8o4zz8gEklt/9nIPwAAuDysAAAAAAAAAAG4BQAAOAUAAALcQ8DUPs8/xNtfF9cFxD8AANg9AAAAAAAAAAABuQUAADgFAABksYnDyjjPPxQIKTmL/cM/AAAVPhAAAAAAAAAAAboFAAA4BQAAAtxDwNQ+zz/E218X1wXEPwAAKD4QAAAAAAAAAAG7BQAAOAUAAEAxuLnoSs8/xNtfF9cFxD8AACk+EAAAAAAAAAABvAUAADgFAADaW3K28lDPP8TbXxfXBcQ/AAA1PhAAAAAAAAAAAb0FAAA4BQAAFLHmrwZdzz/E218X1wXEPwAAOz4fAAAAAAAAAAG+BQAAOAUAAI5bz6Iudc8/xNtfF9cFxD8AAEA+HwAAAAAAAAABvwUAADgFAACiMHKSYJPPP8TbXxfXBcQ/AABDPh8AAAAAAAAAAcAFAAA4BQAAUjDPfpy3zz8UCCk5i/3DPwAARj4vAAAAAAAAAAHBBQAAOAUAAKJa5mfi4c8/YDTyWj/1wz8AAEU+LwAAAAAAAAABwgUAADgFAADH19smGQnQP7Bgu3zz7MM/AABCPj4AAAAAAAAAAcMFAAA4BQAAjJchGEYk0D8AjYSep+TDPwAAQT4+AAAAAAAAAAHEBQAAOAUAAFJXZwlzP9A/TLlNwFvcwz8AAEI+TQAAAAAAAAABxQUAADgFAAAXF636n1rQP5jlFuIP1MM/AAAzPk0AAAAAAAAAAcYFAAA4BQAALOxP6tF40D+Y5RbiD9TDPwAAHj5dAAAAAAAAAAHHBQAAOAUAAFSB2970jdA/mOUW4g/Uwz8AANo9XQAAAAAAAAAByAUAADgFAAAsAQrVEqDQP5jlFuIP1MM/AABEPXwAAAAAAAAAAckFAAA4BQAAAtxDwNQ+zz+wKoHW2IXHPwAAFD4AAAAAAAAAAAHKBQAAOAUAAGSxicPKOM8//FZK+Ix9xz8AAEs+DwAAAAAAAAABywUAADgFAAAC3EPA1D7PP/xWSviMfcc/AABkPg8AAAAAAAAAAcwFAAA4BQAAngb+vN5Ezz+ENDihEVTHPwAAZD4PAAAAAAAAAAHNBQAAOAUAAEAxuLnoSs8/0GABw8VLxz8AAHE+DwAAAAAAAAABzgUAADgFAAB6hiyz/FbPPyCNyuR5Q8c/AAB1Ph8AAAAAAAAAAc8FAAA4BQAAUgZbqRppzz9cPu9rSiLHPwAAeT4fAAAAAAAAAAHQBQAAOAUAACqGiZ84e88/RMNK0WYJxz8AAHs+HwAAAAAAAAAB0QUAADgFAAA+WyyPapnPP4B0b1g36MY/AAB7Pi4AAAAAAAAAAdIFAAA4BQAA8lqJe6a9zz+4JZTfB8fGPwAAfD4uAAAAAAAAAAHTBQAAOAUAAKJa5mfi4c8/9Na4Ztilxj8AAHM+PgAAAAAAAAAB1AUAADgFAAB5wn4oFAbQPzCI3e2ohMY/AABoPj4AAAAAAAAAAdUFAAA4BQAA3ax+Fksn0D+4ZcuWLVvGPwAAVj5OAAAAAAAAAAHWBQAAOAUAAPCBIQZ9RdA/PEO5P7Ixxj8AAEA+TgAAAAAAAAAB1wUAADgFAAC2QWf3qWDQP8Qgp+g2CMY/AAArPm0AAAAAAAAAAdgFAAA4BQAAegGt6NZ70D8A0stvB+fFPwAAFj5tAAAAAAAAAAHZBQAAOAUAAPKrldv+k9A/7FYn1SPOxT8AAAo+bQAAAAAAAAAB2gUAADgFAAAaQSHQIanQP4ivuRiMvcU/AAADPn0AAAAAAAAAAdsFAAA4BQAA8cBPxj+70D8kCExc9KzFPwAAAT59AAAAAAAAAAHcBQAAOAUAALiAlbds1tA/JAhMXPSsxT8AABE+AAAAAAAAAAAB3QUAADgFAACkwKyye9/QP4ivuRiMvcU/AAAmPhAAAAAAAAAAAd4FAAA4BQAAQetmr4Xl0D/sVifVI87FPwAANj4QAAAAAAAAAAHfBQAAOAUAAJAAxK2K6NA/ANLLbwfnxT8AAEE+LwAAAAAAAAAB4AUAADgFAADfFSGsj+vQPxRNcArr/8U/AABIPi8AAAAAAAAAAeEFAAA4BQAAkADErYro0D/Ym0uDGiHGPwAATz4vAAAAAAAAAAHiBQAAOAUAAEHrZq+F5dA/pOom/ElCxj8AAFI+LwAAAAAAAAAB4wUAADgFAACkwKyye9/QPxgNOVPFa8Y/AABVPj8AAAAAAAAAAeQFAAA4BQAAVatPtHbc0D+QL0uqQJXGPwAAVz4/AAAAAAAAAAHlBQAAOAUAALiAlbds1tA/CFJdAby+xj8AAFc+TgAAAAAAAAAB5gUAADgFAAAZVtu6YtDQP4B0b1g36MY/AABYPk4AAAAAAAAAAecFAAA4BQAAfCshvljK0D/4loGvshHHPwAAWD5eAAAAAAAAAAHoBQAAOAUAAC0WxL9Tx9A/cLmTBi47xz8AAFo+XgAAAAAAAAAB6QUAADgFAADeAGfBTsTQP+jbpV2pZMc/AABZPl4AAAAAAAAAAeoFAAA4BQAALRbEv1PH0D9g/re0JI7HPwAAWD5uAAAAAAAAAAHrBQAAOAUAAHwrIb5YytA/KE2TLVSvxz8AAFg+bgAAAAAAAAAB7AUAADgFAAAZVtu6YtDQP+ybbqaD0Mc/AABYPn0AAAAAAAAAAe0FAAA4BQAABZbytXHZ0D9QQ9xiG+HHPwAAWD59AAAAAAAAAAHuBQAAOAUAAPLVCbGA4tA/ABcTQWfpxz8AAFg+fQAAAAAAAAAB7wUAADgFAADfFSGsj+vQPwAXE0Fn6cc/AABaPo0AAAAAAAAAAfAFAAA4BQAAzFU4p5700D9QQ9xiG+HHPwAAXT6NAAAAAAAAAAHxBQAAOAUAALeVT6Kt/dA/7JtupoPQxz8AAGE+nAAAAAAAAAAB8gUAADgFAACk1WadvAbRP4j0AOrrv8c/AABlPpwAAAAAAAAAAfMFAAA4BQAAkRV+mMsP0T8oTZMtVK/HPwAAaz6sAAAAAAAAAAH0BQAAOAUAAC9AOJXVFdE/FNLuknCWxz8AAHI+rAAAAAAAAAAB9QUAADgFAADLavKR3xvRP5iv3Dv1bMc/AAB4PrwAAAAAAAAAAfYFAAA4BQAAHIBPkOQe0T80CG9/XVzHPwAAfz68AAAAAAAAAAH3BQAAOAUAAGmVrI7pIdE/II3K5HlDxz8AAII+ywAAAAAAAAAB+AUAADgFAAC5qgmN7iTRP1w+72tKIsc/AICEPssAAAAAAAAAAfkFAAA4BQAAuaoJje4k0T+U7xPzGgHHPwCAhT7ZAAAAAAAAAAH6BQAAOAUAALmqCY3uJNE/gHRvWDfoxj8AAIc+2QAAAAAAAAAB+wUAADgFAAAGwGaL8yfRPxzNAZyf18Y/AICHPukAAAAAAAAAAfwFAAA4BQAAVtXDifgq0T9s+cq9U8/GPwCAhz7pAAAAAAAAAAH9BQAAOAUAAPP/fYYCMdE/CFJdAby+xj8AAIg++AAAAAAAAAAB/gUAADgFAADhP5WBETrRPwhSXQG8vsY/AACJPvgAAAAAAAAAAf8FAAA4BQAAzX+sfCBD0T8IUl0BvL7GPwCAij74AAAAAAAAAAEABgAAOAUAALm/w3cvTNE/bPnKvVPPxj8AgIw+CAEAAAAAAAABAQYAADgFAACl/9pyPlXRP9CgOHrr38Y/AICNPggBAAAAAAAAAQIGAAA4BQAAkj/ybU1e0T8wSKY2g/DGPwCAjT4IAQAAAAAAAAEDBgAAOAUAAM2UZmdhatE/RMNK0WYJxz8AgIw+FwEAAAAAAAABBAYAADgFAAAJ6tpgdXbRP1w+72tKIsc/AACMPicBAAAAAAAAAQUGAAA4BQAAklSsWI6F0T+85Vwo4jLHPwCAhj4nAQAAAAAAAAEGBgAAOAUAABy/fVCnlNE/II3K5HlDxz8AAH8+NwEAAAAAAAABBwYAADgFAAD2PqxGxabRP4Q0OKERVMc/AABSPjcBAAAAAAAAAQgGAAA4BQAASfzZmtHj0j+wpQJOU+/FPwAADD4AAAAAAAAAAAEJBgAAOAUAAEn82ZrR49I/xCCn6DYIxj8AAEM+DwAAAAAAAAABCgYAADgFAACZETeZ1ubSPyjIFKXOGMY/AABcPg8AAAAAAAAAAQsGAAA4BQAA5iaUl9vp0j88Q7k/sjHGPwAAWD4PAAAAAAAAAAEMBgAAOAUAADY88ZXg7NI/pOom/ElCxj8AAF4+HwAAAAAAAAABDQYAADgFAACFUU6U5e/SP7hly5YtW8Y/AABfPh8AAAAAAAAAAQ4GAAA4BQAAInwIke/10j8wiN3tqITGPwAAYj4+AAAAAAAAAAEPBgAAOAUAAHCRZY/0+NI/pKrvRCSuxj8AAGM+PgAAAAAAAAABEAYAADgFAABe0XyKAwLTP9CgOHrr38Y/AABjPj4AAAAAAAAAAREGAAA4BQAA+/s2hw0I0z9Ew0rRZgnHPwAAWT4+AAAAAAAAAAESBgAAOAUAAJgm8YMXDtM/DBImSpYqxz8AAEs+TgAAAAAAAAABEwYAADgFAADVe2V9KxrTPyCNyuR5Q8c/AAAPPk4AAAAAAAAAARQGAAA4BQAAwLt8eDoj0z8gjcrkeUPHPwAAgj1dAAAAAAAAAAEVBgAAOAUAAKz7k3NJLNM/cLmTBi47xz8AANg8XQAAAAAAAAABFgYAADgFAABKJk5wUzLTP6hquI3+Gcc/AAAAPF0AAAAAAAAAARcGAAA4BQAAcXyrpLPR0j9YtGDJih3DPwAA6D0AAAAAAAAAAAEYBgAAOAUAAIQ8lKmkyNI/ML4XlMPrwj8AACA+EAAAAAAAAAABGQYAADgFAACEPJSppMjSPzC+F5TD68I/AAA0PhAAAAAAAAAAARoGAAA4BQAAhDyUqaTI0j986uC1d+PCPwAANT4QAAAAAAAAAAEbBgAAOAUAAIQ8lKmkyNI/fOrgtXfjwj8AAD4+EAAAAAAAAAABHAYAADgFAACEPJSppMjSP3zq4LV348I/AABEPh8AAAAAAAAAAR0GAAA4BQAAhDyUqaTI0j986uC1d+PCPwAAST4fAAAAAAAAAAEeBgAAOAUAACJnTqauztI/4JFOcg/0wj8AADk+HwAAAAAAAAABHwYAADgFAAC/kQijuNTSP0Q5vC6nBMM/AAAiPh8AAAAAAAAAASAGAAA4BQAArNEfnsfd0j9YtGDJih3DPwAA3j0vAAAAAAAAAAEhBgAAOAUAADY88ZXg7NI/IAM8Qro+wz8AAEg9PwAAAAAAAAABIgYAADgFAACvZDYJjvDTPzxDuT+yMcY/AADwPQAAAAAAAAAAASMGAAA4BQAAr2Q2CY7w0z8EkpS44VLGPwAAJj4PAAAAAAAAAAEkBgAAOAUAAP95kweT89M/GA05U8Vrxj8AADw+DwAAAAAAAAABJQYAADgFAAD/eZMHk/PTP3y0pg9dfMY/AAA4Pg8AAAAAAAAAASYGAAA4BQAA/3mTB5Pz0z9EA4KIjJ3GPwAATT4PAAAAAAAAAAEnBgAAOAUAAP95kweT89M/uCWU3wfHxj8AAFc+HwAAAAAAAAABKAYAADgFAAD/eZMHk/PTPzBIpjaD8MY/AABkPh8AAAAAAAAAASkGAAA4BQAA/3mTB5Pz0z+oariN/hnHPwAAcD4vAAAAAAAAAAEqBgAAOAUAAP95kweT89M/cLmTBi47xz8AAHU+LwAAAAAAAAABKwYAADgFAACvZDYJjvDTPzQIb39dXMc/AACDPj4AAAAAAAAAASwGAAA4BQAAYU/ZCont0z/8Vkr4jH3HPwAAkD4+AAAAAAAAAAEtBgAAOAUAABM6fAyE6tM/FNLuknCWxz8AgJw+PgAAAAAAAAABLgYAADgFAAATOnwMhOrTP3R5XE8Ip8c/AICqPj4AAAAAAAAAAS8GAAA4BQAAEzp8DITq0z8oTZMtVK/HPwAAtj5OAAAAAAAAAAEwBgAAOAUAAMQkHw5/59M/2CDKC6C3xz8AgME+TgAAAAAAAAABMQYAADgFAADEJB8Of+fTP9ggygugt8c/AIDMPk4AAAAAAAAAATIGAAA4BQAAxCQfDn/n0z/YIMoLoLfHPwAA2D5OAAAAAAAAAAEzBgAAOAUAAMQkHw5/59M/KE2TLVSvxz8AAN4+XQAAAAAAAAABNAYAADgFAAATOnwMhOrTP3R5XE8Ip8c/AADjPl0AAAAAAAAAATUGAAA4BQAAr2Q2CY7w0z9g/re0JI7HPwAA5T5tAAAAAAAAAAE2BgAAOAUAAOy5qgKi/NM/TIMTGkF1xz8AgOY+fQAAAAAAAAABNwYAADgFAADEOdn4vw7UP9BgAcPFS8c/AIDmPowAAAAAAAAAATgGAAA4BQAAOuTB6+cm1D+oariN/hnHPwAA5T6cAAAAAAAAAAE5BgAAOAUAAE65ZNsZRdQ/gHRvWDfoxj8AANU+nAAAAAAAAAABOgYAADgFAACyo2TJUGbUP6Sq70QkrsY/AAC/PqwAAAAAAAAAATsGAAA4BQAAAc57spaQ1D/M4G8xEXTGPwAAhT6sAAAAAAAAAAE8BgAAOAUAAP6dM5v2cMQ/4G8xEXSWzj8AAAw+AAAAAAAAAAABPQYAADgFAADCSL+h4mTEPzCc+jIojs4/AABAPhAAAAAAAAAAAT4GAAA4BQAAwki/oeJkxD8wnPoyKI7OPwAAWD4QAAAAAAAAAAE/BgAAOAUAAMJIv6HiZMQ/fMjDVNyFzj8AAFg+EAAAAAAAAAABQAYAADgFAADCSL+h4mTEP3zIw1Tchc4/AABiPiAAAAAAAAAAAUEGAAA4BQAAwki/oeJkxD98yMNU3IXOPwAAaD4gAAAAAAAAAAFCBgAAOAUAAMJIv6HiZMQ/fMjDVNyFzj8AAG0+IAAAAAAAAAABQwYAADgFAADCSL+h4mTEP3zIw1Tchc4/AABsPiAAAAAAAAAAAUQGAAA4BQAAwki/oeJkxD98yMNU3IXOPwAAaj4vAAAAAAAAAAFFBgAAOAUAAP6dM5v2cMQ/4G8xEXSWzj8AAGk+LwAAAAAAAAABRgYAADgFAACcyO2XAHfEP/Tq1atXr84/AABoPi8AAAAAAAAAAUcGAAA4BQAAOPOnlAp9xD+EiIydtvHOPwAAaj4/AAAAAAAAAAFIBgAAOAUAANYdYpEUg8Q/wPl5bWE8zz8AAGs+XgAAAAAAAAABSQYAADgFAADWHWKRFIPEP2QS1fmjl88/AABuPl4AAAAAAAAAAUoGAAA4BQAA1h1ikRSDxD+4/mZkMvvPPwAAbz5eAAAAAAAAAAFLBgAAOAUAANYdYpEUg8Q/6BzqI/g/0D8AAHI+XgAAAAAAAAABTAYAADgFAAA486eUCn3EP3S6oBVXgtA/AAB1Pm4AAAAAAAAAAU0GAAA4BQAAnMjtlwB3xD+yK47lAc3QPwAAeT5uAAAAAAAAAAFOBgAAOAUAAJzI7ZcAd8Q/8Jx7tawX0T8AAHs+fQAAAAAAAAABTwYAADgFAADCSL+h4mTEPwh4hHR9ZtE/AAB+Po0AAAAAAAAAAVAGAAA4BQAAJB4FpdhexD/2vKgidLnRPwAAfT6NAAAAAAAAAAFRBgAAOAUAAIbzSqjOWMQ/Ni6W8h4E0j8AAHw+jQAAAAAAAAABUgYAADgFAAAkHgWl2F7EP5o1aNOjStI/AAB8Pp0AAAAAAAAAAVMGAAA4BQAAJB4FpdhexD9OaQPW3IjSPwAAfD6dAAAAAAAAAAFUBgAAOAUAAMJIv6HiZMQ/eF9MC6S60j8AAHM+rAAAAAAAAAABVQYAADgFAADCSL+h4mTEP/CBXmIf5NI/AABoPqwAAAAAAAAAAVYGAAA4BQAA/p0zm/ZwxD+20DnbTgXTPwAAOz7LAAAAAAAAAAFXBgAAOAUAAJzI7ZcAd8Q/zEvedTIe0z8AANY9ywAAAAAAAAABWAYAADgFAADWHWKRFIPEPy7zSzLKLtM/AAA8PcsAAAAAAAAAAVkGAAA4BQAA4Jd3EqVFxz/wKg1jfUPOPwAACD4AAAAAAAAAAAFaBgAAOAUAAOCXdxKlRcc/8CoNY31Dzj8AADw+EAAAAAAAAAABWwYAADgFAADgl3cSpUXHP6T+Q0HJS84/AABUPhAAAAAAAAAAAVwGAAA4BQAA4Jd3EqVFxz+4eejbrGTOPwAAVD4QAAAAAAAAAAFdBgAAOAUAAOCXdxKlRcc/zPSMdpB9zj8AAF4+EAAAAAAAAAABXgYAADgFAADgl3cSpUXHP+BvMRF0ls4/AABiPhAAAAAAAAAAAV8GAAA4BQAA4Jd3EqVFxz8QZnpGO8jOPwAAYz4fAAAAAAAAAAFgBgAAOAUAAH7CMQ+vS8c/mAMxOJoKzz8AAGQ+HwAAAAAAAAABYQYAADgFAAB+wjEPr0vHP9h0HghFVc8/AABmPi8AAAAAAAAAAWIGAAA4BQAAHu3rC7lRxz94jXmUh7DPPwAAZz4vAAAAAAAAAAFjBgAAOAUAALoXpgjDV8c/5ryF/woK0D8AAGc+PwAAAAAAAAABZAYAADgFAAC6F6YIw1fHP+gc6iP4P9A/AABoPj8AAAAAAAAAAWUGAAA4BQAAuhemCMNXxz/C5mk3C3rQPwAAaD4/AAAAAAAAAAFmBgAAOAUAALoXpgjDV8c/dhoFOkS40D8AAGo+TgAAAAAAAAABZwYAADgFAAC6F6YIw1fHPwK4uyuj+tA/AABpPk4AAAAAAAAAAWgGAAA4BQAAHu3rC7lRxz+QVXIdAj3RPwAAaD5eAAAAAAAAAAFpBgAAOAUAAH7CMQ+vS8c/9FxE/oaD0T8AAGE+XgAAAAAAAAABagYAADgFAADgl3cSpUXHP1xkFt8LytE/AABaPm0AAAAAAAAAAWsGAAA4BQAARG29FZs/xz/mAc3QagzSPwAAQD5tAAAAAAAAAAFsBgAAOAUAAAoYSRyHM8c/wstM5H1G0j8AAPY9fQAAAAAAAAABbQYAADgFAADOwtQicyfHP+zBlRlFeNI/AABcPZwAAAAAAAAAAW4GAAA4BQAA1kfWZpbRxD9SROlxRCjRPwAAHD4AAAAAAAAAAAFvBgAAOAUAADodHGqMy8Q/etrNgh4k0T8AAFU+EAAAAAAAAAABcAYAADgFAADWR9ZmltHEP3razYIeJNE/AABwPhAAAAAAAAAAAXEGAAA4BQAAFJ1KYKrdxD+icLKT+B/RPwAAaz4QAAAAAAAAAAFyBgAAOAUAAE7yvlm+6cQ/onCyk/gf0T8AAHA+EAAAAAAAAAABcwYAADgFAAAmcu1P3PvEP6JwspP4H9E/AABwPhAAAAAAAAAAAXQGAAA4BQAAnBzWQgQUxT+icLKT+B/RPwAAcD4gAAAAAAAAAAF1BgAAOAUAAE4cMy9AOMU/onCyk/gf0T8AAG0+IAAAAAAAAAABdgYAADgFAACeRkoYhmLFP3razYIeJNE/AABsPi8AAAAAAAAAAXcGAAA4BQAAZBtK9POkxT962s2CHiTRPwAAVD4vAAAAAAAAAAF4BgAAOAUAAMoaBM1r7cU/etrNgh4k0T8AADI+PwAAAAAAAAABeQYAADgFAAAsGr6l4zXGPy6uBGFqLNE/AADwPT8AAAAAAAAAAXoGAAA4BQAAjhl4flt+xj/egTs/tjTRPwAAVD1eAAAAAAAAAAF7BgAAOAUAADBjuo1U68s/Kk6gPH320D8AAKA9AAAAAAAAAAABfAYAADgFAACSOACRSuXLPypOoDx99tA/AADiPQ8AAAAAAAAAAX0GAAA4BQAAMGO6jVTryz9S5IRNV/LQPwAAAD4PAAAAAAAAAAF+BgAAOAUAAGq4Lodo98s/UuSETVfy0D8AAPo9DwAAAAAAAAABfwYAADgFAABquC6HaPfLP1LkhE1X8tA/AAACPg8AAAAAAAAAAYAGAAA4BQAARDhdfYYJzD+gEE5vC+rQPwAABT4fAAAAAAAAAAGBBgAAOAUAABy4i3OkG8w/7jwXkb/h0D8AAAQ+HwAAAAAAAAABggYAADgFAAD4N7ppwi3MPzxp4LJz2dA/AAACPh8AAAAAAAAAAYMGAAA4BQAAMo0uY9Y5zD9k/8TDTdXQPwAAAz4vAAAAAAAAAAGEBgAAOAUAAGziolzqRcw/jJWp1CfR0D8AAAU+LwAAAAAAAAABhQYAADgFAACmNxdW/lHMP7IrjuUBzdA/AAAEPi8AAAAAAAAAAYYGAAA4BQAA4oyLTxJezD8AWFcHtsTQPwAABD4+AAAAAAAAAAGHBgAAOAUAABzi/0gmasw/KO47GJDA0D8AAAg+PgAAAAAAAAABiAYAADgFAAC8DLpFMHDMP1CEIClqvNA/AAARPk4AAAAAAAAAAYkGAAA4BQAAWjd0Qjp2zD92GgU6RLjQPwAAIj5OAAAAAAAAAAGKBgAAOAUAAFo3dEI6dsw/nrDpSh600D8AADo+TgAAAAAAAAABiwYAADgFAABaN3RCOnbMP56w6UoetNA/AABLPk4AAAAAAAAAAYwGAAA4BQAAWjd0Qjp2zD+esOlKHrTQPwAAXT5eAAAAAAAAAAGNBgAAOAUAAFo3dEI6dsw/nrDpSh600D8AAGg+XgAAAAAAAAABjgYAADgFAABaN3RCOnbMP56w6UoetNA/AAB0Pm0AAAAAAAAAAY8GAAA4BQAAvAy6RTBwzD92GgU6RLjQPwAAeT5tAAAAAAAAAAGQBgAAOAUAABzi/0gmasw/dhoFOkS40D8AAH8+fQAAAAAAAAABkQYAADgFAAAc4v9IJmrMP3YaBTpEuNA/AICEPn0AAAAAAAAAAZIGAAA4BQAAHOL/SCZqzD8AWFcHtsTQPwCAhz59AAAAAAAAAAGTBgAAOAUAABzi/0gmasw/siuO5QHN0D8AAIo+fQAAAAAAAAABlAYAADgFAAC8DLpFMHDMP2T/xMNN1dA/AICNPowAAAAAAAAAAZUGAAA4BQAAWjd0Qjp2zD8W0/uhmd3QPwCAjD6sAAAAAAAAAAGWBgAAOAUAAJSM6DtOgsw/7jwXkb/h0D8AAIo+rAAAAAAAAAABlwYAADgFAABsDBcybJTMP8amMoDl5dA/AACKPqwAAAAAAAAAAZgGAAA4BQAA5Lb/JJSszD+gEE5vC+rQPwCAij7LAAAAAAAAAAGZBgAAOAUAAJa2XBHQ0Mw/oBBObwvq0D8AAIo+ywAAAAAAAAABmgYAADgFAABGtrn9C/XMP3h6aV4x7tA/AACKPtsAAAAAAAAAAZsGAAA4BQAAluDQ5lEfzT94emleMe7QPwCAhj7qAAAAAAAAAAGcBgAAOAUAAOYK6M+XSc0/UuSETVfy0D8AAIM++gAAAAAAAAABnQYAADgFAACYCkW8023NPypOoDx99tA/AAA7PvoAAAAAAAAAAZ4GAAA4BQAALuVdDc//yj/EK7EIa3zSPwAAkD0AAAAAAAAAAAGfBgAAOAUAAARljAPtEcs/xCuxCGt80j8AAMY9EAAAAAAAAAABoAYAADgFAAB8D3X2FCrLP8QrsQhrfNI/AADgPRAAAAAAAAAAAaEGAAA4BQAALA/S4lBOyz/EK7EIa3zSPwAA1j0QAAAAAAAAAAGiBgAAOAUAAKK5utV4Zss/xCuxCGt80j8AANg9IAAAAAAAAAABowYAADgFAAAcZKPIoH7LP8QrsQhrfNI/AADYPSAAAAAAAAAAAaQGAAA4BQAAMDlGuNKcyz8UWHoqH3TSPwAA3D0vAAAAAAAAAAGlBgAAOAUAAOA4o6QOwcs/YoRDTNNr0j8AAOI9LwAAAAAAAAABpgYAADgFAAAwY7qNVOvLP7CwDG6HY9I/AADuPT8AAAAAAAAAAacGAAA4BQAAHLiLc6QbzD/+3NWPO1vSPwAA6j0/AAAAAAAAAAGoBgAAOAUAAAoNXVn0S8w/TAmfse9S0j8AAOY9TgAAAAAAAAABqQYAADgFAAAyt6I4WIjMP5o1aNOjStI/AADePU4AAAAAAAAAAaoGAAA4BQAA+ouiFMbKzD/oYTH1V0LSPwAA1D1eAAAAAAAAAAGrBgAAOAUAACI26PMpB80/EPgVBjI+0j8AAJg9XgAAAAAAAAABrAYAADgFAABK4C3TjUPNP14k3yfmNdI/AAAQPX0AAAAAAAAAAa0GAAA4BQAAeNc4E1Ut0D+YkLzdVhLQPwAAyD0AAAAAAAAAAAGuBgAAOAUAAHjXOBNVLdA/viah7jAO0D8AAAo+EAAAAAAAAAABrwYAADgFAAB41zgTVS3QPw5TahDlBdA/AAAcPhAAAAAAAAAAAbAGAAA4BQAAeNc4E1Ut0D/mvIX/CgrQPwAAHT4QAAAAAAAAAAGxBgAAOAUAAHjXOBNVLdA/5ryF/woK0D8AACY+EAAAAAAAAAABsgYAADgFAAB41zgTVS3QP+a8hf8KCtA/AAAnPh8AAAAAAAAAAbMGAAA4BQAAeNc4E1Ut0D/mvIX/CgrQPwAAKD4fAAAAAAAAAAG0BgAAOAUAAHjXOBNVLdA/5ryF/woK0D8AACw+LwAAAAAAAAABtQYAADgFAADI7JURWjDQP5iQvN1WEtA/AAAyPi8AAAAAAAAAAbYGAAA4BQAAFwLzD18z0D/6Nyqa7iLQPwAAOD4vAAAAAAAAAAG3BgAAOAUAAGYXUA5kNtA/NkmzRaw30D8AAD8+PwAAAAAAAAABuAYAADgFAAC0LK0MaTnQPyQuc8+1VNA/AABCPj8AAAAAAAAAAbkGAAA4BQAABUIKC2480D90uqAVV4LQPwAAQz5OAAAAAAAAAAG6BgAAOAUAAAVCCgtuPNA/nrDpSh600D8AAEQ+XgAAAAAAAAABuwYAADgFAAAFQgoLbjzQP1LkhE1X8tA/AABGPl4AAAAAAAAAAbwGAAA4BQAABUIKC2480D/egTs/tjTRPwAAST5tAAAAAAAAAAG9BgAAOAUAAAVCCgtuPNA/pjB73NKL0T8AAE0+bQAAAAAAAAABvgYAADgFAAAFQgoLbjzQP74LhJuj2tE/AABMPm0AAAAAAAAAAb8GAAA4BQAABUIKC2480D/U5oxadCnSPwAATD6NAAAAAAAAAAHABgAAOAUAAAVCCgtuPNA/YoRDTNNr0j8AAEw+jQAAAAAAAAABwQYAADgFAAAFQgoLbjzQPzxOw1/mpdI/AABOPo0AAAAAAAAAAcIGAAA4BQAABUIKC2480D8sk+cN3fjSPwAA8j0AAAAAAAAAAAHDBgAAOAUAAKBsxAd4QtA/Qg6MqMAR0z8AAGA9IAAAAAAAAAABxAYAADgFAABX/zdfennRP17fl1aGM9A/AAAQPgAAAAAAAAAAAcUGAAA4BQAAar8gZGtw0T+a8CACREjQPwAARz4PAAAAAAAAAAHGBgAAOAUAAB2qw2VmbdE//JeOvttY0D8AAGA+DwAAAAAAAAABxwYAADgFAAAvaqxqV2TRPzipF2qZbdA/AABcPg8AAAAAAAAAAcgGAAA4BQAAL2qsaldk0T/C5mk3C3rQPwAAYj4fAAAAAAAAAAHJBgAAOAUAAC9qrGpXZNE/APjy4siO0D8AAGM+HwAAAAAAAAABygYAADgFAAB+fwlpXGfRP56w6UoetNA/AABjPh8AAAAAAAAAAcsGAAA4BQAAzZRmZ2Fq0T88aeCyc9nQPwAAYT4+AAAAAAAAAAHMBgAAOAUAAB2qw2VmbdE/tIvyCe8C0T8AAF4+PgAAAAAAAAABzQYAADgFAABqvyBka3DRP96BOz+2NNE/AABdPj4AAAAAAAAAAc4GAAA4BQAACeraYHV20T/g4Z9jo2rRPwAAXD4+AAAAAAAAAAHPBgAAOAUAAKYUlV1/fNE/HlONM0610T8AAF4+PgAAAAAAAAAB0AYAADgFAAD1KfJbhH/RP4RaXxTT+9E/AABJPl0AAAAAAAAAAdEGAAA4BQAART9PWomC0T/oYTH1V0LSPwAAAj5dAAAAAAAAAAHSBgAAOAUAAJJUrFiOhdE/npXM95CA0j8AAGw9XQAAAAAAAAAB0wYAADgFAADcwTgBjE7QPyRzuqAVV9I/AADAPQAAAAAAAAAAAdQGAAA4BQAAjqzbAodL0D84jvoWDDrSPwAABj4QAAAAAAAAAAHVBgAAOAUAANzBOAGMTtA/OI76Fgw60j8AABg+EAAAAAAAAAAB1gYAADgFAAAr15X/kFHQP14k3yfmNdI/AAAVPhAAAAAAAAAAAdcGAAA4BQAAZywK+aRd0D9eJN8n5jXSPwAAID4vAAAAAAAAAAHYBgAAOAUAANzW8uvMddA/XiTfJ+Y10j8AACQ+LwAAAAAAAAAB2QYAADgFAAAEbH7g74rQP14k3yfmNdI/AAAlPi8AAAAAAAAAAdoGAAA4BQAAySvE0Rym0D9eJN8n5jXSPwAAJD4/AAAAAAAAAAHbBgAAOAUAAN4AZ8FOxNA/hrrDOMAx0j8AACQ+PwAAAAAAAAAB3AYAADgFAADfFSGsj+vQP6xQqEmaLdI/AAAkPk4AAAAAAAAAAd0GAAA4BQAA3yrbltAS0T/8fHFrTiXSPwAAJD5OAAAAAAAAAAHeBgAAOAUAAH5qT34bQNE/cj8fntwY0j8AACQ+XgAAAAAAAAAB3wYAADgFAABqvyBka3DRP1zEegP5/9E/AAAkPl4AAAAAAAAAAeAGAAA4BQAAk2lmQ8+s0T9ISdZoFefRPwAAJj5uAAAAAAAAAAHhBgAAOAUAAGz+TiQu5tE/NM4xzjHO0T8AACc+bgAAAAAAAAAB4gYAADgFAAD3fdoGiBzSP0TpcUQosdE/AAAnPn0AAAAAAAAAAeMGAAA4BQAA5tKr7NdM0j8wbs2pRJjRPwAAKD59AAAAAAAAAAHkBgAAOAUAAIMSINQietI/ah/yMBV30T8AACo+jQAAAAAAAAAB5QYAADgFAADTPDe9aKTSP346MqcLWtE/AAArPp0AAAAAAAAAAeYGAAA4BQAANSc3q5/F0j+461Yu3DjRPwAALj6dAAAAAAAAAAHnBgAAOAUAAPrmfJzM4NI/onCyk/gf0T8AAC8+nQAAAAAAAAAB6AYAADgFAAAifAiR7/XSP4z1DfkUB9E/AAAyPqwAAAAAAAAAAekGAAA4BQAAXtF8igMC0z8qTqA8ffbQPwAAMz6sAAAAAAAAAAHqBgAAOAUAAPv7NocNCNM/oBBObwvq0D8AADY+rAAAAAAAAAAB6wYAADgFAACt5tmICAXTP+48F5G/4dA/AAA5PrwAAAAAAAAAAewGAAA4BQAADrwfjP7+0j88aeCyc9nQPwAAPT68AAAAAAAAAAHtBgAAOAUAAHCRZY/0+NI/jJWp1CfR0D8AAD8+vAAAAAAAAAAB7gYAADgFAACFUU6U5e/SP7IrjuUBzdA/AAA/PtsAAAAAAAAAAe8GAAA4BQAASfzZmtHj0j/awXL228jQPwAASD7bAAAAAAAAAAHwBgAAOAUAAA6nZaG919I/AFhXB7bE0D8AAFU+2wAAAAAAAAAB8QYAADgFAADSUfGnqcvSPwBYVwe2xNA/AABePtsAAAAAAAAAAfIGAAA4BQAA5hHarJrC0j8AWFcHtsTQPwAAZD7rAAAAAAAAAAHzBgAAOAUAAPvRwrGLudI/2sFy9tvI0D8AAGQ+6wAAAAAAAAAB9AYAADgFAAANkqu2fLDSP2T/xMNN1dA/AABiPvoAAAAAAAAAAfUGAAA4BQAAb2fxuXKq0j/GpjKA5eXQPwAAYT76AAAAAAAAAAH2BgAAOAUAANM8N71opNI/Ari7K6P60D8AAGA+CgEAAAAAAAAB9wYAADgFAACCJ9q+Y6HSP/Cce7WsF9E/AABgPgoBAAAAAAAAAfgGAAA4BQAAgifavmOh0j/egTs/tjTRPwAAYD4KAQAAAAAAAAH5BgAAOAUAANM8N71opNI/pNAWuOVV0T8AAGA+GgEAAAAAAAAB+gYAADgFAABvZ/G5cqrSP2of8jAVd9E/AABbPikBAAAAAAAAAfsGAAA4BQAAXacItYGz0j9YBLK6HpTRPwAAVz4pAQAAAAAAAAH8BgAAOAUAAJf8fK6Vv9I/ROlxRCix0T8AAFU+OQEAAAAAAAAB/QYAADgFAADSUfGnqcvSP4L6+u/lxdE/AABWPjkBAAAAAAAAAf4GAAA4BQAArNEfnsfd0j/moWisfdbRPwAAVz5IAQAAAAAAAAH/BgAAOAUAACJ8CJHv9dI/lnWfisne0T8AAFc+SAEAAAAAAAABAAcAADgFAABKEZSFEgvTP3Dfunnv4tE/AABVPlgBAAAAAAAAAQEHAAA4BQAAwLt8eDoj0z+WdZ+Kyd7RPwAAVD5YAQAAAAAAAAECBwAAOAUAADdmZWtiO9M/5qForH3W0T8AAE0+aAEAAAAAAAABAwcAADgFAACuEE5eilPTP1xkFt8LytE/AABGPmgBAAAAAAAAAQQHAAA4BQAAJLs2UbJr0z/2vKgidLnRPwAAPT53AQAAAAAAAAEFBwAAOAUAAExQwkXVgNM/lBU7Ztyo0T8AADU+dwEAAAAAAAABBgcAADgFAADB+qo4/ZjTP1gEsroelNE/AAAtPncBAAAAAAAAAQcHAAA4BQAAm3rZLhur0z/0XET+hoPRPwAAJz6HAQAAAAAAAAEIBwAAOAUAACXlqiY0utM/krXWQe9y0T8AACA+hwEAAAAAAAABCQcAADgFAABiOh8gSMbTP346MqcLWtE/AAAZPqYBAAAAAAAAAQoHAAA4BQAATXo2G1fP0z9CKan7TUXRPwAAGD6mAQAAAAAAAAELBwAAOAUAAOuk8Bdh1dM/3oE7P7Y00T8AABk+pgEAAAAAAAABDAcAADgFAADrpPAXYdXTP1JE6XFEKNE/AAAfPrYBAAAAAAAAAQ0HAAA4BQAA66TwF2HV0z+icLKT+B/RPwAALT62AQAAAAAAAAEOBwAAOAUAAJyPkxlc0tM/8Jx7tawX0T8AAD4+xQEAAAAAAAABDwcAADgFAAD9ZNkcUszTP8gGl6TSG9E/AABLPsUBAAAAAAAAARAHAAA4BQAAYjofIEjG0z+icLKT+B/RPwAAVT7FAQAAAAAAAAERBwAAOAUAAMMPZSM+wNM/etrNgh4k0T8AAFo+xQEAAAAAAAABEgcAADgFAAB0+gclOb3TPy6uBGFqLNE/AABdPtUBAAAAAAAAARMHAAA4BQAAJeWqJjS60z+461Yu3DjRPwAAXz7VAQAAAAAAAAEUBwAAOAUAANfPTSgvt9M/Qimp+01F0T8AAF0+5QEAAAAAAAABFQcAADgFAADXz00oL7fTP8xm+8i/UdE/AABcPuUBAAAAAAAAARYHAAA4BQAA189NKC+30z8uDmmFV2LRPwAAWj70AQAAAAAAAAEXBwAAOAUAACXlqiY0utM/uku7Uslu0T8AAFY+9AEAAAAAAAABGAcAADgFAAB0+gclOb3TP0SJDSA7e9E/AABVPvQBAAAAAAAAARkHAAA4BQAAww9lIz7A0z/0XET+hoPRPwAAVj4EAgAAAAAAAAEaBwAAOAUAAGI6HyBIxtM/zsZf7ayH0T8AAFc+BAIAAAAAAAABGwcAADgFAAD9ZNkcUszTP87GX+2sh9E/AABXPgQCAAAAAAAAARwHAAA4BQAAnI+TGVzS0z/Oxl/trIfRPwAAWD4UAgAAAAAAAAEdBwAAOAUAADm6TRZm2NM/9FxE/oaD0T8AAFg+FAIAAAAAAAABHgcAADgFAADX5AcTcN7TP0SJDSA7e9E/AABYPiMCAAAAAAAAAR8HAAA4BQAAdQ/CD3rk0z+StdZB73LRPwAAWD4jAgAAAAAAAAEgBwAAOAUAABM6fAyE6tM/CHiEdH1m0T8AAFg+MwIAAAAAAAABIQcAADgFAACvZDYJjvDTP1akTZYxXtE/AABYPjMCAAAAAAAAASIHAAA4BQAA7LmqAqL80z/MZvvIv1HRPwAAWD5CAgAAAAAAAAEjBwAAOAUAAHUkfPq6C9Q/GpPE6nNJ0T8AAFg+YgIAAAAAAAABJAcAADgFAACxefDzzhfUP2i/jQwoQdE/AABYPmICAAAAAAAAASUHAAA4BQAAOuTB6+cm1D+QVXIdAj3RPwAAWD5iAgAAAAAAAAEmBwAAOAUAAMVOk+MANtQ/kFVyHQI90T8AAFU+YgIAAAAAAAABJwcAADgFAABOuWTbGUXUP2i/jQwoQdE/AABSPnECAAAAAAAAASgHAAA4BQAAKDmT0TdX1D8ak8Tqc0nRPwAATD5xAgAAAAAAAAEpBwAAOAUAALKjZMlQZtQ/pNAWuOVV0T8AAEU+gQIAAAAAAAABKgcAADgFAACKI5O/bnjUP1akTZYxXtE/AAAsPoECAAAAAAAAASsHAAA4BQAAZKPBtYyK1D8IeIR0fWbRPwAA1j2gAgAAAAAAAAEsBwAAOAUAAIw4Taqvn9Q/CHiEdH1m0T8AAEA9oAIAAAAAAAABLQcAADgFAABUdu8bYqbVP6w5jgEeIc0/AAA0PgAAAAAAAAAAAS4HAAA4BQAAzAseJEmX1T/AtDKcATrNPwAAeD4PAAAAAAAAAAEvBwAAOAUAAHr2wCVElNU/1C/XNuVSzT8AAIw+DwAAAAAAAAABMAcAADgFAAAs4WMnP5HVPwQmIGyshM0/AICKPg8AAAAAAAAAATEHAAA4BQAALOFjJz+R1T/IdPvk26XNPwCAjj4fAAAAAAAAAAEyBwAAOAUAACzhYyc/kdU/8GpEGqPXzT8AgI8+HwAAAAAAAAABMwcAADgFAAAs4WMnP5HVP8g0xC22Ec4/AICPPi8AAAAAAAAAATQHAAA4BQAALOFjJz+R1T/M9Ix2kH3OPwCAjj4vAAAAAAAAAAE1BwAAOAUAAHr2wCVElNU/IOEe4R7hzj8AAI4+PgAAAAAAAAABNgcAADgFAADMCx4kSZfVPySh5yn5TM8/AACOPj4AAAAAAAAAATcHAAA4BQAAGCF7Ik6a1T94jXmUh7DPPwAAjj5OAAAAAAAAAAE4BwAAOAUAALZLNR9YoNU/5ryF/woK0D8AAI8+TgAAAAAAAAABOQcAADgFAAAGYZIdXaPVPw6zzjTSO9A/AICPPk4AAAAAAAAAAToHAAA4BQAAVHbvG2Km1T84qRdqmW3QPwCAjz5eAAAAAAAAAAE7BwAAOAUAAKKLTBpnqdU/sMspwRSX0D8AAJA+XgAAAAAAAAABPAcAADgFAACii0waZ6nVP3YaBTpEuNA/AACRPm0AAAAAAAAAAT0HAAA4BQAAootMGmep1T+MlanUJ9HQPwCAkT5tAAAAAAAAAAE+BwAAOAUAAKKLTBpnqdU/xqYygOXl0D8AAJM+fQAAAAAAAAABPwcAADgFAACii0waZ6nVPypOoDx99tA/AICTPn0AAAAAAAAAAUAHAAA4BQAAVHbvG2Km1T+0i/IJ7wLRPwAAlT6MAAAAAAAAAAFBBwAAOAUAALZLNR9YoNU/tIvyCe8C0T8AAJI+jAAAAAAAAAABQgcAADgFAADMCx4kSZfVP9wh1xrJ/tA/AICOPowAAAAAAAAAAUMHAAA4BQAAjrapKjWL1T9S5IRNV/LQPwAAjD6cAAAAAAAAAAFEBwAAOAUAAARM2DIcfNU/xqYygOXl0D8AgIo+nAAAAAAAAAABRQcAADgFAAAszKk8/mnVPzxp4LJz2dA/AACJPqwAAAAAAAAAAUYHAAA4BQAAVEx7RuBX1T+yK47lAc3QPwAAhz6sAAAAAAAAAAFHBwAAOAUAACy371G9QtU/AFhXB7bE0D8AgIY+uwAAAAAAAAABSAcAADgFAAAEImRdmi3VPyjuOxiQwNA/AACHPssAAAAAAAAAAUkHAAA4BQAA3IzYaHcY1T8o7jsYkMDQPwCAiD7LAAAAAAAAAAFKBwAAOAUAAFEiB3FeCdU/KO47GJDA0D8AgIo+ywAAAAAAAAABSwcAADgFAADItzV5RfrUPwBYVwe2xNA/AICMPtsAAAAAAAAAAUwHAAA4BQAA23cefjbx1D+MlanUJ9HQPwCAjj7bAAAAAAAAAAFNBwAAOAUAAO83B4Mn6NQ/xqYygOXl0D8AAI0+6gAAAAAAAAABTgcAADgFAACgIqqEIuXUP9wh1xrJ/tA/AICKPuoAAAAAAAAAAU8HAAA4BQAAUg1Nhh3i1D/IBpek0hvRPwAAiT76AAAAAAAAAAFQBwAAOAUAAKAiqoQi5dQ/kFVyHQI90T8AAIk++gAAAAAAAAABUQcAADgFAAA+TWSBLOvUP1akTZYxXtE/AICIPgkBAAAAAAAAAVIHAAA4BQAAKY17fDv01D8c8ygPYX/RPwAAiD4JAQAAAAAAAAFTBwAAOAUAABfNkndK/dQ/CtjomGqc0T8AAIc+GQEAAAAAAAABVAcAADgFAABRIgdxXgnVPx5TjTNOtdE/AACFPhkBAAAAAAAAAVUHAAA4BQAA3IzYaHcY1T9cZBbfC8rRPwAAZT44AQAAAAAAAAFWBwAAOAUAAAQiZF2aLdU/5qForH3W0T8AAA4+OAEAAAAAAAABVwcAADgFAADJ4alOx0jVP+ahaKx91tE/AAB8PTgBAAAAAAAAAVgHAAA4BQAAbN6odlrX1j+a8CACREjQPwAAPD4AAAAAAAAAAAFZBwAAOAUAAAr0qIgjttY/rmvFnCdh0D8AgIE+EAAAAAAAAAABWgcAADgFAABENGOX9prWPzipF2qZbdA/AACSPhAAAAAAAAAAAVsHAAA4BQAAarQ0odiI1j90uqAVV4LQPwCAkz4QAAAAAAAAAAFcBwAAOAUAAMyJeqTOgtY/JI7X86KK0D8AgJ0+HwAAAAAAAAABXQcAADgFAADgSWOpv3nWP7DLKcEUl9A/AICgPh8AAAAAAAAAAV4HAAA4BQAA9AlMrrBw1j9in2CfYJ/QPwCAoT4fAAAAAAAAAAFfBwAAOAUAAAjKNLOhZ9Y/nrDpSh600D8AAKI+LwAAAAAAAAABYAcAADgFAAAeih24kl7WPwBYVwe2xNA/AACjPi8AAAAAAAAAAWEHAAA4BQAAfl9ju4hY1j88aeCyc9nQPwCAoz4+AAAAAAAAAAFiBwAAOAUAADBKBr2DVdY/oBBObwvq0D8AgKI+PgAAAAAAAAABYwcAADgFAAAwSga9g1XWPwK4uyuj+tA/AACiPk4AAAAAAAAAAWQHAAA4BQAAfl9ju4hY1j+M9Q35FAfRPwAAoT5OAAAAAAAAAAFlBwAAOAUAAB6KHbiSXtY/8Jx7tawX0T8AAKA+TgAAAAAAAAABZgcAADgFAAAIyjSzoWfWP1JE6XFEKNE/AACgPl4AAAAAAAAAAWcHAAA4BQAA4Eljqb951j+461Yu3DjRPwAAoD5eAAAAAAAAAAFoBwAAOAUAAGq0NKHYiNY/GpPE6nNJ0T8AAKA+XgAAAAAAAAABaQcAADgFAACUScCV+53WP346MqcLWtE/AACgPm0AAAAAAAAAAWoHAAA4BQAACvSoiCO21j/g4Z9jo2rRPwAAoD59AAAAAAAAAAFrBwAAOAUAADKJNH1Gy9Y/HPMoD2F/0T8AAKA+fQAAAAAAAAABbAcAADgFAABYHsBxaeDWP1gEsroelNE/AACgPo0AAAAAAAAAAW0HAAA4BQAAMp7uZ4fy1j+UFTtm3KjRPwAAoT6NAAAAAAAAAAFuBwAAOAUAALwIwF+gAdc/9ryoInS50T8AgKI+nAAAAAAAAAABbwcAADgFAAD6XTRZtA3XP1xkFt8LytE/AICkPpwAAAAAAAAAAXAHAAA4BQAAlIjuVb4T1z++C4Sbo9rRPwCApz6sAAAAAAAAAAFxBwAAOAUAAJSI7lW+E9c/IrPxVzvr0T8AAKw+rAAAAAAAAAABcgcAADgFAABGc5FXuRDXP4RaXxTT+9E/AICwPrsAAAAAAAAAAXMHAAA4BQAAWjN6XKoH1z/Aa+i/kBDSPwAAtT67AAAAAAAAAAF0BwAAOAUAADKe7meH8tY/hrrDOMAx0j8AgLM+ywAAAAAAAAABdQcAADgFAAC88wV1X9rWP3Kfg8LJTtI/AICwPssAAAAAAAAAAXYHAAA4BQAA9jPAgzK/1j867l47+W/SPwCAiD4GAQAAAAAAAAF3BwAAOAUAAEQ0Y5f2mtY/2qZVo06V0j8AAA0+BgEAAAAAAAABeAcAADgFAAAyX8CnxHzWP8aLFS1YstI/AABsPQYBAAAAAAAAAXkHAAA4BQAASkruA7evwz92DvUR/B/YPwAAmD0AAAAAAAAAAAF6BwAAOAUAAAz1eQqjo8M/nqTZItYb2D8AANQ9EAAAAAAAAAABewcAADgFAAAM9XkKo6PDPzr9a2Y+C9g/AADwPRAAAAAAAAAAAXwHAAA4BQAADPV5CqOjwz/s0KJEihPYPwAA9D0QAAAAAAAAAAF9BwAAOAUAAAz1eQqjo8M/7NCiRIoT2D8AAAI+HwAAAAAAAAABfgcAADgFAAAM9XkKo6PDP+zQokSKE9g/AAAGPh8AAAAAAAAAAX8HAAA4BQAADPV5CqOjwz+epNki1hvYPwAABz4fAAAAAAAAAAGABwAAOAUAAKwfNAetqcM/TngQASIk2D8AAA4+HwAAAAAAAAABgQcAADgFAACsHzQHranDPwBMR99tLNg/AAAYPi8AAAAAAAAAAYIHAAA4BQAArB80B62pwz+yH369uTTYPwAAIT4vAAAAAAAAAAGDBwAAOAUAAKwfNAetqcM/FMfreVFF2D8AACw+PwAAAAAAAAABhAcAADgFAACsHzQHranDP1DYdCUPWtg/AAA1Pj8AAAAAAAAAAYUHAAA4BQAArB80B62pwz9mUxnA8nLYPwAAPj5OAAAAAAAAAAGGBwAAOAUAAKwfNAetqcM/3HUrF26c2D8AAEY+XgAAAAAAAAABhwcAADgFAACsHzQHranDPwZsdEw1ztg/AABOPl4AAAAAAAAAAYgHAAA4BQAArB80B62pwz/kNfRfSAjZPwAAUj5tAAAAAAAAAAGJBwAAOAUAAAz1eQqjo8M/bNOqUadK2T8AAFM+bQAAAAAAAAABigcAADgFAABwyr8NmZ3DP6xEmCFSldk/AABUPn0AAAAAAAAAAYsHAAA4BQAA1J8FEY+Xwz/CH6HgIuTZPwAAVD6NAAAAAAAAAAGMBwAAOAUAADZ1SxSFkcM/2Pqpn/My2j8AAFQ+jQAAAAAAAAABjQcAADgFAAD6H9cacYXDP+7Vsl7Egdo/AABUPo0AAAAAAAAAAY4HAAA4BQAAvspiIV15wz9+c2lQI8TaPwAAVj6NAAAAAAAAAAGPBwAAOAUAAIR17idJbcM/ChEgQoIG2z8AAFU+nAAAAAAAAAABkAcAADgFAABGIHouNWHDPwxxhGZvPNs/AABUPpwAAAAAAAAAAZEHAAA4BQAADssFNSFVwz+Ck5a96mXbPwAARD68AAAAAAAAAAGSBwAAOAUAAG6gSzgXT8M/SOJxNhqH2z8AAAQ+vAAAAAAAAAABkwcAADgFAADQdZE7DUnDP4Tz+uHXm9s/AABwPbwAAAAAAAAAAZQHAAA4BQAAHkzAeU/Wwj+kJGu0ivPYPwAAsD0AAAAAAAAAAAGVBwAAOAUAAIIhBn1F0MI/3tWPO1vS2D8AAPY9EAAAAAAAAAABlgcAADgFAACCIQZ9RdDCPywCWV0Pytg/AAAMPhAAAAAAAAAAAZcHAAA4BQAAgiEGfUXQwj/w8M+xUbXYPwAAED4QAAAAAAAAAAGYBwAAOAUAAB5MwHlP1sI/GIe0wiux2D8AAB4+HwAAAAAAAAABmQcAADgFAAC8dnp2WdzCP2azfeTfqNg/AAAmPh8AAAAAAAAAAZoHAAA4BQAA+Mvub23owj+230YGlKDYPwAALD4fAAAAAAAAAAGbBwAAOAUAANJLHWaL+sI/LKL0OCKU2D8AACo+HwAAAAAAAAABnAcAADgFAACoy0tcqQzDP8j6hnyKg9g/AAAnPi8AAAAAAAAAAZ0HAAA4BQAAHnY0T9Ekwz9mUxnA8nLYPwAAJT4+AAAAAAAAAAGeBwAAOAUAADRL1z4DQ8M/2hXH8oBm2D8AACQ+PgAAAAAAAAABnwcAADgFAADmSjQrP2fDP3huWTbpVdg/AAAhPk4AAAAAAAAAAaAHAAA4BQAA1J8FEY+Xwz/GmiJYnU3YPwAAID5eAAAAAAAAAAGhBwAAOAUAAL701vbex8M/FMfreVFF2D8AACI+XgAAAAAAAAABogcAADgFAABMdGLZOP7DP4qJmazfONg/AAAlPm0AAAAAAAAAAaMHAAA4BQAAch6ouJw6xD+KiZms3zjYPwAAJz5tAAAAAAAAAAGkBwAAOAUAANYdYpEUg8Q/ZPO0mwU92D8AACo+fQAAAAAAAAABpQcAADgFAACc8mFtgsXEPxTH63lRRdg/AAApPn0AAAAAAAAAAaYHAAA4BQAAxpynTOYBxT+gBD5Hw1HYPwAAKD6NAAAAAAAAAAGnBwAAOAUAAIxxpyhURMU//qurA1ti2D8AACo+jQAAAAAAAAABqAcAADgFAAAW8TILrnrFPz69NK8Yd9g/AAAvPpwAAAAAAAAAAakHAAA4BQAAoHC+7QexxT96zr1a1ovYPwAAMj6cAAAAAAAAAAGqBwAAOAUAAI7Fj9NX4cU/tt9GBpSg2D8AADU+rAAAAAAAAAABqwcAADgFAAAEcHjGf/nFP8pa66B3udg/AAA7PqwAAAAAAAAAAawHAAA4BQAAQMXsv5MFxj+2P6sqgdbYPwAAQj6sAAAAAAAAAAGtBwAAOAUAAKCaMsOJ/8U/pCRrtIrz2D8AAEY+uwAAAAAAAAABrgcAADgFAADKGgTNa+3FP2pzRi26FNk/AABJPrsAAAAAAAAAAa8HAAA4BQAAUHAb2kPVxT8wwiGm6TXZPwAAST7LAAAAAAAAAAGwBwAAOAUAAABGBPH9qsU/0noYDj9b2T8AAEg+ywAAAAAAAAABsQcAADgFAAB4xngOpHTFP3AzD3aUgNk/AABKPtsAAAAAAAAAAbIHAAA4BQAA7EbtK0o+xT8Q7AXe6aXZPwAATz7bAAAAAAAAAAGzBwAAOAUAAIpHM1PS9cQ/rqT8RT/L2T8AAFQ+8QAAAAAAAAABtAcAADgFAAAmSHl6Wq3EP3Tz175u7Nk/AABbPvEAAAAAAAAAAbUHAAA4BQAAJB4FpdhexD9i2JdIeAnaPwAAXj4BAQAAAAAAAAG2BwAAOAUAAF5JBclqHMQ/dlM841si2j8AAF8+AQEAAAAAAAABtwcAADgFAADUyXnmEObDP9j6qZ/zMto/AABHPhEBAAAAAAAAAbgHAAA4BQAAhJ9i/cq7wz9iOPxsZT/aPwAAJj4RAQAAAAAAAAG5BwAAOAUAAHDKvw2ZncM/Yjj8bGU/2j8AAOA9IAEAAAAAAAABugcAADgFAAA2dUsUhZHDP7JkxY4ZN9o/AABIPSABAAAAAAAAAbsHAAA4BQAA+up2glxPyD+KiZms3zjYPwAAFD4AAAAAAAAAAAG8BwAAOAUAAIRAjo80N8g/ZPO0mwU92D8AAE0+EAAAAAAAAAABvQcAADgFAABI6xmWICvIPzxd0IorQdg/AABoPhAAAAAAAAAAAb4HAAA4BQAADpalnAwfyD/uMAdpd0nYPwAAZj4QAAAAAAAAAAG/BwAAOAUAAHBr658CGcg/xpoiWJ1N2D8AAG8+IAAAAAAAAAABwAcAADgFAAA2Fnem7gzIP3huWTbpVdg/AAByPiAAAAAAAAAAAcEHAAA4BQAAWpZIsND6xz8mQpAUNV7YPwAAcz4gAAAAAAAAAAHCBwAAOAUAAIIWGrqy6Mc/tH/i4aZq2D8AAHE+LwAAAAAAAAABwwcAADgFAAAMbDHHitDHP/CQa41kf9g/AABuPi8AAAAAAAAAAcQHAAA4BQAAlsFI1GK4xz8EDBAoSJjYPwAAbT4/AAAAAAAAAAHFBwAAOAUAAB4XYOE6oMc/fC4if8PB2D8AAGw+PwAAAAAAAAABxgcAADgFAACqbHfuEojHP6Qka7SK89g/AABuPj8AAAAAAAAAAccHAAA4BQAAMMKO++pvxz9+7urHnS3ZPwAAcT5OAAAAAAAAAAHIBwAAOAUAALoXpgjDV8c/5vW8qCJ02T8AAHU+TgAAAAAAAAAByQcAADgFAABEbb0Vmz/HP9Y64VYZx9k/AAB7Pl4AAAAAAAAAAcoHAAA4BQAAau2OH30txz92UzzjWyLaPwAAgT5eAAAAAAAAAAHLBwAAOAUAAJBtYClfG8c/yj/OTeqF2j8AAIM+bgAAAAAAAAABzAcAADgFAAD0QqYsVRXHP0TCRMlS5do/AICEPm4AAAAAAAAAAc0HAAA4BQAA9EKmLFUVxz++RLtEu0TbPwCAhD59AAAAAAAAAAHOBwAAOAUAADCYGiZpIcc/NscxwCOk2z8AAIQ+jQAAAAAAAAABzwcAADgFAAAKGEkchzPHPygMVm4a99s/AACEPo0AAAAAAAAAAdAHAAA4BQAAHu3rC7lRxz8+514t60XcPwAAhD6NAAAAAAAAAAHRBwAAOAUAAG4XA/X+e8c/VMJn7LuU3D8AAHY+nQAAAAAAAAAB0gcAADgFAAC8QRreRKbHPwj2Au/00tw/AABcPp0AAAAAAAAAAdMHAAA4BQAAqJbrw5TWxz8MVmcT4gjdPwAAGT7LAAAAAAAAAAHUBwAAOAUAAN66RiSJ1co/0noYDj9b2T8AAOg9AAAAAAAAAAAB1QcAADgFAAAEOxgua8PKP9J6GA4/W9k/AAAgPg8AAAAAAAAAAdYHAAA4BQAAZhBeMWG9yj+q5DP9ZF/ZPwAAND4PAAAAAAAAAAHXBwAAOAUAAGYQXjFhvco/NCKGytZr2T8AADU+DwAAAAAAAAAB2AcAADgFAABmEF4xYb3KP+b1vKgidNk/AABBPh8AAAAAAAAAAdkHAAA4BQAAZhBeMWG9yj9KnSpluoTZPwAAQz4fAAAAAAAAAAHaBwAAOAUAAGYQXjFhvco/XhjP/52d2T8AAEI+HwAAAAAAAAAB2wcAADgFAABmEF4xYb3KP0z9jomnutk/AABBPi4AAAAAAAAAAdwHAAA4BQAAZhBeMWG9yj/qtYXx/N/ZPwAAQD4uAAAAAAAAAAHdBwAAOAUAAMjlozRXt8o/YtiXSHgJ2j8AAEA+PgAAAAAAAAAB3gcAADgFAAAqu+k3TbHKP2I4/GxlP9o/AABCPj4AAAAAAAAAAd8HAAA4BQAAjpAvO0Oryj+MLkWiLHHaPwAAQz5OAAAAAAAAAAHgBwAAOAUAAFA7u0Evn8o/avjEtT+r2j8AAEM+TgAAAAAAAAAB4QcAADgFAAAW5kZIG5PKP5LuDesG3do/AAA9Pl0AAAAAAAAAAeIHAAA4BQAA2pDSTgeHyj+85FYgzg7bPwAAMz5dAAAAAAAAAAHjBwAAOAUAAKI7XlXzeso/DHGEZm882z8AACY+bQAAAAAAAAAB5AcAADgFAABm5ulb327KP6ope87EYds/AAAZPm0AAAAAAAAAAeUHAAA4BQAAxrsvX9Voyj+YDjtYzn7bPwAA1j2cAAAAAAAAAAHmBwAAOAUAAJDkF+ZGSMs/VJg9bunF2D8AAMA9AAAAAAAAAAAB5wcAADgFAABC5HTSgmzLP8pa66B3udg/AAAGPg8AAAAAAAAAAegHAAA4BQAAVLkXwrSKyz/KWuugd7nYPwAAGD4PAAAAAAAAAAHpBwAAOAUAAMxjALXcoss/ylrroHe52D8AABs+DwAAAAAAAAAB6gcAADgFAAAIuXSu8K7LP6LEBpCdvdg/AAAoPh8AAAAAAAAAAesHAAA4BQAA4DijpA7Byz+ixAaQnb3YPwAALT4fAAAAAAAAAAHsBwAAOAUAAFjji5c22cs/fC4if8PB2D8AAC8+LgAAAAAAAAAB7QcAADgFAABquC6HaPfLP3wuIn/Dwdg/AAAwPi4AAAAAAAAAAe4HAAA4BQAAgI3RdpoVzD9UmD1u6cXYPwAAMD4+AAAAAAAAAAHvBwAAOAUAAJJidGbMM8w/LAJZXQ/K2D8AACU+PgAAAAAAAAAB8AcAADgFAACmNxdW/lHMPwZsdEw1ztg/AAAXPk4AAAAAAAAAAfEHAAA4BQAAvAy6RTBwzD/e1Y87W9LYPwAA1D1OAAAAAAAAAAHyBwAAOAUAAHi7jEsRjco/MqcEU1wC2z8AAOg9AAAAAAAAAAAB8wcAADgFAADakNJOB4fKPzKnBFNcAts/AAAiPhAAAAAAAAAAAfQHAAA4BQAAeLuMSxGNyj9YPeljNv7aPwAAOD4QAAAAAAAAAAH1BwAAOAUAABbmRkgbk8o/WD3pYzb+2j8AADs+EAAAAAAAAAAB9gcAADgFAAC0EAFFJZnKP4DTzXQQ+to/AABKPhAAAAAAAAAAAfcHAAA4BQAAjpAvO0Oryj+mabKF6vXaPwAATj4fAAAAAAAAAAH4BwAAOAUAAGYQXjFhvco/zv+WlsTx2j8AAE0+HwAAAAAAAAAB+QcAADgFAADeukYkidXKP/aVe6ee7do/AABNPi8AAAAAAAAAAfoHAAA4BQAAjLqjEMX5yj8cLGC4eOnaPwAATD4vAAAAAAAAAAH7BwAAOAUAAEC6AP0AHss/ku4N6wbd2j8AAEw+PgAAAAAAAAAB/AcAADgFAADyuV3pPELLP+Aa1wy71No/AABMPj4AAAAAAAAAAf0HAAA4BQAAQuR00oJsyz8wR6Aub8zaPwAATD4+AAAAAAAAAAH+BwAAOAUAAJAOjLvIlss/fnNpUCPE2j8AADM+XgAAAAAAAAAB/wcAADgFAACAY12hGMfLPxrM+5OLs9o/AADiPV4AAAAAAAAAAQAIAAA4BQAABuPog3L9yz+4JI7X86LaPwAATD1eAAAAAAAAAAEBCAAAOAUAACgyofQ03s4/ZlMZwPJy2D8AACA+AAAAAAAAAAABAggAADgFAAASXf4EA8DOP2ZTGcDyctg/AABfPg8AAAAAAAAAAQMIAAA4BQAAEl3+BAPAzj8+vTSvGHfYPwAAfD4PAAAAAAAAAAEECAAAOAUAABJd/gQDwM4/8JBrjWR/2D8AAHs+DwAAAAAAAAABBQgAADgFAAASXf4EA8DOP6Bkomuwh9g/AACDPh8AAAAAAAAAAQYIAAA4BQAAEl3+BAPAzj8sovQ4IpTYPwCAgz4fAAAAAAAAAAEHCAAAOAUAABJd/gQDwM4/jkli9bmk2D8AAIQ+HwAAAAAAAAABCAgAADgFAAASXf4EA8DOP3wuIn/Dwdg/AACDPi4AAAAAAAAAAQkIAAA4BQAAEl3+BAPAzj8a5xjnGOfYPwAAgj4uAAAAAAAAAAEKCAAAOAUAAHgyRAj5uc4/anNGLboU2T8AAII+TgAAAAAAAAABCwgAADgFAADYB4oL77POP0g9xkDNTtk/AACCPk4AAAAAAAAAAQwIAAA4BQAAOt3PDuWtzj/U2nwyLJHZPwAAgz5OAAAAAAAAAAENCAAAOAUAAJyyFRLbp84/wh+h4CLk2T8AgIM+TgAAAAAAAAABDggAADgFAABiXaEYx5vOP4rO4H0/O9o/AACFPk4AAAAAAAAAAQ8IAAA4BQAAKAgtH7OPzj8GUVf5p5raPwCAhT5dAAAAAAAAAAEQCAAAOAUAAE6I/iiVfc4/pmmyher12j8AgIU+XQAAAAAAAAABEQgAADgFAAAUM4ovgXHOP24Y8iIHTds/AACHPm0AAAAAAAAAARIIAAA4BQAAOrNbOWNfzj82xzHAI6TbPwCAiD5tAAAAAAAAAAETCAAAOAUAAP5d5z9PU84/djgfkM7u2z8AgIk+fQAAAAAAAAABFAgAADgFAADECHNGO0fOPwLW1YEtMdw/AACLPn0AAAAAAAAAARUIAAA4BQAAJN64STFBzj/en1WVQGvcPwAAiT6MAAAAAAAAAAEWCAAAOAUAAIiz/kwnO84/Bpaeyged3D8AgIY+jAAAAAAAAAABFwgAADgFAADsiERQHTXOP364sCGDxtw/AAAMPqsAAAAAAAAAARgIAAA4BQAAiLP+TCc7zj9WIswQqcrcPwAAgD2rAAAAAAAAAAEZCAAAOAUAAPCBIQZ9RdA/ZrN95N+o2D8AABw+AAAAAAAAAAABGggAADgFAAC0LK0MaTnQP8pa66B3udg/AABVPhAAAAAAAAAAARsIAAA4BQAAZhdQDmQ20D98LiJ/w8HYPwAAcD4QAAAAAAAAAAEcCAAAOAUAAHjXOBNVLdA/3tWPO1vS2D8AAHQ+EAAAAAAAAAABHQgAADgFAAArwtsUUCrQP0J9/ffy4tg/AICCPh8AAAAAAAAAAR4IAAA4BQAA3ax+Fksn0D9W+KGS1vvYPwCAgj4fAAAAAAAAAAEfCAAAOAUAAIyXIRhGJNA/anNGLboU2T8AgIA+LwAAAAAAAAABIAgAADgFAAA+gsQZQSHQP1hYBrfDMdk/AACBPi8AAAAAAAAAASEIAAA4BQAA72xnGzwe0D8gp+Ev81LZPwCAgz4/AAAAAAAAAAEiCAAAOAUAAKBXCh03G9A/wF/Yl0h42T8AAIU+PwAAAAAAAAABIwgAADgFAABSQq0eMhjQPzaC6u7Dodk/AICCPk4AAAAAAAAAASQIAAA4BQAAAy1QIC0V0D+GDhg1Zc/ZPwAAfj5OAAAAAAAAAAElCAAAOAUAALUX8yEoEtA/YtiXSHgJ2j8AAH4+TgAAAAAAAAABJggAADgFAABkApYjIw/QP2I4/GxlP9o/AICCPl4AAAAAAAAAAScIAAA4BQAAFu04JR4M0D8+AnyAeHnaPwCAhD5eAAAAAAAAAAEoCAAAOAUAAMfX2yYZCdA/avjEtT+r2j8AgIU+bQAAAAAAAAABKQgAADgFAAB5wn4oFAbQP7qE8vvg2No/AICDPm0AAAAAAAAAASoIAAA4BQAAKq0hKg8D0D9YPeljNv7aPwCAgT59AAAAAAAAAAErCAAAOAUAACqtISoPA9A/HozE3GUf2z8AAGA+fQAAAAAAAAABLAgAADgFAAAqrSEqDwPQPzIHaXdJONs/AAAMPo0AAAAAAAAAAS0IAAA4BQAAecJ+KBQG0D+WrtYz4UjbPwAAeD2NAAAAAAAAAAEuCAAAOAUAAJEqOIMMN9E/kKnGGafa2D8AAPg9AAAAAAAAAAABLwgAADgFAADhP5WBETrRP/JQNNY+69g/AAAqPhAAAAAAAAAAATAIAAA4BQAA4T+VgRE60T+4nw9PbgzZPwAAQD4QAAAAAAAAAAExCAAAOAUAAJEqOIMMN9E/CCw9lQ862T8AAD4+EAAAAAAAAAABMggAADgFAAAuVfJ/Fj3RP0g9xkDNTtk/AABHPhAAAAAAAAAAATMIAAA4BQAAzX+sfCBD0T80IobK1mvZPwAASj4QAAAAAAAAAAE0CAAAOAUAAGqqZnkqSdE/1Np8MiyR2T8AAEs+HwAAAAAAAAABNQgAADgFAAC5v8N3L0zRP0z9jomnutk/AABOPh8AAAAAAAAAATYIAAA4BQAACNUgdjRP0T9089e+buzZPwAAUT4vAAAAAAAAAAE3CAAAOAUAAFbqfXQ5UtE/dlM841si2j8AAFM+LwAAAAAAAAABOAgAADgFAACl/9pyPlXRP55JhRgjVNo/AABRPj4AAAAAAAAAATkIAAA4BQAA9RQ4cUNY0T/KP85N6oXaPwAATj4+AAAAAAAAAAE6CAAAOAUAAEMqlW9IW9E/QmLgpGWv2j8AAEo+PgAAAAAAAAABOwgAADgFAABDKpVvSFvRPwixux2V0No/AABGPk4AAAAAAAAAATwIAAA4BQAAQyqVb0hb0T8cLGC4eOnaPwAALz5OAAAAAAAAAAE9CAAAOAUAAKX/2nI+VdE/WD3pYzb+2j8AAN49eQAAAAAAAAABPggAADgFAAAI1SB2NE/RP+J6OzGoCts/AABIPXkAAAAAAAAAAT8IAAA4BQAAFxet+p9a0D+upPxFP8vZPwAADD4AAAAAAAAAAAFACAAAOAUAABcXrfqfWtA/YHgzJIvT2T8AAEA+DwAAAAAAAAABQQgAADgFAABnLAr5pF3QPzjiThOx19k/AABYPg8AAAAAAAAAAUIIAAA4BQAA8Jbb8L1s0D/qtYXx/N/ZPwAAVj4PAAAAAAAAAAFDCAAAOAUAAHoBrejWe9A/wh+h4CLk2T8AAF8+DwAAAAAAAAABRAgAADgFAAC2ViHi6ofQP5yJvM9I6Nk/AABiPh8AAAAAAAAAAUUIAAA4BQAAQMHy2QOX0D9MXfOtlPDZPwAAYz4fAAAAAAAAAAFGCAAAOAUAABpBIdAhqdA/JscOnbr02T8AAGE+PgAAAAAAAAABRwgAADgFAABA1qzERL7QPybHDp269Nk/AABgPj4AAAAAAAAAAUgIAAA4BQAAuICVt2zW0D8mxw6duvTZPwAASD4+AAAAAAAAAAFJCAAAOAUAAH1A26iZ8dA/dPPXvm7s2T8AACY+PgAAAAAAAAABSggAADgFAACRFX6Yyw/RP8IfoeAi5Nk/AADgPU4AAAAAAAAAAUsIAAA4BQAA8/99hgIx0T9geDMki9PZPwAASD1OAAAAAAAAAAFMCAAAOAUAAJST2hhR+9E/XNOHLj6b1z8AAAA+AAAAAAAAAAABTQgAADgFAABGfn0aTPjRP1zThy4+m9c/AAAxPg8AAAAAAAAAAU4IAAA4BQAARn59Gkz40T80PaMdZJ/XPwAASD4PAAAAAAAAAAFPCAAAOAUAAJST2hhR+9E/ND2jHWSf1z8AAEI+DwAAAAAAAAABUAgAADgFAAAyvpQVWwHSPzQ9ox1kn9c/AABEPg8AAAAAAAAAAVEIAAA4BQAA0OhOEmUH0j8Mp74MiqPXPwAARD4vAAAAAAAAAAFSCAAAOAUAALwoZg10ENI/vnr16tWr1z8AAEY+LwAAAAAAAAABUwgAADgFAADkvfEBlyXSP3BOLMkhtNc/AABFPj8AAAAAAAAAAVQIAAA4BQAADFN99rk60j8iImOnbbzXPwAAQj4/AAAAAAAAAAFVCAAAOAUAAIH9ZenhUtI/YDPsUivR1z8AAEE+TgAAAAAAAAABVggAADgFAAD5p07cCWvSP3SukO0O6tc/AABCPk4AAAAAAAAAAVcIAAA4BQAAcFI3zzGD0j9ik1B3GAfYPwAARz5eAAAAAAAAAAFYCAAAOAUAAOX8H8JZm9I/AExH320s2D8AAFA+XgAAAAAAAAABWQgAADgFAABdpwi1gbPSP1DYdCUPWtg/AABXPm0AAAAAAAAAAVoIAAA4BQAA0lHxp6nL0j9SONlJ/I/YPwAAXz5tAAAAAAAAAAFbCAAAOAUAAPrmfJzM4NI/LAJZXQ/K2D8AAGQ+fQAAAAAAAAABXAgAADgFAACFUU6U5e/SP+Q19F9ICNk/AABrPn0AAAAAAAAAAV0IAAA4BQAAwabCjfn70j9s06pRp0rZPwAAbj6NAAAAAAAAAAFeCAAAOAUAAK3m2YgIBdM/IgdGVOCI2T8AAHg+jQAAAAAAAAABXwgAADgFAACt5tmICAXTP2B4MySL09k/AICCPpwAAAAAAAAAAWAIAAA4BQAADrwfjP7+0j+c6SD0NR7aPwAAiT6cAAAAAAAAAAFhCAAAOAUAACJ8CJHv9dI/2loOxOBo2j8AgJA+nAAAAAAAAAABYggAADgFAADmJpSX2+nSPxrM+5OLs9o/AACUPqwAAAAAAAAAAWMIAAA4BQAADqdlob3X0j+A0810EPraPwCAlj6sAAAAAAAAAAFkCAAAOAUAADUnN6ufxdI/Mgdpd0k42z8AgJg+rAAAAAAAAAABZQgAADgFAAC+fE64d63SPw7R6Ipccts/AICaPrwAAAAAAAAAAWYIAAA4BQAA+bwIx0qS0j82xzHAI6TbPwCAmz68AAAAAAAAAAFnCAAAOAUAANEnfdInfdI/sOlDF5/N2z8AAJ0+ywAAAAAAAAABaAgAADgFAAD5p07cCWvSP3Y4H5DO7ts/AACQPssAAAAAAAAAAWkIAAA4BQAAbz195PBb0j+Ms8MqsgfcPwAAfT76AAAAAAAAAAFqCAAAOAUAANo48L1ze9Q/fu7qx50t2T8AACA+AAAAAAAAAAABawgAADgFAADaOPC9c3vUP37u6sedLdk/AABcPg8AAAAAAAAAAWwIAAA4BQAAd2Oqun2B1D8ILD2VDzrZPwAAeD4PAAAAAAAAAAFtCAAAOAUAALK4HrSRjdQ/MMIhpuk12T8AAHM+DwAAAAAAAAABbggAADgFAABR49iwm5PUPzDCIabpNdk/AAB4Pg8AAAAAAAAAAW8IAAA4BQAAPCPwq6qc1D8wwiGm6TXZPwAAeD4fAAAAAAAAAAFwCAAAOAUAAHd4ZKW+qNQ/MMIhpuk12T8AAHg+HwAAAAAAAAABcQgAADgFAABQ+JKb3LrUP1hYBrfDMdk/AAB1Pi4AAAAAAAAAAXIIAAA4BQAAKnjBkfrM1D/OGrTpUSXZPwAAdD4uAAAAAAAAAAFzCAAAOAUAAAP474cY39Q/zhq06VEl2T8AAFk+PgAAAAAAAAABdAgAADgFAADbdx5+NvHUP0LdYRzgGNk/AAAzPj4AAAAAAAAAAXUIAAA4BQAAtPdMdFQD1T9C3WEc4BjZPwAA8D1OAAAAAAAAAAF2CAAAOAUAAI53e2pyFdU/Qt1hHOAY2T8AAFQ9TgAAAAAAAAABdwgAADgFAAB3Y6q6fYHUP8o/zk3qhdo/AAAgPgAAAAAAAAAAAXgIAAA4BQAAKU5NvHh+1D8GUVf5p5raPwAAXD4QAAAAAAAAAAF5CAAAOAUAAHdjqrp9gdQ/4Lpy6M2e2j8AAHg+EAAAAAAAAAABeggAADgFAACyuB60kY3UP+C6cujNnto/AAB4PhAAAAAAAAAAAXsIAAA4BQAAn/g1r6CW1D8u5zsKgpbaPwCAgj4gAAAAAAAAAAF8CAAAOAUAANpNqqi0otQ/fBMFLDaO2j8AgIQ+IAAAAAAAAAABfQgAADgFAABQ+JKb3LrUP+7Vsl7Egdo/AICFPi8AAAAAAAAAAX4IAAA4BQAAFrjYjAnW1D+MLkWiLHHaPwAAcz4vAAAAAAAAAAF/CAAAOAUAAHqi2HpA99Q/UB289m5c2j8AAFI+PwAAAAAAAAABgAgAADgFAAB5t5JlgR7VPxQMM0uxR9o/AAAPPj8AAAAAAAAAAYEIAAA4BQAAtCHBSdZR1T8AkY6wzS7aPwAAgD1eAAAAAAAAAAGCCAAAOAUAADwSMKf548k/htjdjkpo3T8AAJA9AAAAAAAAAAABgwgAADgFAACKEtO6vb/JP4bY3Y5KaN0/AADGPRAAAAAAAAAAAYQIAAA4BQAA7OcYvrO5yT+G2N2OSmjdPwAA4D0QAAAAAAAAAAGFCAAAOAUAAOznGL6zuck/htjdjkpo3T8AANw9EAAAAAAAAAABhggAADgFAADs5xi+s7nJP4bY3Y5KaN0/AAADPiAAAAAAAAAAAYcIAAA4BQAAihLTur2/yT+sbsKfJGTdPwAADz4gAAAAAAAAAAGICAAAOAUAAGKSAbHb0ck/rG7CnyRk3T8AABU+IAAAAAAAAAABiQgAADgFAAA8EjCn+ePJP9QEp7D+X90/AAAaPiAAAAAAAAAAAYoIAAA4BQAAEpJenRf2yT/UBKew/l/dPwAAGT4vAAAAAAAAAAGLCAAAOAUAAIg8R5A/Dso//JqLwdhb3T8AABg+LwAAAAAAAAABjAgAADgFAAAC5y+DZybKP/yai8HYW90/AAAYPj8AAAAAAAAAAY0IAAA4BQAAsuaMb6NKyj9Kx1TjjFPdPwAAGD4/AAAAAAAAAAGOCAAAOAUAAGbm6Vvfbso/cl059GZP3T8AABU+TgAAAAAAAAABjwgAADgFAAAW5kZIG5PKP5jzHQVBS90/AAAUPk4AAAAAAAAAAZAIAAA4BQAAZhBeMWG9yj9yXTn0Zk/dPwAAFD5eAAAAAAAAAAGRCAAAOAUAAFRlLxex7co/5h/nJvVC3T8AABQ+bgAAAAAAAAABkggAADgFAABAugD9AB7LP5jzHQVBS90/AAAUPm4AAAAAAAAAAZMIAAA4BQAAkOQX5kZIyz/mH+cm9ULdPwAAFj59AAAAAAAAAAGUCAAAOAUAAELkdNKCbMs/DrbLN88+3T8AABc+fQAAAAAAAAABlQgAADgFAADy49G+vpDLPzZMsEipOt0/AAAXPo0AAAAAAAAAAZYIAAA4BQAApOMuq/q0yz82TLBIqTrdPwAAGD6NAAAAAAAAAAGXCAAAOAUAAFjji5c22cs/5h/nJvVC3T8AABg+nQAAAAAAAAABmAgAADgFAABquC6HaPfLP3JdOfRmT90/AAAaPp0AAAAAAAAAAZkIAAA4BQAA4mIXepAPzD+Y8x0FQUvdPwAAHT6dAAAAAAAAAAGaCAAAOAUAAFYNAG24J8w/SsdU44xT3T8AAB8+rAAAAAAAAAABmwgAADgFAAAyjS5j1jnMPyIxcNKyV90/AAAiPqwAAAAAAAAAAZwIAAA4BQAAbOKiXOpFzD/8movB2FvdPwAAMD68AAAAAAAAAAGdCAAAOAUAAAoNXVn0S8w/1ASnsP5f3T8AAEY+vAAAAAAAAAABnggAADgFAAAKDV1Z9EvMP9QEp7D+X90/AABVPrwAAAAAAAAAAZ8IAAA4BQAAbOKiXOpFzD84rBRtlnDdPwAAYz68AAAAAAAAAAGgCAAAOAUAADKNLmPWOcw/wulmOgh93T8AAGs+ywAAAAAAAAABoQgAADgFAABWDQBtuCfMP3K9nRhUhd0/AABzPtsAAAAAAAAAAaIIAAA4BQAAgI3RdpoVzD8kkdT2n43dPwAAdj7bAAAAAAAAAAGjCAAAOAUAAKgNo4B8A8w/1mQL1euV3T8AAH4+6wAAAAAAAAABpAgAADgFAACSOACRSuXLP9ZkC9Xrld0/AACEPvoAAAAAAAAAAaUIAAA4BQAA4DijpA7Byz/WZAvV65XdPwCAiD76AAAAAAAAAAGmCAAAOAUAADA5RrjSnMs/JJHU9p+N3T8AAI0++gAAAAAAAAABpwgAADgFAAB8OenLlnjLP3K9nRhUhd0/AACQPgoBAAAAAAAAAagIAAA4BQAAzDmM31pUyz/C6WY6CH3dPwCAkj4KAQAAAAAAAAGpCAAAOAUAABg6L/MeMMs/OKwUbZZw3T8AgJU+CgEAAAAAAAABqggAADgFAABoOtIG4wvLP6xuwp8kZN0/AACZPhoBAAAAAAAAAasIAAA4BQAAVGUvF7Htyj8iMXDSslfdPwCAmT4aAQAAAAAAAAGsCAAAOAUAAN66RiSJ1co/cl059GZP3T8AAJk+KQEAAAAAAAABrQgAADgFAAAEOxgua8PKP+Yf5yb1Qt0/AICYPikBAAAAAAAAAa4IAAA4BQAAKrvpN02xyj8Otss3zz7dPwAAmT45AQAAAAAAAAGvCAAAOAUAALQQAUUlmco/NkywSKk63T8AgJg+OQEAAAAAAAABsAgAADgFAAB4u4xLEY3KP1zilFmDNt0/AACXPkgBAAAAAAAAAbEIAAA4BQAAPmYYUv2Ayj9c4pRZgzbdPwCAlj5IAQAAAAAAAAGyCAAAOAUAAKI7XlXzeso/XOKUWYM23T8AAJY+SAEAAAAAAAABswgAADgFAAAAEaRY6XTKP1zilFmDNt0/AICUPlgBAAAAAAAAAbQIAAA4BQAAABGkWOl0yj9c4pRZgzbdPwAAlD5YAQAAAAAAAAG1CAAAOAUAAKI7XlXzeso/DrbLN88+3T8AgJE+WAEAAAAAAAABtggAADgFAAA+ZhhS/YDKP5jzHQVBS90/AICOPlgBAAAAAAAAAbcIAAA4BQAAeLuMSxGNyj9Kx1TjjFPdPwAAjj5oAQAAAAAAAAG4CAAAOAUAAI6QLztDq8o/IjFw0rJX3T8AgI4+hwEAAAAAAAABuQgAADgFAAAEOxgua8PKP6xuwp8kZN0/AACOPocBAAAAAAAAAboIAAA4BQAAeuUAIZPbyj+sbsKfJGTdPwAAjT6XAQAAAAAAAAG7CAAAOAUAAIy6oxDF+co/rG7CnyRk3T8AgIw+lwEAAAAAAAABvAgAADgFAACij0YA9xfLPzisFG2WcN0/AACNPpcBAAAAAAAAAb0IAAA4BQAAUo+j7DI8yz/C6WY6CH3dPwCAjj6mAQAAAAAAAAG+CAAAOAUAAGhkRtxkWss/cr2dGFSF3T8AgJE+pgEAAAAAAAABvwgAADgFAADgDi/PjHLLP5pTgikugd0/AACSPrYBAAAAAAAAAcAIAAA4BQAAVLkXwrSKyz9MJ7kHeondPwAAkT62AQAAAAAAAAHBCAAAOAUAADA5RrjSnMs/JJHU9p+N3T8AgJA+xQEAAAAAAAABwggAADgFAAAIuXSu8K7LP3K9nRhUhd0/AACRPsUBAAAAAAAAAcMIAAA4BQAAQg7ppwS7yz+aU4IpLoHdPwCAkT7zAQAAAAAAAAHECAAAOAUAAIBjXaEYx8s/wulmOgh93T8AAJM+8wEAAAAAAAABxQgAADgFAAAajheeIs3LP+h/S0vieN0/AICVPvMBAAAAAAAAAcYIAAA4BQAAGo4XniLNyz8QFjBcvHTdPwAAlz4CAgAAAAAAAAHHCAAAOAUAAIBjXaEYx8s/OKwUbZZw3T8AgJc+AgIAAAAAAAAByAgAADgFAADgOKOkDsHLP15C+X1wbN0/AACYPhICAAAAAAAAAckIAAA4BQAApOMuq/q0yz+G2N2OSmjdPwAAmD4SAgAAAAAAAAHKCAAAOAUAADA5RrjSnMs/1ASnsP5f3T8AAJg+IgIAAAAAAAABywgAADgFAAC4jl3FqoTLP9QEp7D+X90/AACZPiICAAAAAAAAAcwIAAA4BQAAorm61Xhmyz/8movB2FvdPwCAmj4xAgAAAAAAAAHNCAAAOAUAAJDkF+ZGSMs/SsdU44xT3T8AgJ0+MQIAAAAAAAABzggAADgFAAB8D3X2FCrLP5jzHQVBS90/AACePkECAAAAAAAAAc8IAAA4BQAAyA8YCtkFyz/mH+cm9ULdPwAAnT5BAgAAAAAAAAHQCAAAOAUAALY6dRqn58o/DrbLN88+3T8AgJw+UAIAAAAAAAAB0QgAADgFAACgZdIqdcnKPzZMsEipOt0/AACcPlACAAAAAAAAAdIIAAA4BQAAKrvpN02xyj9c4pRZgzbdPwCAmj5gAgAAAAAAAAHTCAAAOAUAALQQAUUlmco/hHh5al0y3T8AAJk+YAIAAAAAAAAB1AgAADgFAADakNJOB4fKP4R4eWpdMt0/AICYPnACAAAAAAAAAdUIAAA4BQAAojteVfN6yj+EeHlqXTLdPwAAmT5wAgAAAAAAAAHWCAAAOAUAAAARpFjpdMo/hHh5al0y3T8AgJg+cAIAAAAAAAAB1wgAADgFAABm5ulb327KP4R4eWpdMt0/AACXPn8CAAAAAAAAAdgIAAA4BQAAZubpW99uyj+EeHlqXTLdPwAAlT6PAgAAAAAAAAHZCAAAOAUAAKI7XlXzeso/XOKUWYM23T8AgJQ+jwIAAAAAAAAB2ggAADgFAAB4u4xLEY3KP1zilFmDNt0/AACTPo8CAAAAAAAAAdsIAAA4BQAAjpAvO0Oryj8Otss3zz7dPwAAkT6fAgAAAAAAAAHcCAAAOAUAAKBl0ip1yco/mPMdBUFL3T8AgJE+nwIAAAAAAAAB3QgAADgFAABUZS8Xse3KP0rHVOOMU90/AICSPq4CAAAAAAAAAd4IAAA4BQAABGWMA+0Ryz8iMXDSslfdPwAAkT6uAgAAAAAAAAHfCAAAOAUAALhk6e8oNss//JqLwdhb3T8AgI8+vgIAAAAAAAAB4AgAADgFAADMOYzfWlTLP0rHVOOMU90/AICPPr4CAAAAAAAAAeEIAAA4BQAA4A4vz4xyyz+Y8x0FQUvdPwCAkD7NAgAAAAAAAAHiCAAAOAUAAFS5F8K0iss/5h/nJvVC3T8AgJE+zQIAAAAAAAAB4wgAADgFAADMYwC13KLLPw62yzfPPt0/AICRPt0CAAAAAAAAAeQIAAA4BQAApOMuq/q0yz82TLBIqTrdPwAAkj7dAgAAAAAAAAHlCAAAOAUAAIBjXaEYx8s/XOKUWYM23T8AAJM+7QIAAAAAAAAB5ggAADgFAAC2uNGaLNPLP1zilFmDNt0/AICIPu0CAAAAAAAAAecIAAA4BQAA9A1GlEDfyz9c4pRZgzbdPwAAcT78AgAAAAAAAAHoCAAAOAUAACqtISoPA9A/lpO54FMV3T8AAJA9AAAAAAAAAAAB6QgAADgFAAAaBc9aCvrPP5aTueBTFd0/AADMPQ8AAAAAAAAAAeoIAAA4BQAAGgXPWgr6zz+Wk7ngUxXdPwAA6D0PAAAAAAAAAAHrCAAAOAUAABoFz1oK+s8/lpO54FMV3T8AAOI9DwAAAAAAAAAB7AgAADgFAAAaBc9aCvrPP5aTueBTFd0/AADsPR8AAAAAAAAAAe0IAAA4BQAA25fEKwoA0D+Wk7ngUxXdPwAA7j0fAAAAAAAAAAHuCAAAOAUAAHnCfigUBtA/lpO54FMV3T8AAO49HwAAAAAAAAAB7wgAADgFAABkApYjIw/QP5aTueBTFd0/AADqPR8AAAAAAAAAAfAIAAA4BQAAoFcKHTcb0D+Wk7ngUxXdPwAA5D0uAAAAAAAAAAHxCAAAOAUAAN2sfhZLJ9A/lpO54FMV3T8AAOY9LgAAAAAAAAAB8ggAADgFAAC0LK0MaTnQP5aTueBTFd0/AADqPT4AAAAAAAAAAfMIAAA4BQAAK9eV/5BR0D+Wk7ngUxXdPwAA8j1OAAAAAAAAAAH0CAAAOAUAAKKBfvK4adA/vime8S0R3T8AAPo9TgAAAAAAAAAB9QgAADgFAAC2ViHi6ofQP+a/ggIIDd0/AAABPl0AAAAAAAAAAfYIAAA4BQAALAEK1RKg0D807EskvATdPwAABz5dAAAAAAAAAAH3CAAAOAUAAKOr8sc6uNA/ghgVRnD83D8AABA+XQAAAAAAAAAB+AgAADgFAAAZVtu6YtDQP9BE3mck9Nw/AAAbPm0AAAAAAAAAAfkIAAA4BQAA3xUhrI/r0D8ccaeJ2OvcPwAAIz5tAAAAAAAAAAH6CAAAOAUAAKTVZp28BtE/ap1wq4zj3D8AACg+fQAAAAAAAAAB+wgAADgFAAAcgE+Q5B7RP7rJOc1A29w/AAArPn0AAAAAAAAAAfwIAAA4BQAA8/99hgIx0T8I9gLv9NLcPwAAKz6MAAAAAAAAAAH9CAAAOAUAAM1/rHwgQ9E/ViLMEKnK3D8AACw+jAAAAAAAAAAB/ggAADgFAABW6n10OVLRP6ROlTJdwtw/AAAsPpwAAAAAAAAAAf8IAAA4BQAAkj/ybU1e0T/M5HlDN77cPwAALj6cAAAAAAAAAAEACQAAOAUAAH5/CWlcZ9E/9HpeVBG63D8AADE+nAAAAAAAAAABAQkAADgFAABqvyBka3DRPxoRQ2Xrtdw/AAA1PqsAAAAAAAAAAQIJAAA4BQAACeraYHV20T9Cpyd2xbHcPwAAOT6rAAAAAAAAAAEDCQAAOAUAAFf/N196edE/aD0Mh5+t3D8AAD8+uwAAAAAAAAABBAkAADgFAABX/zdfennRP2g9DIefrdw/AABIPrsAAAAAAAAAAQUJAAA4BQAAV/83X3p50T9oPQyHn63cPwAATz67AAAAAAAAAAEGCQAAOAUAALrUfWJwc9E/aD0Mh5+t3D8AAFQ+uwAAAAAAAAABBwkAADgFAAB+fwlpXGfRP2g9DIefrdw/AABZPssAAAAAAAAAAQgJAAA4BQAAQyqVb0hb0T9Cpyd2xbHcPwAAXz7aAAAAAAAAAAEJCQAAOAUAALm/w3cvTNE/GhFDZeu13D8AAGI+6gAAAAAAAAABCgkAADgFAADhP5WBETrRP/R6XlQRutw/AABoPuoAAAAAAAAAAQsJAAA4BQAAuaoJje4k0T/M5HlDN77cPwAAcT76AAAAAAAAAAEMCQAAOAUAAJEVfpjLD9E/pE6VMl3C3D8AAHc++gAAAAAAAAABDQkAADgFAABpgPKjqPrQP364sCGDxtw/AAB8PgkBAAAAAAAAAQ4JAAA4BQAA8tUJsYDi0D9WIswQqcrcPwCAgT4JAQAAAAAAAAEPCQAAOAUAAMtAfrxdzdA/Lozn/87O3D8AAIU+GQEAAAAAAAABEAkAADgFAABA1qzERL7QPwj2Au/00tw/AICFPhkBAAAAAAAAAREJAAA4BQAABYE4yzCy0D8I9gLv9NLcPwAAhj4oAQAAAAAAAAESCQAAOAUAABpBIdAhqdA/CPYC7/TS3D8AAIU+KAEAAAAAAAABEwkAADgFAAB7FmfTF6PQPwj2Au/00tw/AACDPigBAAAAAAAAARQJAAA4BQAAexZn0xej0D8I9gLv9NLcPwAAgD44AQAAAAAAAAEVCQAAOAUAABpBIdAhqdA/4F8e3hrX3D8AAH0+OAEAAAAAAAABFgkAADgFAAAFgTjLMLLQP7rJOc1A29w/AAB8PjgBAAAAAAAAARcJAAA4BQAAQNasxES+0D+SM1W8Zt/cPwAAfD5IAQAAAAAAAAEYCQAAOAUAAHwrIb5YytA/ap1wq4zj3D8AAHw+ZwEAAAAAAAABGQkAADgFAAAFlvK1cdnQP0QHjJqy59w/AAB5PmcBAAAAAAAAARoJAAA4BQAA3xUhrI/r0D8ccaeJ2OvcPwAAdj5nAQAAAAAAAAEbCQAAOAUAAPTqw5vBCdE/HHGnidjr3D8AADU+lgEAAAAAAAABHAkAADgFAAAMM9dI5ivXPwYnLXvVy9Y/AACgPQAAAAAAAAAAAR0JAAA4BQAAvB16SuEo1z8uvRGMr8fWPwAA3D0PAAAAAAAAAAEeCQAAOAUAALwdekrhKNc/Lr0RjK/H1j8AAPg9DwAAAAAAAAABHwkAADgFAABwCB1M3CXXPwYnLXvVy9Y/AAD8PQ8AAAAAAAAAASAJAAA4BQAAcAgdTNwl1z8GJy171cvWPwAACT4PAAAAAAAAAAEhCQAAOAUAAHAIHUzcJdc/Bicte9XL1j8AABM+HwAAAAAAAAABIgkAADgFAABwCB1M3CXXP96QSGr7z9Y/AAAfPh8AAAAAAAAAASMJAAA4BQAAcAgdTNwl1z+QZH9IR9jWPwAAJz4fAAAAAAAAAAEkCQAAOAUAALwdekrhKNc/9AvtBN/o1j8AAC8+HwAAAAAAAAABJQkAADgFAAAMM9dI5ivXPy4ddrCc/dY/AAA0Pi8AAAAAAAAAASYJAAA4BQAAXEg0R+su1z8cAjY6phrXPwAAOz4+AAAAAAAAAAEnCQAAOAUAAKpdkUXwMdc/4lARs9U71z8AAEI+TgAAAAAAAAABKAkAADgFAAD4cu5D9TTXPwpHWuicbdc/AABKPk4AAAAAAAAAASkJAAA4BQAA+HLuQ/U01z80PaMdZJ/XPwAAUD5OAAAAAAAAAAEqCQAAOAUAAPhy7kP1NNc/OJ0HQlHV1z8AAFU+XgAAAAAAAAABKwkAADgFAAD4cu5D9TTXPzr9a2Y+C9g/AABUPl4AAAAAAAAAASwJAAA4BQAAql2RRfAx1z8Ux+t5UUXYPwAAVD5tAAAAAAAAAAEtCQAAOAUAAKpdkUXwMdc/yPqGfIqD2D8AAFQ+bQAAAAAAAAABLgkAADgFAABcSDRH6y7XP/Dwz7FRtdg/AABRPm0AAAAAAAAAAS8JAAA4BQAAXEg0R+su1z9Cff338uLYPwAAUD59AAAAAAAAAAEwCQAAOAUAAAwz10jmK9c/uJ8PT24M2T8AAFA+fQAAAAAAAAABMQkAADgFAAAMM9dI5ivXP37u6sedLdk/AABQPowAAAAAAAAAATIJAAA4BQAADDPXSOYr1z9s06pRp0rZPwAALz6MAAAAAAAAAAEzCQAAOAUAAAwz10jmK9c/quQz/WRf2T8AANI9uAAAAAAAAAABNAkAADgFAAAMM9dI5ivXPzQihsrWa9k/AAA4PbgAAAAAAAAAATUJAAA4BQAAqEjXWq8K1z+6Wsh9DgrXPwAAFD4AAAAAAAAAAAE2CQAAOAUAAG7zYmGb/tY/CIeRn8IB1z8AAEs+DwAAAAAAAAABNwkAADgFAABu82Jhm/7WPy4ddrCc/dY/AABkPg8AAAAAAAAAATgJAAA4BQAAbvNiYZv+1j9Ws1rBdvnWPwAAYj4PAAAAAAAAAAE5CQAAOAUAAG7zYmGb/tY/VrNawXb51j8AAGk+DwAAAAAAAAABOgkAADgFAAC8CMBfoAHXP35JP9JQ9dY/AABrPh8AAAAAAAAAATsJAAA4BQAAWjN6XKoH1z+k3yPjKvHWPwAAaz4fAAAAAAAAAAE8CQAAOAUAAEZzkVe5ENc/9AvtBN/o1j8AAGk+HwAAAAAAAAABPQkAADgFAACCyAVRzRzXP0I4tiaT4NY/AABmPi8AAAAAAAAAAT4JAAA4BQAADDPXSOYr1z+QZH9IR9jWPwAAZT4vAAAAAAAAAAE/CQAAOAUAAOSyBT8EPtc/3pBIavvP1j8AAGQ+PgAAAAAAAAABQAkAADgFAAC+MjQ1IlDXPy69EYyvx9Y/AABkPj4AAAAAAAAAAUEJAAA4BQAANN0cKEpo1z+if7++PbvWPwAAZD5OAAAAAAAAAAFCCQAAOAUAAEiyvxd8htc/QNhRAqaq1j8AAGY+TgAAAAAAAAABQwkAADgFAAAOcgUJqaHXP7aa/zQ0ntY/AABlPl0AAAAAAAAAAUQJAAA4BQAA1DFL+tW81z8Cx8hW6JXWPwAAZD5dAAAAAAAAAAFFCQAAOAUAAErcM+391Nc/KF2tZ8KR1j8AAGY+bQAAAAAAAAABRgkAADgFAADAhhzgJe3XPwLHyFboldY/AABpPm0AAAAAAAAAAUcJAAA4BQAA5huo1EgC2D/cMORFDprWPwAAaz59AAAAAAAAAAFICQAAOAUAAHKGecxhEdg/jgQbJFqi1j8AAGs+fQAAAAAAAAABSQkAADgFAAD88ErEeiDYP0DYUQKmqtY/AABpPn0AAAAAAAAAAUoJAAA4BQAANka/vY4s2D/KFaTPF7fWPwAAZj6MAAAAAAAAAAFLCQAAOAUAACKG1ridNdg/VFP2nInD1j8AAG0+jAAAAAAAAAABTAkAADgFAADCsJC1pzvYP7j6Y1kh1NY/AAB8PowAAAAAAAAAAU0JAAA4BQAAEMbts6w+2D/0C+0E3+jWPwCAgD6sAAAAAAAAAAFOCQAAOAUAABDG7bOsPtg/Lh12sJz91j8AgIA+rAAAAAAAAAABTwkAADgFAADCsJC1pzvYP0SYGkuAFtc/AICAPqwAAAAAAAAAAVAJAAA4BQAAIobWuJ012D9YE7/lYy/XPwAAgD67AAAAAAAAAAFRCQAAOAUAADZGv72OLNg/bI5jgEdI1z8AAII+uwAAAAAAAAABUgkAADgFAAD88ErEeiDYP6if7CsFXdc/AACFPssAAAAAAAAAAVMJAAA4BQAAwJvWymYU2D/ksHXXwnHXPwAAiT7LAAAAAAAAAAFUCQAAOAUAAErx7dc+/Nc/Rljjk1qC1z8AAI0+2gAAAAAAAAABVQkAADgFAADURgXlFuTXP4JpbD8Yl9c/AACPPtoAAAAAAAAAAVYJAAA4BQAAXpwc8u7L1z80PaMdZJ/XPwCAjz7qAAAAAAAAAAFXCQAAOAUAAObxM//Gs9c/cE4sySG01z8AAJA+6gAAAAAAAAABWAkAADgFAAC+XKgKpJ7XP0i4R7hHuNc/AACQPvoAAAAAAAAAAVkJAAA4BQAA6Nx5FIaM1z9IuEe4R7jXPwAAhz76AAAAAAAAAAFaCQAAOAUAAFxyqBxtfdc/SLhHuEe41z8AAHc+CQEAAAAAAAABWwkAADgFAAAgHTQjWXHXP0i4R7hHuNc/AAA6PgkBAAAAAAAAAVwJAAA4BQAAgvJ5Jk9r1z9wTizJIbTXPwAAwj0JAQAAAAAAAAFdCQAAOAUAANIH1yRUbtc/vnr16tWr1z8AACQ9OAEAAAAAAAABXgkAADgFAACMLWHnHLjZPxwdU40zTtU/AAAIPgAAAAAAAAAAAV8JAAA4BQAAPhgE6Re12T9CszeeDUrVPwAAPD4QAAAAAAAAAAFgCQAAOAUAAKDtSewNr9k/uHXl0Js91T8AAFQ+EAAAAAAAAAABYQkAADgFAABS2OztCKzZP2pJHK/nRdU/AABWPhAAAAAAAAAAAWIJAAA4BQAAsq0y8f6l2T8cHVONM07VPwAAZD4QAAAAAAAAAAFjCQAAOAUAAHpYvvfqmdk/plqlWqVa1T8AAGk+HwAAAAAAAAABZAkAADgFAADw7ez/0YrZPwwCExc9a9U/AABtPh8AAAAAAAAAAWUJAAA4BQAAYoMbCLl72T9IE5zC+n/VPwAAbz4vAAAAAAAAAAFmCQAAOAUAANgYShCgbNk/giQlbriU1T8AAG8+LwAAAAAAAAABZwkAADgFAAAAmRsaglrZP5ifyQicrdU/AABwPj8AAAAAAAAAAWgJAAA4BQAA2gOQJV9F2T80WMBw8dLVPwAAdj4/AAAAAAAAAAFpCQAAOAUAALBuBDE8MNk/iOTttpIA1j8AAIE+PwAAAAAAAAABagkAADgFAACK2Xg8GRvZP7DaNuxZMtY/AACGPk4AAAAAAAAAAWsJAAA4BQAAsllKRvsI2T+KpLb/bGzWPwAAiz5OAAAAAAAAAAFsCQAAOAUAANjZG1Dd9tg/GEJt8cuu1j8AAI4+TgAAAAAAAAABbQkAADgFAABOb0pYxOfYP+DwrI7oBdc/AICRPm4AAAAAAAAAAW4JAAA4BQAAFBrWXrDb2D+on+wrBV3XPwAAkz5uAAAAAAAAAAFvCQAAOAUAACjavmOh0tg/SLhHuEe41z8AgJM+bgAAAAAAAAABcAkAADgFAAA6mqdoksnYP56k2SLWG9g/AICSPm4AAAAAAAAAAXEJAAA4BQAA6oRKao3G2D8+vTSvGHfYPwAAkj6NAAAAAAAAAAFyCQAAOAUAAOqESmqNxtg/LAJZXQ/K2D8AAJI+jQAAAAAAAAABcwkAADgFAAA6mqdoksnYP0LdYRzgGNk/AACTPo0AAAAAAAAAAXQJAAA4BQAA2MRhZZzP2D/SehgOP1vZPwAAkD6NAAAAAAAAAAF1CQAAOAUAAMQEeWCr2Ng/rESYIVKV2T8AgIs+nAAAAAAAAAABdgkAADgFAAD+We1Zv+TYP4YOGDVlz9k/AAB0PpwAAAAAAAAAAXcJAAA4BQAAisS+Udjz2D/WmkV7Bv3ZPwAARz6sAAAAAAAAAAF4CQAAOAUAAGRE7Uf2Bdk/7BXqFeoV2j8AAAU+rAAAAAAAAAABeQkAADgFAACObI+n3y3aP4Cpo/Y9K9c/AAA4PgAAAAAAAAAAAXoJAAA4BQAAVBcbrssh2j/iUBGz1TvXPwAAfz4QAAAAAAAAAAF7CQAAOAUAAFQXG67LIdo/lCRIkSFE1z8AAJA+EAAAAAAAAAABfAkAADgFAABUFxuuyyHaP/bLtU25VNc/AACNPhAAAAAAAAAAAX0JAAA4BQAAVBcbrssh2j+ACQgbK2HXPwAAkD4QAAAAAAAAAAF+CQAAOAUAAKIseKzQJNo/5LB118Jx1z8AgI4+HwAAAAAAAAABfwkAADgFAADwQdWq1SfaP/grGnKmitc/AACOPh8AAAAAAAAAAYAJAAA4BQAAjmyPp98t2j+W5BDa+6/XPwAAjT4vAAAAAAAAAAGBCQAAOAUAACqXSaTpM9o/OJ0HQlHV1z8AAIs+LwAAAAAAAAABggkAADgFAAAW12Cf+DzaP7C/GZnM/tc/AICKPj4AAAAAAAAAAYMJAAA4BQAABBd4mgdG2j8o4ivwRyjYPwAAij4+AAAAAAAAAAGECQAAOAUAAKRBMpcRTNo/JkKQFDVe2D8AAIo+PgAAAAAAAAABhQkAADgFAABAbOyTG1LaPwQMEChImNg/AICFPk4AAAAAAAAAAYYJAAA4BQAA3pamkCVY2j8sAlldD8rYPwAAfj5OAAAAAAAAAAGHCQAAOAUAAHrBYI0vXto/Vvihktb72D8AAG0+XgAAAAAAAAABiAkAADgFAAAa7BqKOWTaP84atOlRJdk/AABcPl4AAAAAAAAAAYkJAAA4BQAAthbVhkNq2j9s06pRp0rZPwAAQD59AAAAAAAAAAGKCQAAOAUAAFRBj4NNcNo/XLhq27Bn2T8AAPQ9fQAAAAAAAAABiwkAADgFAADya0mAV3baP5jJ84ZufNk/AABcPX0AAAAAAAAAAYwJAAA4BQAAWJV3LlEN2z8uvRGMr8fWPwAAGD4AAAAAAAAAAAGNCQAAOAUAALhqvTFHB9s/Lr0RjK/H1j8AAFE+EAAAAAAAAAABjgkAADgFAABsVWAzQgTbPwYnLXvVy9Y/AABsPhAAAAAAAAAAAY8JAAA4BQAAzCqmNjj+2j+QZH9IR9jWPwAAcD4QAAAAAAAAAAGQCQAAOAUAAMwqpjY4/to/GqLRFbnk1j8AgIA+IAAAAAAAAAABkQkAADgFAAB+FUk4M/vaP1azWsF2+dY/AACEPiAAAAAAAAAAAZIJAAA4BQAAfhVJODP72j9EmBpLgBbXPwCAhj4vAAAAAAAAAAGTCQAAOAUAAH4VSTgz+9o/Cuf1w6831z8AgIY+LwAAAAAAAAABlAkAADgFAAB+FUk4M/vaPwpHWuicbdc/AACGPj8AAAAAAAAAAZUJAAA4BQAAzCqmNjj+2j++evXq1avXPwAAhj4/AAAAAAAAAAGWCQAAOAUAABxAAzU9Ads/nER1/ujl1z8AAIY+TgAAAAAAAAABlwkAADgFAAAcQAM1PQHbP56k2SLWG9g/AACGPk4AAAAAAAAAAZgJAAA4BQAAHEADNT0B2z8mQpAUNV7YPwAAhj5OAAAAAAAAAAGZCQAAOAUAABxAAzU9Ads/3HUrF26c2D8AAIY+XgAAAAAAAAABmgkAADgFAAAcQAM1PQHbP97Vjztb0tg/AICCPl4AAAAAAAAAAZsJAAA4BQAAHEADNT0B2z8KzNhwIgTZPwAAfj5uAAAAAAAAAAGcCQAAOAUAAMwqpjY4/to/fu7qx50t2T8AAF8+bgAAAAAAAAABnQkAADgFAAB+FUk4M/vaP0g9xkDNTtk/AAAQPn0AAAAAAAAAAZ4JAAA4BQAALgDsOS742j9cuGrbsGfZPwAAgD19AAAAAAAAAAGfCQAAOAUAALTsYLHBG9o/BAwQKEiY2D8AACA+AAAAAAAAAAABoAkAADgFAAC07GCxwRvaPyyi9DgilNg/AABcPhAAAAAAAAAAAaEJAAA4BQAABAK+r8Ye2j8sovQ4IpTYPwAAeD4QAAAAAAAAAAGiCQAAOAUAAPBB1arVJ9o/UjjZSfyP2D8AAHU+EAAAAAAAAAABowkAADgFAACObI+n3y3aP1I42Un8j9g/AAB9PhAAAAAAAAAAAaQJAAA4BQAAysEDofM52j9SONlJ/I/YPwAAfz4gAAAAAAAAAAGlCQAAOAUAAFQs1ZgMSdo/UjjZSfyP2D8AAIE+IAAAAAAAAAABpgkAADgFAAB6wWCNL17aP3rOvVrWi9g/AAB2Pi8AAAAAAAAAAacJAAA4BQAA8mtJgFd22j+gZKJrsIfYPwAAZT4vAAAAAAAAAAGoCQAAOAUAAAZB7G+JlNo/8JBrjWR/2D8AACE+LwAAAAAAAAABqQkAADgFAABqK+xdwLXaPz69NK8Yd9g/AACSPV4AAAAAAAAAAaoJAAA4BQAANKi8jzUy3D9Ws1rBdvnWPwAAKD4AAAAAAAAAAAGrCQAAOAUAAAwTMZsSHdw/CIeRn8IB1z8AAGo+EAAAAAAAAAABrAkAADgFAACCqF+j+Q3cP7payH0OCtc/AACEPhAAAAAAAAAAAa0JAAA4BQAA5H2lpu8H3D9EmBpLgBbXPwCAgj4QAAAAAAAAAAGuCQAAOAUAAOR9pabvB9w/9GtRKcwe1z8AgIc+EAAAAAAAAAABrwkAADgFAADkfaWm7wfcP1gTv+VjL9c/AACIPi8AAAAAAAAAAbAJAAA4BQAA5H2lpu8H3D+UJEiRIUTXPwAAiD4vAAAAAAAAAAGxCQAAOAUAAOR9pabvB9w/WnMjClFl1z8AAIg+LwAAAAAAAAABsgkAADgFAADkfaWm7wfcP6r/UFDyktc/AACIPi8AAAAAAAAAAbMJAAA4BQAAgqhfo/kN3D+sX7V038jXPwAAiD5PAAAAAAAAAAG0CQAAOAUAAB7TGaADFNw/2FX+qab61z8AAIg+TwAAAAAAAAABtQkAADgFAAC+/dOcDRrcP9q1Ys6TMNg/AACIPk8AAAAAAAAAAbYJAAA4BQAADBMxmxId3D8+vTSvGHfYPwCAhj5PAAAAAAAAAAG3CQAAOAUAAFwojpkXINw/ylrroHe52D8AAIY+TwAAAAAAAAABuAkAADgFAABcKI6ZFyDcP1b4oZLW+9g/AICCPl4AAAAAAAAAAbkJAAA4BQAAXCiOmRcg3D8ILD2VDzrZPwAAez5eAAAAAAAAAAG6CQAAOAUAAFwojpkXINw/Doyhufxv2T8AAGU+bgAAAAAAAAABuwkAADgFAACoPeuXHCPcP4ausxB4mdk/AABLPm4AAAAAAAAAAbwJAAA4BQAA+FJIliEm3D9M/Y6Jp7rZPwAAHj6NAAAAAAAAAAG9CQAAOAUAAEhopZQmKdw/hg4YNWXP2T8AALI9jQAAAAAAAAABvgkAADgFAAA0qLyPNTLcPzjiThOx19k/AAAcPY0AAAAAAAAAAb8JAAA4BQAAIjy8NUjY3D8SgqSo8ULWPwAAGD4AAAAAAAAAAAHACQAAOAUAAJrR6j0vydw/iqS2/2xs1j8AAFE+HwAAAAAAAAABwQkAADgFAABKvI0/KsbcP1DzkXicjdY/AABsPh8AAAAAAAAAAcIJAAA4BQAA+qYwQSXD3D/yq4jg8bLWPwAAaj4fAAAAAAAAAAHDCQAAOAUAAPqmMEElw9w/Lr0RjK/H1j8AAHM+HwAAAAAAAAABxAkAADgFAABKvI0/KsbcP/QL7QTf6NY/AAB0Ph8AAAAAAAAAAcUJAAA4BQAA6OZHPDTM3D9qLv9bWhLXPwAAcj4vAAAAAAAAAAHGCQAAOAUAAIYRAjk+0tw/lCRIkSFE1z8AAHE+LwAAAAAAAAABxwkAADgFAAAiPLw1SNjcP27ux6Q0ftc/AAByPj8AAAAAAAAAAcgJAAA4BQAAwGZ2MlLe3D9IuEe4R7jXPwAAcz4/AAAAAAAAAAHJCQAAOAUAAF6RMC9c5Nw/dK6Q7Q7q1z8AAG8+TgAAAAAAAAABygkAADgFAAD8u+orZurcP8Q6vjOwF9g/AABpPk4AAAAAAAAAAcsJAAA4BQAAStFHKmvt3D88XdCKK0HYPwAARz5OAAAAAAAAAAHMCQAAOAUAAErRRypr7dw/2hXH8oBm2D8AAPQ9fQAAAAAAAAABzQkAADgFAABK0Ucqa+3cP8j6hnyKg9g/AABYPX0AAAAAAAAAAc4JAAA4BQAAcFEZNE3b3D9Oky1Ur1fWPwAA+D0AAAAAAAAAAAHPCQAAOAUAAOr7ASd189w/ml+SUXYZ1j8AAC0+DwAAAAAAAAAB0AkAADgFAAAQkY0bmAjdP8T1dmJQFdY/AABEPg8AAAAAAAAAAdEJAAA4BQAADqZHBtkv3T86uCSV3gjWPwAAQj4PAAAAAAAAAAHSCQAAOAUAAJwQGf7xPt0/YE4JprgE1j8AAEk+DwAAAAAAAAAB0wkAADgFAABykEf0D1HdP4jk7baSANY/AABLPhQAAAAAAAAAAdQJAAA4BQAA6jow5zdp3T+wetLHbPzVPwAASz4UAAAAAAAAAAHVCQAAOAUAAGLlGNpfgd0/1BC32Eb41T8AAEw+JAAAAAAAAAAB1gkAADgFAADEzxjIlqLdP/qmm+kg9NU/AABMPiQAAAAAAAAAAdcJAAA4BQAA1qS7t8jA3T8iPYD6+u/VPwAAPD4zAAAAAAAAAAHYCQAAOAUAAJ5kAan1290/SNNkC9Xr1T8AACg+MwAAAAAAAAAB2QkAADgFAAAUD+qbHfTdP3BpSRyv59U/AADoPUMAAAAAAAAAAdoJAAA4BQAAOqR1kEAJ3j9I02QL1evVPwAAUD1DAAAAAAAAAAHbCQAAOAUAAEwQduotY90/FMfreVFF2D8AACQ+AAAAAAAAAAAB3AkAADgFAAA4UI3lPGzdP4qJmazfONg/AABjPg8AAAAAAAAAAd0JAAA4BQAAJpCk4Et13T8ATEffbSzYPwAAgD4PAAAAAAAAAAHeCQAAOAUAAP4P09Zph90/dg71Efwf2D8AAHk+DwAAAAAAAAAB3wkAADgFAAA6ZUfQfZPdP+zQokSKE9g/AAB8Ph8AAAAAAAAAAeAJAAA4BQAAYvrSxKCo3T/YVf6ppvrXPwAAej4fAAAAAAAAAAHhCQAAOAUAANaku7fIwN0/6nA+IJ3d1z8AAHg+LgAAAAAAAAAB4gkAADgFAABOT6Sq8NjdP/qLfpaTwNc/AABDPi4AAAAAAAAAAeMJAAA4BQAAFA/qmx303T9c04cuPpvXPwAA8D0+AAAAAAAAAAHkCQAAOAUAACjkjItPEt4/loSstQ561z8AAIY9PgAAAAAAAAAB5QkAADgFAAA8uS97gTDeP9A10TzfWNc/AADQPF0AAAAAAAAAAeYJAAA4BQAAAo4vV+9y3j/qi1tzKhHWPwAA0D0AAAAAAAAAAAHnCQAAOAUAALR40ljqb94/6otbcyoR1j8AABE+DwAAAAAAAAAB6AkAADgFAABOo4xV9HXeP+qLW3MqEdY/AAAkPg8AAAAAAAAAAekJAAA4BQAA7s1GUv573j/qi1tzKhHWPwAAIz4PAAAAAAAAAAHqCQAAOAUAAIz4AE8Igt4/xPV2YlAV1j8AACs+DwAAAAAAAAAB6wkAADgFAAB4OBhKF4veP8T1dmJQFdY/AAAuPh8AAAAAAAAAAewJAAA4BQAAZngvRSaU3j+aX5JRdhnWPwAALz4fAAAAAAAAAAHtCQAAOAUAAJ7Noz46oN4//gYADg4q1j8AADI+LwAAAAAAAAAB7gkAADgFAAB4TdI0WLLePzoYibnLPtY/AAA1Pi8AAAAAAAAAAe8JAAA4BQAA7ve6J4DK3j92KRJliVPWPwAAOz4+AAAAAAAAAAHwCQAAOAUAAGaioxqo4t4/iqS2/2xs1j8AAEQ+PgAAAAAAAAAB8QkAADgFAADeTIwN0PreP3aJdol2idY/AABHPj4AAAAAAAAAAfIJAAA4BQAAVPd0APgS3z8YQm3xy67WPwAASD5OAAAAAAAAAAHzCQAAOAUAAHqMAPUaKN8/aM6aN23c1j8AAEg+TgAAAAAAAAAB9AkAADgFAACkIYzpPT3fP0SYGkuAFtc/AABKPl0AAAAAAAAAAfUJAAA4BQAALIxd4VZM3z+on+wrBV3XPwAASz5dAAAAAAAAAAH2CQAAOAUAAGjh0dpqWN8/DKe+DIqj1z8AAEs+bQAAAAAAAAAB9wkAADgFAAAGDIzXdF7fPyaCx8ta8tc/AABOPm0AAAAAAAAAAfgJAAA4BQAABgyM13Re3z8Ux+t5UUXYPwAAUz59AAAAAAAAAAH5CQAAOAUAAGjh0dpqWN8/LKL0OCKU2D8AAFY+iwAAAAAAAAAB+gkAADgFAAB8obrfW0/fP2gT4gjN3tg/AABZPosAAAAAAAAAAfsJAAA4BQAApCGM6T093z/OGrTpUSXZPwAAXz6LAAAAAAAAAAH8CQAAOAUAAC53o/YVJd8/XLhq27Bn2T8AAGI+iwAAAAAAAAAB/QkAADgFAAC0zLoD7gzfP14Yz/+dndk/AABjPpsAAAAAAAAAAf4JAAA4BQAAPiLSEMb03j+upPxFP8vZPwAATj6bAAAAAAAAAAH/CQAAOAUAAHpijB+Z2d4/TF3zrZTw2T8AAAY+ygAAAAAAAAABAAoAADgFAAACuKMsccHeP2LYl0h4Cdo/AABwPcoAAAAAAAAAAQEKAAA4BQAAo4RoE0hS4D/Y0H8hIWTWPwAAID4AAAAAAAAAAAECCgAAOAUAAA+6Ipm2R+A/iqS2/2xs1j8AAFw+EAAAAAAAAAABAwoAADgFAABoL/QZNEbgP8a1P6sqgdY/AAB4PhAAAAAAAAAAAQQKAAA4BQAAwKTFmrFE4D8oXa1nwpHWPwAAej4QAAAAAAAAAAEFCgAAOAUAAMCkxZqxROA/3DDkRQ6a1j8AAIQ+HwAAAAAAAAABBgoAADgFAADApMWasUTgP2huNhOAptY/AACDPh8AAAAAAAAAAQcKAAA4BQAAaC/0GTRG4D/KFaTPF7fWPwCAgD4vAAAAAAAAAAEICgAAOAUAAA+6Ipm2R+A/3pBIavvP1j8AAIE+LwAAAAAAAAABCQoAADgFAAC2RFEYOUngP8x1CPQE7dY/AICDPj8AAAAAAAAAAQoKAAA4BQAAXs9/l7tK4D9qLv9bWhLXPwAAhT4/AAAAAAAAAAELCgAAOAUAAFVvCxVDT+A/urosovs/1z8AgIQ+TgAAAAAAAAABDAoAADgFAACjhGgTSFLgP5aErLUOetc/AACEPk4AAAAAAAAAAQ0KAAA4BQAA8ZnFEU1V4D9IuEe4R7jXPwCAgT5OAAAAAAAAAAEOCgAAOAUAAJok9JDPVuA/JoLHy1ry1z8AAH8+TgAAAAAAAAABDwoAADgFAADxmcURTVXgP054EAEiJNg/AICAPmwAAAAAAAAAARAKAAA4BQAASw+XkspT4D9Q2HQlD1rYPwCAhD5sAAAAAAAAAAERCgAAOAUAAKOEaBNIUuA/oGSia7CH2D8AgIU+bAAAAAAAAAABEgoAADgFAAD7+TmUxVDgPxiHtMIrsdg/AAB0PosAAAAAAAAAARMKAAA4BQAAVW8LFUNP4D+ixAaQnb3YPwAAID6LAAAAAAAAAAEUCgAAOAUAAKvPIqt/JuA/VFP2nInD1j8AAAw+AAAAAAAAAAABFQoAADgFAACrzyKrfybgP44EGyRaotY/AABDPg8AAAAAAAAAARYKAAA4BQAA++R/qYQp4D+eH1uaUIXWPwAAXD4PAAAAAAAAAAEXCgAAOAUAAPKECycMLuA/Yg7S7pJw1j8AAGA+DwAAAAAAAAABGAoAADgFAABAmmglETHgPwBnZDL7X9Y/AABxPg8AAAAAAAAAARkKAAA4BQAANzr0opg14D92KRJliVPWPwAAfD4fAAAAAAAAAAEaCgAAOAUAAC3afyAgOuA/EoKkqPFC1j8AAIM+HwAAAAAAAAABGwoAADgFAAByj2icrEHgP7DaNuxZMtY/AACFPi4AAAAAAAAAARwKAAA4BQAABVquFj5M4D8kneQe6CXWPwCAhT4uAAAAAAAAAAEdCgAAOAUAAJok9JDPVuA/ml+SUXYZ1j8AAIY+LgAAAAAAAAABHgoAADgFAADUeWiK42LgP+qLW3MqEdY/AICEPj4AAAAAAAAAAR8KAAA4BQAAD8/cg/du4D8SIkCEBA3WPwAAhD4+AAAAAAAAAAEgCgAAOAUAAEskUX0Le+A/6otbcyoR1j8AAIY+PgAAAAAAAAABIQoAADgFAACGecV2H4fgP5pfklF2GdY/AACJPk4AAAAAAAAAASIKAAA4BQAAGkQL8bCR4D/+BgAODirWPwAAiz5OAAAAAAAAAAEjCgAAOAUAAFWZf+rEneA/EoKkqPFC1j8AgIs+XQAAAAAAAAABJAoAADgFAABC2Zbl06bgPyb9SEPVW9Y/AACNPl0AAAAAAAAAASUKAAA4BQAA1aPcX2Wx4D8U4gjN3njWPwCAjz5tAAAAAAAAAAEmCgAAOAUAAMxDaN3steA/KF2tZ8KR1j8AAJM+bQAAAAAAAAABJwoAADgFAAAaWcXb8bjgP0DYUQKmqtY/AACXPn0AAAAAAAAAASgKAAA4BQAAc86WXG+34D9UU/acicPWPwAAmj59AAAAAAAAAAEpCgAAOAUAACS5OV5qtOA/Qji2JpPg1j8AgJw+jAAAAAAAAAABKgoAADgFAACHjn9hYK7gPy4ddrCc/dY/AICePowAAAAAAAAAASsKAAA4BQAAm05oZlGl4D8cAjY6phrXPwCAoT6cAAAAAAAAAAEsCgAAOAUAAAeEIuy/muA/Cuf1w6831z8AAKI+nAAAAAAAAAABLQoAADgFAAB8GVH0povgPx5iml6TUNc/AAChPqsAAAAAAAAAAS4KAAA4BQAA865//I184D9acyMKUWXXPwCAmT6rAAAAAAAAAAEvCgAAOAUAAGhErgR1beA/5LB118Jx1z8AgI8+uwAAAAAAAAABMAoAADgFAADe2dwMXF7gP27ux6Q0ftc/AAB9PrsAAAAAAAAAATEKAAA4BQAAo4RoE0hS4D9GWOOTWoLXPwAAVT7aAAAAAAAAAAEyCgAAOAUAAGAjaEK/5+A/iqS2/2xs1j8AAAQ+AAAAAAAAAAABMwoAADgFAAAJrpbBQengP7A6mxBHaNY/AAA1Pg8AAAAAAAAAATQKAAA4BQAArzjFQMTq4D+wOpsQR2jWPwAATD4PAAAAAAAAAAE1CgAAOAUAAK84xUDE6uA/sDqbEEdo1j8AAEg+DwAAAAAAAAABNgoAADgFAACvOMVAxOrgPzx47d24dNY/AABtPh8AAAAAAAAAATcKAAA4BQAACa6WwUHp4D/GtT+rKoHWPwAAgj4fAAAAAAAAAAE4CgAAOAUAAGAjaEK/5+A/KF2tZ8KR1j8AAIw+HwAAAAAAAAABOQoAADgFAAARDgtEuuTgP2huNhOAptY/AICTPi8AAAAAAAAAAToKAAA4BQAAG25/xjLg4D986dqtY7/WPwCAlj4vAAAAAAAAAAE7CgAAOAUAACXO80ir2+A/Qji2JpPg1j8AgJk+PgAAAAAAAAABPAoAADgFAADXuJZKptjgP+DwrI7oBdc/AICePj4AAAAAAAAAAT0KAAA4BQAAiKM5TKHV4D8wfdrUiTPXPwCAoT5dAAAAAAAAAAE+CgAAOAUAAOEYC80e1OA/Mt0++XZp1z8AAKQ+XQAAAAAAAAABPwoAADgFAACIozlModXgPzQ9ox1kn9c/AICmPl0AAAAAAAAAAUAKAAA4BQAALi5oyyPX4D8SByMxd9nXPwCAqT5sAAAAAAAAAAFBCgAAOAUAAH5Dxcko2uA/FGeHVWQP2D8AAKs+bAAAAAAAAAABQgoAADgFAAB041BHsN7gP8aaIlidTdg/AICrPnwAAAAAAAAAAUMKAAA4BQAAEQ4LRLrk4D96zr1a1ovYPwCAqj58AAAAAAAAAAFECgAAOAUAAK84xUDE6uA/fC4if8PB2D8AAKk+jAAAAAAAAAABRQoAADgFAACceNw70/PgP6Qka7SK89g/AIChPpsAAAAAAAAAAUYKAAA4BQAAiLjzNuL84D8cR30LBh3ZPwCAlz6bAAAAAAAAAAFHCgAAOAUAAHT4CjLxBeE/CCw9lQ862T8AgIQ+mwAAAAAAAAABSAoAADgFAABhOCItAA/hP0g9xkDNTtk/AABbPqsAAAAAAAAAAUkKAAA4BQAAnI2WJhQb4T/6EP0eGVfZPwAAEj6rAAAAAAAAAAFKCgAAOAUAADzixPifb+E/nh9bmlCF1j8AABw+AAAAAAAAAAABSwoAADgFAACdtwr8lWnhP44EGyRaotY/AABYPg8AAAAAAAAAAUwKAAA4BQAATqKt/ZBm4T/yq4jg8bLWPwAAdD4PAAAAAAAAAAFNCgAAOAUAAE6irf2QZuE/kGR/SEfY1j8AAHE+DwAAAAAAAAABTgoAADgFAAD2LNx8E2jhP6TfI+Mq8dY/AAB5Ph8AAAAAAAAAAU8KAAA4BQAAnbcK/JVp4T9qLv9bWhLXPwAAez4fAAAAAAAAAAFQCgAAOAUAAEZCOXsYa+E/urosovs/1z8AAH4+HwAAAAAAAAABUQoAADgFAADtzGf6mmzhP+SwddfCcdc/AAB9Pi4AAAAAAAAAAVIKAAA4BQAAlFeWeR1u4T++evXq1avXPwAAfD4uAAAAAAAAAAFTCgAAOAUAADzixPifb+E/6nA+IJ3d1z8AAHw+PgAAAAAAAAABVAoAADgFAADhbPN3InHhPxRnh1VkD9g/AAB8Pj4AAAAAAAAAAVUKAAA4BQAAivch96Ry4T9k87SbBT3YPwAAfD4+AAAAAAAAAAFWCgAAOAUAAIr3IfekcuE//qurA1ti2D8AAH4+TgAAAAAAAAABVwoAADgFAACK9yH3pHLhP8j6hnyKg9g/AICAPk4AAAAAAAAAAVgKAAA4BQAAivch96Ry4T/cdSsXbpzYPwAAgD5dAAAAAAAAAAFZCgAAOAUAAIr3IfekcuE/GIe0wiux2D8AAIA+XQAAAAAAAAABWgoAADgFAACK9yH3pHLhPxiHtMIrsdg/AABUPl0AAAAAAAAAAVsKAAA4BQAAivch96Ry4T+OSWL1uaTYPwAAJz59AAAAAAAAAAFcCgAAOAUAAIr3IfekcuE/UjjZSfyP2D8AAMQ9fQAAAAAAAAABXQoAADgFAACK9yH3pHLhP7R/4uGmatg/AAAoPYwAAAAAAAAAAV4KAAA4BQAAlFeWeR1u4T9objYTgKbWPwAA6D0AAAAAAAAAAAFfCgAAOAUAADzixPifb+E/Yg7S7pJw1j8AACI+EAAAAAAAAAABYAoAADgFAAAyglB2J3ThP7A6mxBHaNY/AAA4PhAAAAAAAAAAAWEKAAA4BQAAKCLc86544T/EVduGPUvWPwAARj4QAAAAAAAAAAFiCgAAOAUAAHY3OfKze+E/EoKkqPFC1j8AAGM+EAAAAAAAAAABYwoAADgFAABs18RvO4DhP2CubcqlOtY/AAB0Ph8AAAAAAAAAAWQKAAA4BQAAZHdQ7cKE4T+w2jbsWTLWPwCAgT4fAAAAAAAAAAFlCgAAOAUAAKgsOWlPjOE//gYADg4q1j8AgIQ+HwAAAAAAAAABZgoAADgFAACUbFBkXpXhP0wzyS/CIdY/AICFPi8AAAAAAAAAAWcKAAA4BQAAgqxnX22e4T+aX5JRdhnWPwAAhj4vAAAAAAAAAAFoCgAAOAUAAG3sflp8p+E/6otbcyoR1j8AgIM+PwAAAAAAAAABaQoAADgFAABZLJZVi7DhPxIiQIQEDdY/AICAPj8AAAAAAAAAAWoKAAA4BQAAoOF+0Re44T86uCSV3gjWPwAAbj4/AAAAAAAAAAFrCgAAOAUAAOSWZ02kv+E/Orgkld4I1j8AAFY+TgAAAAAAAAABbAoAADgFAACBwSFKrsXhPzq4JJXeCNY/AAAYPk4AAAAAAAAAAW0KAAA4BQAA4WzzdyJx4T+IydBjBc3XPwAAMD4AAAAAAAAAAAFuCgAAOAUAAICXrXQsd+E/cE4sySG01z8AAHQ+DwAAAAAAAAABbwoAADgFAAAewmdxNn3hP7569erVq9c/AACKPg8AAAAAAAAAAXAKAAA4BQAACQJ/bEWG4T+q/1BQ8pLXPwCAhz4PAAAAAAAAAAFxCgAAOAUAAFC3Z+jRjeE/+CsacqaK1z8AAIs+DwAAAAAAAAABcgoAADgFAACMDNzh5ZnhP5aErLUOetc/AICDPi8AAAAAAAAAAXMKAAA4BQAAxmFQ2/ml4T+ACQgbK2HXPwAAcj4vAAAAAAAAAAF0CgAAOAUAAAG3xNQNsuE/lCRIkSFE1z8AAD0+LwAAAAAAAAABdQoAADgFAADklmdNpL/hP6Y/iAcYJ9c/AAD6PS8AAAAAAAAAAXYKAAA4BQAAKnbEnrIV4j/6ppvpIPTVPwAA2D0AAAAAAAAAAAF3CgAAOAUAAIPrlR8wFOI/Ij2A+vrv1T8AABU+DwAAAAAAAAABeAoAADgFAADbYGegrRLiP/qmm+kg9NU/AAAoPg8AAAAAAAAAAXkKAAA4BQAAjUsKoqgP4j/UELfYRvjVPwAAND4PAAAAAAAAAAF6CgAAOAUAAI1LCqKoD+I/1BC32Eb41T8AAE0+DwAAAAAAAAABewoAADgFAACNSwqiqA/iP7B60sds/NU/AABfPi8AAAAAAAAAAXwKAAA4BQAAjUsKoqgP4j+I5O22kgDWPwAAcT4vAAAAAAAAAAF9CgAAOAUAADPWOCErEeI/ml+SUXYZ1j8AAH4+AAAAAAAAAAABfgoAADgFAACD65UfMBTiP4hEUtt/NtY/AICDPhAAAAAAAAAAAX8KAAA4BQAAIRZQHDoa4j+cv/Z1Y0/WPwAAhj4QAAAAAAAAAAGACgAAOAUAAA1WZxdJI+I/sDqbEEdo1j8AAIY+EAAAAAAAAAABgQoAADgFAACgIK2R2i3iP3aJdol2idY/AACGPhAAAAAAAAAAAYIKAAA4BQAANevyC2w44j8YQm3xy67WPwAAhz4QAAAAAAAAAAGDCgAAOAUAAMi1OIb9QuI/uPpjWSHU1j8AgIg+IAAAAAAAAAABhAoAADgFAAC09U+BDEziP1azWsF2+dY/AICKPiAAAAAAAAAAAYUKAAA4BQAA+qo4/ZhT4j/0a1EpzB7XPwCAjD4vAAAAAAAAAAGGCgAAOAUAAJfV8vmiWeI/bI5jgEdI1z8AgJA+LwAAAAAAAAABhwoAADgFAACOdX53Kl7iPwpHWuicbdc/AACWPj8AAAAAAAAAAYgKAAA4BQAA3IrbdS9h4j+q/1BQ8pLXPwCAmj4/AAAAAAAAAAGJCgAAOAUAANyK23UvYeI/IiJjp2281z8AAKA+TgAAAAAAAAABigoAADgFAACOdX53Kl7iP8LaWQ/D4dc/AACfPk4AAAAAAAAAAYsKAAA4BQAA8ErEeiBY4j9ik1B3GAfYPwCAmz5eAAAAAAAAAAGMCgAAOAUAAA1rIQKKSuI/KOIr8Eco2D8AAIk+XgAAAAAAAAABjQoAADgFAACDAFAKcTviP8aaIlidTdg/AABhPm4AAAAAAAAAAY4KAAA4BQAA+ZV+Elgs4j+M6f3QzG7YPwAAFz5uAAAAAAAAAAGPCgAAOAUAABj1CVqElOI/7nVOOtdL2j8AACw+AAAAAAAAAAABkAoAADgFAABwatvaAZPiPxQMM0uxR9o/AABuPhAAAAAAAAAAAZEKAAA4BQAALLXyXnWL4j/udU4610vaPwAAhj4QAAAAAAAAAAGSCgAAOAUAADYVZ+HthuI/FAwzS7FH2j8AAIg+EAAAAAAAAAABkwoAADgFAACPijhia4XiPxQMM0uxR9o/AICQPhAAAAAAAAAAAZQKAAA4BQAAQHXbY2aC4j88ohdci0PaPwCAmT4fAAAAAAAAAAGVCgAAOAUAAErVT+befeI/Yjj8bGU/2j8AAKQ+HwAAAAAAAAABlgoAADgFAAAEIGdqUnbiP7JkxY4ZN9o/AICuPh8AAAAAAAAAAZcKAAA4BQAAcVUh8MBr4j/Y+qmf8zLaPwCAuD4vAAAAAAAAAAGYCgAAOAUAAD9gIXklW+I/KCdzwacq2j8AgL0+LwAAAAAAAAABmQoAADgFAABm4PKCB0niP3ZTPONbIto/AADGPj8AAAAAAAAAAZoKAAA4BQAA5tWVDWc14j+c6SD0NR7aPwAA0D4/AAAAAAAAAAGbCgAAOAUAAL9AChlEIOI/7BXqFeoV2j8AANc+PwAAAAAAAAABnAoAADgFAABHliEmHAjiPxKszibEEdo/AIDcPk4AAAAAAAAAAZ0KAAA4BQAAKmEKtHHu4T86QrM3ng3aPwAA3z5OAAAAAAAAAAGeCgAAOAUAAGOhxMJE0+E/iG58WVIF2j8AgN8+XgAAAAAAAAABnwoAADgFAABPzCHTErXhP9aaRXsG/dk/AADgPl4AAAAAAAAAAaAKAAA4BQAARlfzZVmS4T/+MCqM4PjZPwAA4T5tAAAAAAAAAAGhCgAAOAUAAO3MZ/qabOE/JscOnbr02T8AgOM+bQAAAAAAAAABogoAADgFAAA6zQoOX0jhP0xd862U8Nk/AADnPn0AAAAAAAAAAaMKAAA4BQAA4kJ/oqAi4T9089e+buzZPwAA6z59AAAAAAAAAAGkCgAAOAUAAIi48zbi/OA/nIm8z0jo2T8AAO8+jQAAAAAAAAABpQoAADgFAAA4jtxNnNLgP8IfoeAi5Nk/AADxPo0AAAAAAAAAAaYKAAA4BQAAQtmW5dOm4D/CH6HgIuTZPwCA8j6cAAAAAAAAAAGnCgAAOAUAAEskUX0Le+A/nIm8z0jo2T8AgPQ+nAAAAAAAAAABqAoAADgFAABVbwsVQ0/gP3Tz175u7Nk/AID2PqwAAAAAAAAAAakKAAA4BQAABUX0K/0k4D8mxw6duvTZPwCA+D6sAAAAAAAAAAGqCgAAOAUAADDgRYxa6d8/1ppFewb92T8AgPs+vAAAAAAAAAABqwoAADgFAADyYF29xI7fP2LYl0h4Cdo/AAD+PrwAAAAAAAAAAawKAAA4BQAAVAwv6zg63z8SrM4mxBHaPwBAAD/LAAAAAAAAAAGtCgAAOAUAALS3ABmt5d4/xH8FBRAa2j8AwAE/ywAAAAAAAAABrgoAADgFAAC2jYxDK5feP3ZTPONbIto/AAAEP9sAAAAAAAAAAa8KAAA4BQAAZE67b6RF3j9OvVfSgSbaPwAACD/bAAAAAAAAAAGwCgAAOAUAABQP6psd9N0/Tr1X0oEm2j8AgAw/2wAAAAAAAAABsQoAADgFAADEzxjIlqLdP069V9KBJto/AMAPP+oAAAAAAAAAAbIKAAA4BQAAErsB8RlX3T92UzzjWyLaPwBAEj/qAAAAAAAAAAGzCgAAOAUAAMB7MB2TBd0/nOkg9DUe2j8AgBQ/+gAAAAAAAAABtAoAADgFAABwPF9JDLTcP8R/BQUQGto/AIAWP/oAAAAAAAAAAbUKAAA4BQAA0ucwd4Bf3D/sFeoV6hXaPwCAFz8KAQAAAAAAAAG2CgAAOAUAAIKoX6P5Ddw/EqzOJsQR2j8AQBg/CgEAAAAAAAABtwoAADgFAAAyaY7PcrzbPxKszibEEdo/AEAYPxkBAAAAAAAAAbgKAAA4BQAAgFR3+PVw2z/sFeoV6hXaPwAAGD8ZAQAAAAAAAAG5CgAAOAUAAM4/YCF5Jds/nOkg9DUe2j8AABg/KQEAAAAAAAABugoAADgFAABoQKZIAd3aPygnc8GnKto/AIAYPykBAAAAAAAAAbsKAAA4BQAABkHsb4mU2j+yZMWOGTfaPwDAGD85AQAAAAAAAAG8CgAAOAUAAKRBMpcRTNo/PKIXXItD2j8AwBg/OQEAAAAAAAABvQoAADgFAACOV9W8ngbaP+51TjrXS9o/AAAaP0gBAAAAAAAAAb4KAAA4BQAAyILV4DDE2T+eSYUYI1TaPwCAGz9IAQAAAAAAAAG/CgAAOAUAAPDt7P/Ritk/eLOgB0lY2j8AAB0/WAEAAAAAAAABwAoAADgFAAAAmRsaglrZP3izoAdJWNo/AEAeP1gBAAAAAAAAAcEKAAA4BQAA2u7VOh4e2T9QHbz2blzaPwDAHj9nAQAAAAAAAAHCCgAAOAUAAE5vSljE59g/UB289m5c2j8AgB8/ZwEAAAAAAAABwwoAADgFAABgGnlydLfYP1AdvPZuXNo/AMAfP3cBAAAAAAAAAcQKAAA4BQAAwtoEiymK2D9QHbz2blzaPwDAHz93AQAAAAAAAAHFCgAAOAUAAHKw7aHjX9g/UB289m5c2j8AQB8/hwEAAAAAAAABxgoAADgFAAA2Rr+9jizYP1AdvPZuXNo/AAAfP4cBAAAAAAAAAccKAAA4BQAAmgZL1kP/1z9QHbz2blzaPwAAHz+HAQAAAAAAAAHICgAAOAUAAPrG1u740dc/UB289m5c2j8AgB8/tQEAAAAAAAAByQoAADgFAACqnL8Fs6fXP1AdvPZuXNo/AEAfP7UBAAAAAAAAAcoKAAA4BQAA+pxiGXeD1z9QHbz2blzaPwCAHj+1AQAAAAAAAAHLCgAAOAUAAJiyYitAYtc/UB289m5c2j8AwBo/tQEAAAAAAAABzAoAADgFAADS8hw6E0fXP1AdvPZuXNo/AMAVP8UBAAAAAAAAAc0KAAA4BQAA+HLuQ/U01z9QHbz2blzaPwDACz/FAQAAAAAAAAHOCgAAOAUAAHAIHUzcJdc/UB289m5c2j8AgP8+1AEAAAAAAAABzwoAADgFAADQ3WJP0h/XP1AdvPZuXNo/AADYPtQBAAAAAAAAAdAKAAA4BQAAHvO/Tdci1z94s6AHSVjaPwAAqT7UAQAAAAAAAAHRCgAAOAUAACQnAksHsdw/RiKp7T8b2z8AADw+AAAAAAAAAAAB0goAADgFAABKp9NU6Z7cP/j138uLI9s/AICBPg8AAAAAAAAAAdMKAAA4BQAA+pF2VuSb3D/QX/u6sSfbPwAAkj4PAAAAAAAAAAHUCgAAOAUAAKx8GVjfmNw/qMkWqtcr2z8AAI0+DwAAAAAAAAAB1QoAADgFAACsfBlY35jcP6jJFqrXK9s/AICNPh8AAAAAAAAAAdYKAAA4BQAArHwZWN+Y3D9anU2IIzTbPwCAjT4fAAAAAAAAAAHXCgAAOAUAAKx8GVjfmNw/5NqfVZVA2z8AgI4+HwAAAAAAAAAB2AoAADgFAAD6kXZW5JvcP0iCDRItUds/AACOPi4AAAAAAAAAAdkKAAA4BQAASqfTVOme3D+Ck5a96mXbPwAAjj4uAAAAAAAAAAHaCgAAOAUAAEqn01Tpntw/IkyNJUCL2z8AAI4+PgAAAAAAAAAB2woAADgFAABKp9NU6Z7cP5pun3y7tNs/AICMPk4AAAAAAAAAAdwKAAA4BQAASqfTVOme3D/GZOixgubbPwAAjD5OAAAAAAAAAAHdCgAAOAUAAEqn01Tpntw/eJiDtLsk3D8AAIw+TgAAAAAAAAAB3goAADgFAABKp9NU6Z7cP96fVZVAa9w/AACNPl0AAAAAAAAAAd8KAAA4BQAASqfTVOme3D/0el5UEbrcPwCAjD5dAAAAAAAAAAHgCgAAOAUAAEqn01Tpntw/NOxLJLwE3T8AAIw+bQAAAAAAAAAB4QoAADgFAABKp9NU6Z7cP3JdOfRmT90/AACNPm0AAAAAAAAAAeIKAAA4BQAASqfTVOme3D/WZAvV65XdPwCAjj59AAAAAAAAAAHjCgAAOAUAAEqn01Tpntw/sC6L6P7P3T8AgI8+fQAAAAAAAAAB5AoAADgFAABKp9NU6Z7cP7KO7wzsBd4/AICPPowAAAAAAAAAAeUKAAA4BQAASqfTVOme3D8ssQFkZy/ePwCAgT6MAAAAAAAAAAHmCgAAOAUAAJi8MFPuodw/3oQ4QrM33j8AACk+uwAAAAAAAAAB5woAADgFAACE/EdO/arcPyJMjSVAi9s/AAAUPgAAAAAAAAAAAegKAAA4BQAAOOfqT/in3D80Z82bNm7bPwAASz4PAAAAAAAAAAHpCgAAOAUAADjn6k/4p9w/qil7zsRh2z8AAGQ+DwAAAAAAAAAB6goAADgFAACE/EdO/arcP24Y8iIHTds/AABmPg8AAAAAAAAAAesKAAA4BQAA1BGlTAKu3D++RLtEu0TbPwAAdj4PAAAAAAAAAAHsCgAAOAUAAHA8X0kMtNw/DHGEZm882z8AAH4+HwAAAAAAAAAB7QoAADgFAAAOZxlGFrrcP4IzMpn9L9s/AACCPh8AAAAAAAAAAe4KAAA4BQAA+qYwQSXD3D/49d/LiyPbPwAAgj4fAAAAAAAAAAHvCgAAOAUAADb8pDo5z9w/vORWIM4O2z8AAII+LgAAAAAAAAAB8AoAADgFAAAQfNMwV+HcP1g96WM2/to/AACCPi4AAAAAAAAAAfEKAAA4BQAA1jsZIoT83D/2lXunnu3aPwAAgj4+AAAAAAAAAAHyCgAAOAUAAEzmARWsFN0/HCxguHjp2j8AAIM+PgAAAAAAAAAB8woAADgFAAAOpkcG2S/dPxwsYLh46do/AICDPj4AAAAAAAAAAfQKAAA4BQAA1mWN9wVL3T/O/5aWxPHaPwCAgz5dAAAAAAAAAAH1CgAAOAUAAEwQduotY90/gNPNdBD62j8AAIQ+XQAAAAAAAAAB9goAADgFAADCul7dVXvdP+J6OzGoCts/AACFPl0AAAAAAAAAAfcKAAA4BQAAmjqN03ON3T9GIqntPxvbPwCAhT5dAAAAAAAAAAH4CgAAOAUAAMTPGMiWot0/gjMymf0v2z8AAIc+bQAAAAAAAAAB+QoAADgFAAD+JI3Bqq7dP75Eu0S7RNs/AICKPm0AAAAAAAAAAfoKAAA4BQAA6mSkvLm33T/4VUTweFnbPwAAkD59AAAAAAAAAAH7CgAAOAUAAIiPXrnDvd0/NGfNmzZu2z8AgJY+fQAAAAAAAAAB/AoAADgFAADWpLu3yMDdP3B4Vkf0gts/AICePowAAAAAAAAAAf0KAAA4BQAA1qS7t8jA3T+E8/rh15vbPwAAoz6MAAAAAAAAAAH+CgAAOAUAADx6Abu+ut0/wASEjZWw2z8AAKY+nAAAAAAAAAAB/woAADgFAABOOuq/r7HdPwAWDTlTxds/AICoPpwAAAAAAAAAAQALAAA4BQAAEuV1xpul3T9ivXr16tXbPwCAqz67AAAAAAAAAAEBCwAAOAUAAIh6pM6Clt0/7PrMwlzi2z8AAK0+uwAAAAAAAAABAgsAADgFAABi5RjaX4HdP3Y4H5DO7ts/AICtPrsAAAAAAAAAAQMLAAA4BQAAnCXT6DJm3T8AdnFdQPvbPwAArj67AAAAAAAAAAEECwAAOAUAACZ76vUKTt0/skmoO4wD3D8AAK4+ywAAAAAAAAABBQsAADgFAACu0AED4zXdP9rfjExm/9s/AACnPssAAAAAAAAAAQYLAAA4BQAAhjt2DsAg3T+ySag7jAPcPwCAnT7aAAAAAAAAAAEHCwAAOAUAAPzQpBanEd0/jLPDKrIH3D8AgIk+2gAAAAAAAAABCAsAADgFAADAezAdkwXdP7JJqDuMA9w/AAAvPgkBAAAAAAAAAQkLAAA4BQAA3CIYOE6s3j/Sv1/fnl3bPwAAAD4AAAAAAAAAAAEKCwAAOAUAANwiGDhOrN4/qil7zsRh2z8AADE+DwAAAAAAAAABCwsAADgFAACMDbs5SaneP4KTlr3qZds/AABIPg8AAAAAAAAAAQwLAAA4BQAAns2jPjqg3j80Z82bNm7bPwAATT4PAAAAAAAAAAENCwAAOAUAAFK4RkA1nd4/5joEeoJ22z8AAF8+DwAAAAAAAAABDgsAADgFAABmeC9FJpTeP3B4Vkf0gts/AAByPh8AAAAAAAAAAQ8LAAA4BQAAKCO7SxKI3j+sid/ysZfbPwAAgz4fAAAAAAAAAAEQCwAAOAUAAKC46VP5eN4/wASEjZWw2z8AgIk+LgAAAAAAAAABEQsAADgFAAAWThhc4GneP9h/KCh5yds/AACQPi4AAAAAAAAAARILAAA4BQAAjONGZMda3j/s+szCXOLbPwCAkj4+AAAAAAAAAAETCwAAOAUAAAR5dWyuS94/2t+MTGb/2z8AAJg+PgAAAAAAAAABFAsAADgFAAAq+UZ2kDneP6AuaMWVINw/AICePj4AAAAAAAAAARULAAA4BQAAAGS7gW0k3j8YUXocEUrcPwAAoz5OAAAAAAAAAAEWCwAAOAUAACjkjItPEt4/jnOMc4xz3D8AAKc+TgAAAAAAAAABFwsAADgFAACeebuTNgPeP7hp1ahTpdw/AACrPl0AAAAAAAAAARgLAAA4BQAAsDmkmCf63T9qnXCrjOPcPwAArz5dAAAAAAAAAAEZCwAAOAUAABQP6psd9N0/ItELrsUh3T8AALI+XQAAAAAAAAABGgsAADgFAAB45C+fE+7dP9QEp7D+X90/AIC0Pm0AAAAAAAAAARsLAAA4BQAAxPmMnRjx3T/WZAvV65XdPwAAsz5tAAAAAAAAAAEcCwAAOAUAALA5pJgn+t0/2MRv+djL3T8AgLE+fQAAAAAAAAABHQsAADgFAACeebuTNgPeP7KO7wzsBd4/AICvPowAAAAAAAAAAR4LAAA4BQAA2s4vjUoP3j8GGx1TjTPePwCArj6MAAAAAAAAAAEfCwAAOAUAAGI5AYVjHt4/pNMTu+JY3j8AAKM+jAAAAAAAAAABIAsAADgFAAA8uS97gTDeP5K400Tsdd4/AACTPpwAAAAAAAAAASELAAA4BQAAZE67b6RF3j/MyVzwqYrePwAAYT6cAAAAAAAAAAEiCwAAOAUAANr4o2LMXd4/pjN438+O3j8AAPA9ywAAAAAAAAABIwsAADgFAADuzUZS/nveP0KMCiM4ft4/AABMPcsAAAAAAAAAASQLAAA4BQAALsuLoRnC3z9Igg0SLVHbPwAARD4AAAAAAAAAAAElCwAAOAUAAJKg0aQPvN8/0r9f355d2z8AAIc+EAAAAAAAAAABJgsAADgFAACSoNGkD7zfP4KTlr3qZds/AACYPhAAAAAAAAAAAScLAAA4BQAAkqDRpA+83z8O0eiKXHLbPwAAlD4QAAAAAAAAAAEoCwAAOAUAAEKLdKYKud8/mA47WM5+2z8AAJY+EAAAAAAAAAABKQsAADgFAABCi3SmCrnfP/q1qBRmj9s/AACWPh8AAAAAAAAAASoLAAA4BQAAQot0pgq53z/ABISNlbDbPwAAlj4fAAAAAAAAAAErCwAAOAUAAKZguqkAs98/ilNfBsXR2z8AAJY+LwAAAAAAAAABLAsAADgFAAAGNgCt9qzfPygMVm4a99s/AACWPi8AAAAAAAAAAS0LAAA4BQAAuCCjrvGp3z94mIO0uyTcPwAAlj4/AAAAAAAAAAEuCwAAOAUAAGoLRrDspt8/yCSx+lxS3D8AgJQ+PwAAAAAAAAABLwsAADgFAAAa9uix56PfP8qEFR9KiNw/AACUPj8AAAAAAAAAATALAAA4BQAAzOCLs+Kg3z/M5HlDN77cPwAAlD5OAAAAAAAAAAExCwAAOAUAAHzLLrXdnd8/qq75Vkr43D8AAJU+TgAAAAAAAAABMgsAADgFAAAwttG22JrfP6wOXns3Lt0/AICVPl4AAAAAAAAAATMLAAA4BQAA3qB0uNOX3z+sbsKfJGTdPwAAlz5eAAAAAAAAAAE0CwAAOAUAAJCLF7rOlN8/JJHU9p+N3T8AgI8+bQAAAAAAAAABNQsAADgFAACQixe6zpTfP8RJy171st0/AACGPm0AAAAAAAAAATYLAAA4BQAAkIsXus6U3z+wLovo/s/dPwAASz6NAAAAAAAAAAE3CwAAOAUAAN6gdLjTl98/7D8UlLzk3T8AANI9jQAAAAAAAAABOAsAADgFAAAa9uix56PfP54TS3II7d0/AAAwPY0AAAAAAAAAATkLAAA4BQAAGBqXGy9D4D++pB9pqHrbPwAAHD4AAAAAAAAAAAE6CwAAOAUAAMoEOh0qQOA/SOJxNhqH2z8AAFg+DwAAAAAAAAABOwsAADgFAADKBDodKkDgP6yJ3/Kxl9s/AAB0Pg8AAAAAAAAAATwLAAA4BQAAygQ6HSpA4D82xzHAI6TbPwAAbz4PAAAAAAAAAAE9CwAAOAUAAMoEOh0qQOA/2H8oKHnJ2z8AAHw+DwAAAAAAAAABPgsAADgFAADKBDodKkDgPygMVm4a99s/AAB+Ph8AAAAAAAAAAT8LAAA4BQAAygQ6HSpA4D9SAp+j4SjcPwAAgz4fAAAAAAAAAAFACwAAOAUAAMoEOh0qQOA/UmIDyM5e3D8AAIk+LwAAAAAAAAABQQsAADgFAADKBDodKkDgP7hp1ahTpdw/AACMPi8AAAAAAAAAAUILAAA4BQAAygQ6HSpA4D9EB4yasufcPwCAjT4+AAAAAAAAAAFDCwAAOAUAAMoEOh0qQOA/0qRCjBEq3T8AAI8+PgAAAAAAAAABRAsAADgFAADKBDodKkDgP4bY3Y5KaN0/AICQPj4AAAAAAAAAAUULAAA4BQAAygQ6HSpA4D+IOEKzN57dPwCAkj5OAAAAAAAAAAFGCwAAOAUAAMoEOh0qQOA/sC6L6P7P3T8AgJM+TgAAAAAAAAABRwsAADgFAADKBDodKkDgPyhRnT96+d0/AICTPl0AAAAAAAAAAUgLAAA4BQAAI3oLnqc+4D/un3i4qRrePwAAiz5dAAAAAAAAAAFJCwAAOAUAAHzv3B4lPeA/BhsdU40z3j8AAHw+jAAAAAAAAAABSgsAADgFAAC29i7Zb1vfP8zkeUM3vtw/AAAwPgAAAAAAAAAAAUsLAAA4BQAAaOHR2mpY3z+kTpUyXcLcPwAAcj4QAAAAAAAAAAFMCwAAOAUAALb2LtlvW98/friwIYPG3D8AAIg+EAAAAAAAAAABTQsAADgFAACiNkbUfmTfP1YizBCpytw/AICFPhAAAAAAAAAAAU4LAAA4BQAAQGEA0Yhq3z8ujOf/zs7cPwAAiT4QAAAAAAAAAAFPCwAAOAUAACyhF8yXc98/CPYC7/TS3D8AgIk+IAAAAAAAAAABUAsAADgFAAC2C+nDsILfP+BfHt4a19w/AACLPiAAAAAAAAAAAVELAAA4BQAAMLbRttia3z/gXx7eGtfcPwCAij4vAAAAAAAAAAFSCwAAOAUAAKZguqkAs98/4F8e3hrX3D8AAIo+LwAAAAAAAAABUwsAADgFAABoIACbLc7fPwj2Au/00tw/AACKPk8AAAAAAAAAAVQLAAA4BQAAfvWiil/s3z9WIswQqcrcPwCAhj5PAAAAAAAAAAFVCwAAOAUAAJn6f7tNCOA/pE6VMl3C3D8AgIE+TwAAAAAAAAABVgsAADgFAAAiZVGzZhfgPxoRQ2Xrtdw/AABgPk8AAAAAAAAAAVcLAAA4BQAAVFpRKgIo4D+Q0/CXeancPwAACz5uAAAAAAAAAAFYCwAAOAUAAIVPUaGdOOA/Bpaeyged3D8AAHg9bgAAAAAAAAABWQsAADgFAAAaRAvxsJHgP/hVRPB4Wds/AAAgPgAAAAAAAAAAAVoLAAA4BQAAwc45cDOT4D/4VUTweFnbPwAAXz4QAAAAAAAAAAFbCwAAOAUAABHklm44luA/0r9f355d2z8AAHw+EAAAAAAAAAABXAsAADgFAAAHhCLsv5rgP1z9sawQats/AAB5PhAAAAAAAAAAAV0LAAA4BQAAVZl/6sSd4D8O0eiKXHLbPwCAgD4fAAAAAAAAAAFeCwAAOAUAAPLDOefOo+A/mA47WM5+2z8AAIA+HwAAAAAAAAABXwsAADgFAAA5eSJjW6vgPyJMjSVAi9s/AACAPi8AAAAAAAAAAWALAAA4BQAAzENo3ey14D9eXRbR/Z/bPwAAgT4vAAAAAAAAAAFhCwAAOAUAAGAOrld+wOA/dti6a+G42z8AgII+LwAAAAAAAAABYgsAADgFAACbYyJRkszgP4pTXwbF0ds/AICDPk0AAAAAAAAAAWMLAAA4BQAA17iWSqbY4D92OB+Qzu7bPwCAgz5NAAAAAAAAAAFkCwAAOAUAABEOC0S65OA/PIf6CP4P3D8AAIU+TQAAAAAAAAABZQsAADgFAACk2FC+S+/gPwLW1YEtMdw/AICIPk0AAAAAAAAAAWYLAAA4BQAAkhhouVr44D+ijszpglbcPwAAjz5NAAAAAAAAAAFnCwAAOAUAADBDIrZk/uA/GLHeQP5/3D8AgJY+bQAAAAAAAAABaAsAADgFAAB+WH+0aQHhP0KnJ3bFsdw/AACePm0AAAAAAAAAAWkLAAA4BQAAflh/tGkB4T8ccaeJ2OvcPwCApz5tAAAAAAAAAAFqCwAAOAUAADBDIrZk/uA/+jonnesl3T8AALE+bQAAAAAAAAABawsAADgFAACSGGi5WvjgP6xuwp8kZN0/AIC1PnwAAAAAAAAAAWwLAAA4BQAApNhQvkvv4D+uzibEEZrdPwCAtz58AAAAAAAAAAFtCwAAOAUAAGqD3MQ34+A/OmzdtXDc3T8AgLU+jAAAAAAAAAABbgsAADgFAADXuJZKptjgPxQ2XcmDFt4/AICyPowAAAAAAAAAAW8LAAA4BQAAQu5Q0BTO4D9CLKb+SkjePwAApz6bAAAAAAAAAAFwCwAAOAUAAFeuOdUFxeA/krjTROx13j8AAJk+mwAAAAAAAAABcQsAADgFAAC5g3/Y+77gPzBxyqxBm94/AABXPsoAAAAAAAAAAXILAAA4BQAA+uZ8nMzg0j/R/p6c2hPhPwAA6D0AAAAAAAAAAAFzCwAAOAUAAF28wp/C2tI/DOD1taEN4T8AACI+EAAAAAAAAAABdAsAADgFAAAOp2WhvdfSP/iUg620D+E/AAA4PhAAAAAAAAAAAXULAAA4BQAADqdlob3X0j8M4PW1oQ3hPwAAPT4QAAAAAAAAAAF2CwAAOAUAAA6nZaG919I/DOD1taEN4T8AAE8+EAAAAAAAAAABdwsAADgFAAAOp2WhvdfSPx8raL6OC+E/AABZPiAAAAAAAAAAAXgLAAA4BQAADqdlob3X0j8fK2i+jgvhPwAAYj4gAAAAAAAAAAF5CwAAOAUAAA6nZaG919I/M3baxnsJ4T8AAGo+IAAAAAAAAAABegsAADgFAAC/kQijuNTSPzN22sZ7CeE/AAByPiAAAAAAAAAAAXsLAAA4BQAAv5EIo7jU0j8zdtrGewnhPwAAdj4vAAAAAAAAAAF8CwAAOAUAAL+RCKO41NI/DOD1taEN4T8AAHw+LwAAAAAAAAABfQsAADgFAAC/kQijuNTSP9H+npzaE+E/AICCPi8AAAAAAAAAAX4LAAA4BQAAv5EIo7jU0j9vh2NyOR7hPwCAhT4/AAAAAAAAAAF/CwAAOAUAAL+RCKO41NI/5XlDN74s4T8AAIg+PwAAAAAAAAABgAsAADgFAAC/kQijuNTSP/r059GhReE/AICJPk4AAAAAAAAAAYELAAA4BQAADqdlob3X0j/6JBpkmGDhPwCAiT5eAAAAAAAAAAGCCwAAOAUAAA6nZaG919I/m90QzO2F4T8AAIs+XgAAAAAAAAABgwsAADgFAAAOp2WhvdfSPzmWBzRDq+E/AICNPm4AAAAAAAAAAYQLAAA4BQAADqdlob3X0j/FA4yTq9LhPwAAjz5uAAAAAAAAAAGFCwAAOAUAAL+RCKO41NI/PSae6ib84T8AgI8+fQAAAAAAAAABhgsAADgFAAC/kQijuNTSP8mTIkqPI+I/AACQPn0AAAAAAAAAAYcLAAA4BQAAv5EIo7jU0j9BtjShCk3iPwAAkT6NAAAAAAAAAAGICwAAOAUAAL+RCKO41NI/87mdEU1w4j8AAI0+jQAAAAAAAAABiQsAADgFAAC/kQijuNTSP9+eXZtWjeI/AACIPp0AAAAAAAAAAYoLAAA4BQAAv5EIo7jU0j/1GQI2OqbiPwAAdz6dAAAAAAAAAAGLCwAAOAUAAL+RCKO41NI/RXb96eS44j8AAFg+rAAAAAAAAAABjAsAADgFAAC/kQijuNTSP7to3a5px+I/AAAUPqwAAAAAAAAAAY0LAAA4BQAAImdOpq7O0j9uJ/9NTOjgPwAADD4AAAAAAAAAAAGOCwAAOAUAANJR8aepy9I/lr3jXibk4D8AAEA+DwAAAAAAAAABjwsAADgFAAAiZ06mrs7SP5a9414m5OA/AABYPg8AAAAAAAAAAZALAAA4BQAAv5EIo7jU0j+6U8hvAODgPwAAWD4PAAAAAAAAAAGRCwAAOAUAAA6nZaG919I/zZ46eO3d4D8AAGI+DwAAAAAAAAABkgsAADgFAACs0R+ex93SP+HprIDa2+A/AABjPh8AAAAAAAAAAZMLAAA4BQAANjzxleDs0j/1NB+Jx9ngPwAAZD4fAAAAAAAAAAGUCwAAOAUAAA68H4z+/tI/9TQficfZ4D8AAGQ+LwAAAAAAAAABlQsAADgFAAA2UauAIRTTP/U0H4nH2eA/AABkPi8AAAAAAAAAAZYLAAA4BQAArPuTc0ks0z/h6ayA2tvgPwAAZD4+AAAAAAAAAAGXCwAAOAUAAMLQNmN7StM/ulPIbwDg4D8AAGE+PgAAAAAAAAABmAsAADgFAABz0JNPt27TP24n/01M6OA/AABgPj4AAAAAAAAAAZkLAAA4BQAAwfqqOP2Y0z8LsMMjq/LgPwAAYD5OAAAAAAAAAAGaCwAAOAUAAGI6HyBIxtM/le0V8Rz/4D8AAGI+TgAAAAAAAAABmwsAADgFAACvZDYJjvDTPx8raL6OC+E/AABhPk4AAAAAAAAAAZwLAAA4BQAAsXnw884X1D+paLqLABjhPwAAYD5tAAAAAAAAAAGdCwAAOAUAAGJ5TeAKPNQ/NKYMWXIk4T8AAFc+bQAAAAAAAAABngsAADgFAAB2TvDPPFrUP6qY7B33MuE/AABMPm0AAAAAAAAAAZ8LAAA4BQAAnuN7xF9v1D8NQFrajkPhPwAARz5tAAAAAAAAAAGgCwAAOAUAAClOTbx4ftQ/hDI6nxNS4T8AAEQ+fQAAAAAAAAABoQsAADgFAAAUjmS3h4fUP/okGmSYYOE/AABEPn0AAAAAAAAAAaILAAA4BQAAZKPBtYyK1D9xF/ooHW/hPwAARj6MAAAAAAAAAAGjCwAAOAUAAMZ4B7mChNQ/1r5n5bR/4T8AAEk+jAAAAAAAAAABpAsAADgFAACKI5O/bnjUPzlm1aFMkOE/AABPPpwAAAAAAAAAAaULAAA4BQAAxWNNzkFd1D+vWLVm0Z7hPwAAVj6cAAAAAAAAAAGmCwAAOAUAAGJ5TeAKPNQ/JUuVK1at4T8AAF4+rAAAAAAAAAABpwsAADgFAACxefDzzhfUP509dfDau+E/AABmPqwAAAAAAAAAAagLAAA4BQAA/3mTB5Pz0z8TMFW1X8rhPwAAbj67AAAAAAAAAAGpCwAAOAUAAJyPkxlc0tM/nW2ngtHW4T8AAG0+uwAAAAAAAAABqgsAADgFAACIuvApKrTTPzv2a1gw4eE/AABrPssAAAAAAAAAAasLAAA4BQAAc+VNOviV0z/tyaI2fOnhPwAAVT7LAAAAAAAAAAGsCwAAOAUAAP46ZUfQfdM/2X4wLo/r4T8AADk+2wAAAAAAAAABrQsAADgFAAAkuzZRsmvTP9l+MC6P6+E/AAAAPtsAAAAAAAAAAa4LAAA4BQAAHEvv98/o1T9CMbYYhbbgPwAAID4AAAAAAAAAAAGvCwAAOAUAAMwg2A6KvtU/zW4I5vbC4D8AAFw+DwAAAAAAAAABsAsAADgFAADg4MATe7XVP7kjlt0JxeA/AAB4Pg8AAAAAAAAAAbELAAA4BQAAVHbvG2Km1T9XrFqzaM/gPwAAdT4PAAAAAAAAAAGyCwAAOAUAALZLNR9YoNU/HMsDmqHV4D8AAH0+DwAAAAAAAAABswsAADgFAADMCx4kSZfVP82eOnjt3eA/AAB8Ph8AAAAAAAAAAbQLAAA4BQAA3ssGKTqO1T9b3IxFX+rgPwAAej4fAAAAAAAAAAG1CwAAOAUAAPKL7y0rhdU/vIP6Aff64D8AAH0+LwAAAAAAAAABtgsAADgFAAAETNgyHHzVP+RJEaXHEeE/AICBPi8AAAAAAAAAAbcLAAA4BQAAGAzBNw1z1T/SLtEu0S7hPwAAgz4vAAAAAAAAAAG4CwAAOAUAAHzhBjsDbdU/q8gesO1N4T8AgIE+PgAAAAAAAAABuQsAADgFAADctkw++WbVPzY2ow9WdeE/AAB9Pj4AAAAAAAAAAboLAAA4BQAAQIySQe9g1T+vWLVm0Z7hPwAAej4+AAAAAAAAAAG7CwAAOAUAAKJh2ETlWtU/O8Y5xjnG4T8AAHg+TgAAAAAAAAABvAsAADgFAABUTHtG4FfVP7HoSx217+E/AAB4Pk4AAAAAAAAAAb0LAAA4BQAAVEx7RuBX1T8/VtB8HRfiPwAAeD5dAAAAAAAAAAG+CwAAOAUAAPB2NUPqXdU/3Q7H5HI84j8AAHg+XQAAAAAAAAABvwsAADgFAADctkw++WbVP1Ux2TvuZeI/AAB4Pn0AAAAAAAAAAcALAAA4BQAAGAzBNw1z1T8bgLS0HYfiPwAAcz59AAAAAAAAAAHBCwAAOAUAAFRhNTEhf9U/9RkCNjqm4j8AAG8+fQAAAAAAAAABwgsAADgFAACOtqkqNYvVP+P+wb9Dw+I/AABOPn0AAAAAAAAAAcMLAAA4BQAAaDbYIFOd1T8fEEtrAdjiPwAA/j2sAAAAAAAAAAHECwAAOAUAAEC2Bhdxr9U/lQIrMIbm4j8AAGQ9rAAAAAAAAAABxQsAADgFAACmHmOFLbzWP12cVY45VuE/AAAYPgAAAAAAAAAAAcYLAAA4BQAACvSoiCO21j/n2adbq2LhPwAAUT4PAAAAAAAAAAHHCwAAOAUAANCeNI8PqtY/cRf6KB1v4T8AAGw+DwAAAAAAAAAByAsAADgFAADkXh2UAKHWP+kJ2u2hfeE/AABqPg8AAAAAAAAAAckLAAA4BQAA5F4dlACh1j+b3RDM7YXhPwAAcT4PAAAAAAAAAAHKCwAAOAUAAOReHZQAodY/TLFHqjmO4T8AAHM+HwAAAAAAAAABywsAADgFAACUScCV+53WP9fumXermuE/AAB2Ph8AAAAAAAAAAcwLAAA4BQAAlEnAlfud1j85lgc0Q6vhPwAAdz4uAAAAAAAAAAHNCwAAOAUAAJRJwJX7ndY/daeQ3wDA4T8AAHc+LgAAAAAAAAABzgsAADgFAACUScCV+53WP51tp4LR1uE/AAB4Pj4AAAAAAAAAAc8LAAA4BQAARDRjl/aa1j+x6Esdte/hPwAAeD4+AAAAAAAAAAHQCwAAOAUAAPYeBpnxl9Y/x2Pwt5gI4j8AAHo+PgAAAAAAAAAB0QsAADgFAAD2HgaZ8ZfWP93elFJ8IeI/AAB/Pk4AAAAAAAAAAdILAAA4BQAAqAmpmuyU1j8Z8B3+OTbiPwAAgz5OAAAAAAAAAAHTCwAAOAUAAKgJqZrslNY/UwGnqfdK4j8AgIA+XQAAAAAAAAAB1AsAADgFAACoCama7JTWP6Ndol2iXeI/AAB4Pl0AAAAAAAAAAdULAAA4BQAAqAmpmuyU1j8ZUIIiJ2ziPwAAUj59AAAAAAAAAAHWCwAAOAUAAPYeBpnxl9Y/t9hG+IV24j8AAPw9fQAAAAAAAAAB1wsAADgFAADkXh2UAKHWP333796+fOI/AABgPX0AAAAAAAAAAdgLAAA4BQAA5vEz/8az1z+/E5G42kvhPwAAED4AAAAAAAAAAAHZCwAAOAUAAObxM//Gs9c/vxORuNpL4T8AAEc+EAAAAAAAAAAB2gsAADgFAADm8TP/xrPXP12cVY45VuE/AABgPhAAAAAAAAAAAdsLAAA4BQAA5vEz/8az1z/6JBpkmGDhPwAAZD4QAAAAAAAAAAHcCwAAOAUAAObxM//Gs9c/rPhQQuRo4T8AAHU+HwAAAAAAAAAB3QsAADgFAAA0B5H9y7bXPyPrMAdpd+E/AAB+Ph8AAAAAAAAAAd4LAAA4BQAAhBzu+9C51z+Hkp7DAIjhPwAAgz4vAAAAAAAAAAHfCwAAOAUAACBHqPjav9c/w6Mnb76c4T8AAIU+LwAAAAAAAAAB4AsAADgFAAAMh7/z6cjXP8PTWQG1t+E/AICFPj4AAAAAAAAAAeELAAA4BQAArLF58PPO1z/ZTv6bmNDhPwAAhj4+AAAAAAAAAAHiCwAAOAUAAErcM+391Nc/2X4wLo/r4T8AAIY+TgAAAAAAAAAB4wsAADgFAADmBu7pB9vXP9muYsCFBuI/AACGPk4AAAAAAAAAAeQLAAA4BQAANhxL6Aze1z/d3pRSfCHiPwCAgz5OAAAAAAAAAAHlCwAAOAUAAIQxqOYR4dc/BaWr9Uw44j8AgIE+XgAAAAAAAAAB5gsAADgFAACEMajmEeHXP1MBp6n3SuI/AABtPl4AAAAAAAAAAecLAAA4BQAAhDGo5hHh1z+3qBRmj1viPwAAUT5eAAAAAAAAAAHoCwAAOAUAAIQxqOYR4dc/QeZmMwFo4j8AABE+jQAAAAAAAAAB6QsAADgFAABGSR2CN8LWP509dfDau+E/AAAUPgAAAAAAAAAAAeoLAAA4BQAA9jPAgzK/1j+xiOf4x7nhPwAATT4QAAAAAAAAAAHrCwAAOAUAAEZJHYI3wtY/nT118Nq74T8AAGg+EAAAAAAAAAAB7AsAADgFAADQs+55UNHWP4nyAujtveE/AABhPhAAAAAAAAAAAe0LAAA4BQAAvPMFdV/a1j91p5DfAMDhPwAAZD4QAAAAAAAAAAHuCwAAOAUAAKozHXBu49Y/YVwe1xPC4T8AAGY+IAAAAAAAAAAB7wsAADgFAAAynu5nh/LWP00RrM4mxOE/AABpPiAAAAAAAAAAAfALAAA4BQAADB4dXqUE1z87xjnGOcbhPwAAaz4vAAAAAAAAAAHxCwAAOAUAAILIBVHNHNc/J3vHvUzI4T8AAGs+LwAAAAAAAAAB8gsAADgFAAD4cu5D9TTXPxMwVbVfyuE/AABsPj8AAAAAAAAAAfMLAAA4BQAArHJLMDFZ1z8TMFW1X8rhPwAAaT4/AAAAAAAAAAH0CwAAOAUAAFxyqBxtfdc/J3vHvUzI4T8AAGY+PwAAAAAAAAAB9QsAADgFAAAOcgUJqaHXP00RrM4mxOE/AABRPj8AAAAAAAAAAfYLAAA4BQAAwHFi9eTF1z+J8gLo7b3hPwAACT5uAAAAAAAAAAH3CwAAOAUAACRcYuMb59c/1x7MCaK14T8AAHg9bgAAAAAAAAAB+AsAADgFAAAAmRsaglrZP72zLJTtFeE/AAAgPgAAAAAAAAAAAfkLAAA4BQAAFlkEH3NR2T80pgxZciThPwAAXz4PAAAAAAAAAAH6CwAAOAUAAMZDpyBuTtk/0i7RLtEu4T8AAHw+DwAAAAAAAAAB+wsAADgFAADGQ6cgbk7ZP1xsI/xCO+E/AAB7Pg8AAAAAAAAAAfwLAAA4BQAAxkOnIG5O2T/69OfRoUXhPwAAgz4fAAAAAAAAAAH9CwAAOAUAAMZDpyBuTtk/cOfHliZU4T8AAIU+HwAAAAAAAAAB/gsAADgFAADGQ6cgbk7ZP8BDw0rRZuE/AICGPh8AAAAAAAAAAf8LAAA4BQAAxkOnIG5O2T/WvmfltH/hPwAAhD4vAAAAAAAAAAEADAAAOAUAAHYuSiJpS9k/1+6Zd6ua4T8AAH8+LwAAAAAAAAABAQwAADgFAAAoGe0jZEjZP7GI5/jHueE/AAB7Pj4AAAAAAAAAAQIMAAA4BQAA2gOQJV9F2T+JIjV65NjhPwAAfz4+AAAAAAAAAAEDDAAAOAUAAIruMidaQtk/T3EQ8xP64T8AAIQ+PgAAAAAAAAABBAwAADgFAAA82dUoVT/ZPwN1eWNWHeI/AICGPk4AAAAAAAAAAQUMAAA4BQAA7sN4KlA82T/dDsfkcjziPwCAiD5OAAAAAAAAAAEGDAAAOAUAAJyuGyxLOdk/e8e9TMhh4j8AAIc+XQAAAAAAAAABBwwAADgFAACcrhssSznZP1VhC87kgOI/AICEPl0AAAAAAAAAAQgMAAA4BQAAnK4bLEs52T9DRstX7p3iPwAAcj5tAAAAAAAAAAEJDAAAOAUAAJyuGyxLOdk/WcFv8tG24j8AAFY+bQAAAAAAAAABCgwAADgFAACcrhssSznZP7to3a5px+I/AAATPpwAAAAAAAAAAQsMAAA4BQAA3IHspeQw2j+ryB6w7U3hPwAAMD4AAAAAAAAAAAEMDAAAOAUAAI5sj6ffLdo/SVHjhUxY4T8AAHI+DwAAAAAAAAABDQwAADgFAADcgeyl5DDaPzUGcX1fWuE/AACIPg8AAAAAAAAAAQ4MAAA4BQAA3IHspeQw2j/6JBpkmGDhPwCAhj4PAAAAAAAAAAEPDAAAOAUAANyB7KXkMNo/rPhQQuRo4T8AgIs+HwAAAAAAAAABEAwAADgFAADcgeyl5DDaPzY2ow9WdeE/AACNPh8AAAAAAAAAAREMAAA4BQAA3IHspeQw2j+uKIPU2oPhPwCAjT4vAAAAAAAAAAESDAAAOAUAANyB7KXkMNo//oR+iIWW4T8AAI4+LwAAAAAAAAABEwwAADgFAADcgeyl5DDaPyVLlStWreE/AACOPj4AAAAAAAAAARQMAAA4BQAA3IHspeQw2j87xjnGOcbhPwAAjj4+AAAAAAAAAAEVDAAAOAUAAI5sj6ffLdo/T0HeYB3f4T8AAI4+TgAAAAAAAAABFgwAADgFAACObI+n3y3aP3cH9QPu9eE/AACPPk4AAAAAAAAAARcMAAA4BQAAjmyPp98t2j+zGH6vqwriPwAAjD5OAAAAAAAAAAEYDAAAOAUAAI5sj6ffLdo/7ykHW2kf4j8AgIc+XQAAAAAAAAABGQwAADgFAACObI+n3y3aPz+GAg8UMuI/AAB7Pl0AAAAAAAAAARoMAAA4BQAAQlcyqdoq2j+1eOLTmEDiPwAAZT5tAAAAAAAAAAEbDAAAOAUAAEJXMqnaKto/UwGnqfdK4j8AADI+bQAAAAAAAAABHAwAADgFAABCVzKp2iraPxkgUJAwUeI/AADEPZwAAAAAAAAAAR0MAAA4BQAA8EHVqtUn2j8F1d2HQ1PiPwAAKD2cAAAAAAAAAAEeDAAAOAUAAPBB1arVJ9o/mH2spwBQ4T8AAOg9AAAAAAAAAAABHwwAADgFAADcgeyl5DDaPyGLzOJ7QeE/AAAiPhAAAAAAAAAAASAMAAA4BQAA3IHspeQw2j811j7raD/hPwAAOD4QAAAAAAAAAAEhDAAAOAUAAAQXeJoHRto/gwIIDR034T8AADk+EAAAAAAAAAABIgwAADgFAABAbOyTG1LaP5dNehUKNeE/AABCPhAAAAAAAAAAASMMAAA4BQAAesFgjS9e2j++414m5DDhPwAARj4gAAAAAAAAAAEkDAAAOAUAALYW1YZDato/5XlDN74s4T8AAEk+IAAAAAAAAAABJQwAADgFAABAgaZ+XHnaPyBbmlCFJuE/AABJPi8AAAAAAAAAASYMAAA4BQAAGgHVdHqL2j9bPPFpTCDhPwAARj4vAAAAAAAAAAEnDAAAOAUAAPKAA2uYndo/lh1IgxMa4T8AADc+PwAAAAAAAAABKAwAADgFAADMADJhtq/aP9H+npzaE+E/AAAmPj8AAAAAAAAAASkMAAA4BQAApIBgV9TB2j/4lIOttA/hPwAA5j1PAAAAAAAAAAEqDAAAOAUAAHwAj03y09o/Hytovo4L4T8AAFA9TwAAAAAAAAABKwwAADgFAADKwQOh8znaPxMAIyNpr+E/AAAUPgAAAAAAAAAAASwMAAA4BQAAeqymou422j8TACMjaa/hPwAATT4QAAAAAAAAAAEtDAAAOAUAAMrBA6HzOdo//7SwGnyx4T8AAGg+EAAAAAAAAAABLgwAADgFAACkQTKXEUzaPxMAIyNpr+E/AABhPhAAAAAAAAAAAS8MAAA4BQAAQGzskxtS2j8TACMjaa/hPwAAZD4fAAAAAAAAAAEwDAAAOAUAAHrBYI0vXto/JUuVK1at4T8AAGQ+HwAAAAAAAAABMQwAADgFAAAGLDKFSG3aPzmWBzRDq+E/AABkPi8AAAAAAAAAATIMAAA4BQAA3Ktge2Z/2j9hLOxEHafhPwAAUj4vAAAAAAAAAAEzDAAAOAUAAFZWSW6Ol9o/icLQVfei4T8AADg+PwAAAAAAAAABNAwAADgFAADMADJhtq/aP8OjJ2++nOE/AAAAPj8AAAAAAAAAATUMAAA4BQAAkMB3UuPK2j8lG2OZX5LhPwAAZD1eAAAAAAAAAAE2DAAAOAUAAKb+vNdZrds/VnwoIXK04D8AAOg9AAAAAAAAAAABNwwAADgFAABa6V/ZVKrbP1Z8KCFytOA/AAAiPg8AAAAAAAAAATgMAAA4BQAApv6811mt2z8bm9EHq7rgPwAAOD4PAAAAAAAAAAE5DAAAOAUAAEYpd9Rjs9s/zW4I5vbC4D8AADk+DwAAAAAAAAABOgwAADgFAADkUzHRbbnbP6XYI9Ucx+A/AABCPg8AAAAAAAAAATsMAAA4BQAAgH7rzXe/2z9q98y7Vc3gPwAAQz4fAAAAAAAAAAE8DAAAOAUAAGy+AsmGyNs/CICRkbTX4D8AAEQ+HwAAAAAAAAABPQwAADgFAACoE3fCmtTbP4JycVY55uA/AABEPi4AAAAAAAAAAT4MAAA4BQAA4mjru67g2z/kGd8S0fbgPwAARj4uAAAAAAAAAAE/DAAAOAUAAG7TvLPH79s/RsFMz2gH4T8AAEc+LgAAAAAAAAABQAwAADgFAACWaEio6gTcP4LS1XomHOE/AABHPj4AAAAAAAAAAUEMAAA4BQAAcOh2nggX3D+XTXoVCjXhPwAATj4+AAAAAAAAAAFCDAAAOAUAAKg965ccI9w/q8gesO1N4T8AAFg+TgAAAAAAAAABQwwAADgFAACWfQKTKyzcP6z4UELkaOE/AABoPk4AAAAAAAAAAUQMAAA4BQAANKi8jzUy3D+b3RDM7YXhPwAAej5dAAAAAAAAAAFFDAAAOAUAADSovI81Mtw/YSzsRB2n4T8AAIc+XQAAAAAAAAABRgwAADgFAABIaKWUJincPyd7x71MyOE/AACRPm0AAAAAAAAAAUcMAAA4BQAAXCiOmRcg3D/tyaI2fOnhPwCAlT5tAAAAAAAAAAFIDAAAOAUAAHDodp4IF9w/x2Pwt5gI4j8AgJg+fQAAAAAAAAABSQwAADgFAAAykwKl9ArcP7VIsEGiJeI/AICbPn0AAAAAAAAAAUoMAAA4BQAA+D2Oq+D+2z+1eOLTmEDiPwAAnT59AAAAAAAAAAFLDAAAOAUAALzoGbLM8ts/t6gUZo9b4j8AgJ0+jAAAAAAAAAABTAwAADgFAACCk6W4uObbP99uKwlgcuI/AACePowAAAAAAAAAAU0MAAA4BQAARj4xv6Ta2z8HNUKsMIniPwAAnz6cAAAAAAAAAAFODAAAOAUAAAzpvMWQzts/fScicbWX4j8AgJc+nAAAAAAAAAABTwwAADgFAAAgqaXKgcXbPxuw5kYUouI/AACNProAAAAAAAAAAVAMAAA4BQAA0JNIzHzC2z9DRstX7p3iPwAADz66AAAAAAAAAAFRDAAAOAUAACCppcqBxds/pb0Ggo+T4j8AAIA9ugAAAAAAAAABUgwAADgFAADCul7dVXvdPyUbY5lfkuE/AAAYPgAAAAAAAAAAAVMMAAA4BQAAwrpe3VV73T/DoydvvpzhPwAAUT4PAAAAAAAAAAFUDAAAOAUAAK76ddhkhN0/icLQVfei4T8AAGw+DwAAAAAAAAABVQwAADgFAADsT+rReJDdP03heTwwqeE/AABwPg8AAAAAAAAAAVYMAAA4BQAAiHqkzoKW3T8lS5UrVq3hPwCAgD4PAAAAAAAAAAFXDAAAOAUAAHS6u8mRn90//7SwGnyx4T8AAIQ+HwAAAAAAAAABWAwAADgFAACwDzDDpavdP9cezAmiteE/AICGPh8AAAAAAAAAAVkMAAA4BQAAiI9eucO93T/D01kBtbfhPwAAgz4vAAAAAAAAAAFaDAAAOAUAALAk6q3m0t0/sYjn+Me54T8AAHw+LwAAAAAAAAABWwwAADgFAADYuXWiCejdP509dfDau+E/AABaPj4AAAAAAAAAAVwMAAA4BQAAsDmkmCf63T+dPXXw2rvhPwAAMD4+AAAAAAAAAAFdDAAAOAUAAIq50o5FDN4/nT118Nq74T8AAOg9TgAAAAAAAAABXgwAADgFAAAUJKSGXhveP4nyAujtveE/AABMPU4AAAAAAAAAAV8MAAA4BQAA/NCkFqcR3T9pfEtE22PiPwAAID4AAAAAAAAAAAFgDAAAOAUAAHJm0x6OAt0/QeZmMwFo4j8AAFw+DwAAAAAAAAABYQwAADgFAAD80KQWpxHdPxlQgiInbOI/AAB4Pg8AAAAAAAAAAWIMAAA4BQAAOiYZELsd3T8ZUIIiJ2ziPwAAeD4PAAAAAAAAAAFjDAAAOAUAAHR7jQnPKd0/GVCCIids4j8AgII+HwAAAAAAAAABZAwAADgFAAD85V4B6DjdPy2b9CoUauI/AICEPh8AAAAAAAAAAWUMAAA4BQAAiFAw+QBI3T9B5mYzAWjiPwCAhj4vAAAAAAAAAAFmDAAAOAUAAF7QXu8eWt0/VTHZO+5l4j8AAIM+LwAAAAAAAAABZwwAADgFAACIZerjQW/dP3vHvUzIYeI/AAB6Pj4AAAAAAAAAAWgMAAA4BQAATiUw1W6K3T+3qBRmj1viPwAAUD4+AAAAAAAAAAFpDAAAOAUAALAPMMOlq90/3T75dmlX4j8AABo+TgAAAAAAAAABagwAADgFAAAU+i+x3MzdPxkgUJAwUeI/AADCPU4AAAAAAAAAAWsMAAA4BQAAxPmMnRjx3T9BtjShCk3iPwAAJD1tAAAAAAAAAAFsDAAAOAUAAECaaCURMeA/j/0aFkx44D8AANA9AAAAAAAAAAABbQwAADgFAACYDzqmji/gP3yyqA1feuA/AAAOPhAAAAAAAAAAAW4MAAA4BQAAmA86po4v4D+P/RoWTHjgPwAAID4QAAAAAAAAAAFvDAAAOAUAAECaaCURMeA/fLKoDV964D8AACE+EAAAAAAAAAABcAwAADgFAABAmmglETHgP4/9GhZMeOA/AAAtPhAAAAAAAAAAAXEMAAA4BQAAQJpoJREx4D+P/RoWTHjgPwAAMz4gAAAAAAAAAAFyDAAAOAUAAECaaCURMeA/j/0aFkx44D8AADg+IAAAAAAAAAABcwwAADgFAABAmmglETHgP4/9GhZMeOA/AABDPiAAAAAAAAAAAXQMAAA4BQAAQJpoJREx4D+P/RoWTHjgPwAAUT4gAAAAAAAAAAF1DAAAOAUAAOckl6STMuA/fLKoDV964D8AAF4+LwAAAAAAAAABdgwAADgFAACPr8UjFjTgP1QcxPyEfuA/AABrPi8AAAAAAAAAAXcMAAA4BQAANzr0opg14D8G8Pra0IbgPwAAdT4vAAAAAAAAAAF4DAAAOAUAAN3EIiIbN+A/fOLan1WV4D8AAH4+TwAAAAAAAAABeQwAADgFAACFT1GhnTjgP/PUumTao+A/AACBPk8AAAAAAAAAAXoMAAA4BQAALdp/ICA64D9WfCghcrTgPwCAgj5eAAAAAAAAAAF7DAAAOAUAANNkrp+iO+A/ko2xzC/J4D8AgIU+XgAAAAAAAAABfAwAADgFAAB879weJT3gP82eOnjt3eA/AACHPm4AAAAAAAAAAX0MAAA4BQAAI3oLnqc+4D8LsMMjq/LgPwCAiD5uAAAAAAAAAAF+DAAAOAUAAMoEOh0qQOA/M3baxnsJ4T8AgIg+fQAAAAAAAAABfwwAADgFAAByj2icrEHgPzSmDFlyJOE/AACHPn0AAAAAAAAAAYAMAAA4BQAAGBqXGy9D4D9IIbHzVT3hPwAAfz59AAAAAAAAAAGBDAAAOAUAAMCkxZqxROA/hDI6nxNS4T8AAG4+nQAAAAAAAAABggwAADgFAABoL/QZNEbgP+fZp1urYuE/AAAnPp0AAAAAAAAAAYMMAAA4BQAAMOBFjFrp3z9nHOcf7i3iPwAA6D0AAAAAAAAAAAGEDAAAOAUAADDgRYxa6d8/ZxznH+4t4j8AACI+EAAAAAAAAAABhQwAADgFAADMCgCJZO/fP3tnWSjbK+I/AAA4PhAAAAAAAAAAAYYMAAA4BQAAuEoXhHP43z97Z1ko2yviPwAAOT4QAAAAAAAAAAGHDAAAOAUAAFh10YB9/t8/e2dZKNsr4j8AAEU+EAAAAAAAAAABiAwAADgFAADxb1E8ywbgP3tnWSjbK+I/AABLPh8AAAAAAAAAAYkMAAA4BQAANiU6uFcO4D97Z1ko2yviPwAAUD4fAAAAAAAAAAGKDAAAOAUAACJlUbNmF+A/e2dZKNsr4j8AAFM+LwAAAAAAAAABiwwAADgFAAAPpWiudSDgP3tnWSjbK+I/AABTPi8AAAAAAAAAAYwMAAA4BQAA++R/qYQp4D+NssswyCniPwAAST4/AAAAAAAAAAGNDAAAOAUAAIVPUaGdOOA/of09ObUn4j8AADs+PwAAAAAAAAABjgwAADgFAABoL/QZNEbgP7VIsEGiJeI/AAAKPk4AAAAAAAAAAY8MAAA4BQAAo4RoE0hS4D/JkyJKjyPiPwAAlD1OAAAAAAAAAAGQDAAAOAUAAN7Z3AxcXuA/7ykHW2kf4j8AABA9XgAAAAAAAAABkQwAADgFAABypCKH7WjgPxfA62tDG+I/AABQPF4AAAAAAAAAAZIMAAA4BQAAtkRRGDlJ4D/z6c+jQ4viPwAAFD4AAAAAAAAAAAGTDAAAOAUAALZEURg5SeA/8+nPo0OL4j8AAEs+EAAAAAAAAAABlAwAADgFAABez3+Xu0rgP/Ppz6NDi+I/AABkPhAAAAAAAAAAAZUMAAA4BQAABVquFj5M4D8bgLS0HYfiPwAAYj4QAAAAAAAAAAGWDAAAOAUAAPv5OZTFUOA/G4C0tB2H4j8AAGk+HwAAAAAAAAABlwwAADgFAABAryIQUljgPxuAtLQdh+I/AABrPh8AAAAAAAAAAZgMAAA4BQAAhmQLjN5f4D8vyya9CoXiPwAAaz4vAAAAAAAAAAGZDAAAOAUAAMsZ9AdrZ+A/QRaZxfeC4j8AAGw+LwAAAAAAAAABmgwAADgFAAAPz9yD927gP1VhC87kgOI/AABsPj8AAAAAAAAAAZsMAAA4BQAAVYTF/4N24D9prH3W0X7iPwAAbD4/AAAAAAAAAAGcDAAAOAUAAJk5rnsQfuA/VWELzuSA4j8AAGk+PwAAAAAAAAABnQwAADgFAADg7pb3nIXgP0EWmcX3guI/AABoPj8AAAAAAAAAAZ4MAAA4BQAAJKR/cymN4D8bgLS0HYfiPwAAZj5eAAAAAAAAAAGfDAAAOAUAAMHOOXAzk+A/8+nPo0OL4j8AAGQ+XgAAAAAAAAABoAwAADgFAABf+fNsPZngP7kIeYp8keI/AABmPl4AAAAAAAAAAaEMAAA4BQAAVZl/6sSd4D9XkT1g25viPwAAaT5eAAAAAAAAAAGiDAAAOAUAAKWu3OjJoOA/B2V0Piek4j8AAGs+bQAAAAAAAAABowwAADgFAABLOQtoTKLgP20M4vq+tOI/AABrPm0AAAAAAAAAAaQMAAA4BQAApa7c6Mmg4D/Ps0+3VsXiPwAAbD59AAAAAAAAAAGlDAAAOAUAAFWZf+rEneA/RaYvfNvT4j8AAG4+fQAAAAAAAAABpgwAADgFAABf+fNsPZngP5UCKzCG5uI/AABvPo0AAAAAAAAAAacMAAA4BQAAwc45cDOT4D8L9Qr1CvXiPwAAcj6NAAAAAAAAAAGoDAAAOAUAAC4E9PWhiOA/b5x4saIF4z8AAHM+nAAAAAAAAAABqQwAADgFAABLJFF9C3vgP+WOWHYnFOM/AAB2PpwAAAAAAAAAAaoMAAA4BQAAaESuBHVt4D8161Mq0ibjPwAAeT6sAAAAAAAAAAGrDAAAOAUAAIZkC4zeX+A/cfzc1Y874z8AAH8+rAAAAAAAAAABrAwAADgFAABLD5eSylPgP8FY2Ik6TuM/AACEPrwAAAAAAAAAAa0MAAA4BQAAtkRRGDlJ4D8lAEZG0l7jPwAAiz68AAAAAAAAAAGuDAAAOAUAAMoEOh0qQOA/m/IlC1dt4z8AgJQ+ywAAAAAAAAABrwwAADgFAAAt2n8gIDrgPzl76uC1d+M/AICgPssAAAAAAAAAAbAMAAA4BQAANzr0opg14D/rTiG/AYDjPwCAqT7bAAAAAAAAAAGxDAAAOAUAAI+vxSMWNOA/r23KpTqG4z8AgLI+2wAAAAAAAAABsgwAADgFAAA3OvSimDXgP4nX5ZRgiuM/AAC3PuoAAAAAAAAAAbMMAAA4BQAALdp/ICA64D9hQQGEho7jPwAAuz7qAAAAAAAAAAG0DAAAOAUAABgalxsvQ+A/YUEBhIaO4z8AAL0+6gAAAAAAAAABtQwAADgFAAD7+TmUxVDgP2FBAYSGjuM/AIC+PvoAAAAAAAAAAbYMAAA4BQAAhmQLjN5f4D/XA6+2FILjPwAAuj76AAAAAAAAAAG3DAAAOAUAALhZCwN6cOA/1wOvthSC4z8AALI+CgEAAAAAAAABuAwAADgFAAAuBPT1oYjgP/+Zk8fufeM/AICPPgoBAAAAAAAAAbkMAAA4BQAA8sM5586j4D+Hp7MCam/jPwAAIz45AQAAAAAAAAG6DAAAOAUAAGpuItr2u+A/OUu4Tr9c4z8AAIw9OQEAAAAAAAABuwwAADgFAAAX4kxiiyTVP/deSQeaqOQ/AAD4PQAAAAAAAAAAAbwMAAA4BQAAK6I1Z3wb1T8LqrsPh6bkPwAAKj4PAAAAAAAAAAG9DAAAOAUAACuiNWd8G9U/915JB5qo5D8AAEA+DwAAAAAAAAABvgwAADgFAADcjNhodxjVP/deSQeaqOQ/AABFPg8AAAAAAAAAAb8MAAA4BQAA3IzYaHcY1T+7ffLt0q7kPwAAVT4PAAAAAAAAAAHADAAAOAUAAD9iHmxtEtU/u33y7dKu5D8AAF4+DwAAAAAAAAABwQwAADgFAADvTMFtaA/VP7t98u3SruQ/AABmPh8AAAAAAAAAAcIMAAA4BQAAojdkb2MM1T+7ffLt0q7kPwAAaj4fAAAAAAAAAAHDDAAAOAUAAAMNqnJZBtU/u33y7dKu5D8AAGs+HwAAAAAAAAABxAwAADgFAAC090x0VAPVP4Gcm9QLteQ/AABsPh8AAAAAAAAAAcUMAAA4BQAAyLc1eUX61D9Hu0S7RLvkPwAAaT4uAAAAAAAAAAHGDAAAOAUAACmNe3w79NQ/9457mZDD5D8AAGY+LgAAAAAAAAABxwwAADgFAACNYsF/Me7UP5UXQG/vzeQ/AABnPj4AAAAAAAAAAcgMAAA4BQAAPk1kgSzr1D8NCiA0dNzkPwAAaT4+AAAAAAAAAAHJDAAAOAUAAKAiqoQi5dQ/b7GN8Avt5D8AAGg+TQAAAAAAAAABygwAADgFAABSDU2GHeLUP6vCFpzJAeU/AABoPlwAAAAAAAAAAcsMAAA4BQAAA/jvhxjf1D+t8kguwBzlPwAAaj5cAAAAAAAAAAHMDAAAOAUAALPikokT3NQ/c0Ekp+895T8AAG8+bAAAAAAAAAABzQwAADgFAABlzTWLDtnUPyVFjRcyYeU/AAByPmwAAAAAAAAAAc4MAAA4BQAAFrjYjAnW1D/rk2iQYYLlPwAAcz58AAAAAAAAAAHPDAAAOAUAAMeie44E09Q/nZfRAKSl5T8AAHQ+iwAAAAAAAAAB0AwAADgFAAB4jR6Q/8/UP1GbOnHmyOU/AAB2PosAAAAAAAAAAdEMAAA4BQAAeI0ekP/P1D8rNYjyAujlPwAAZz6LAAAAAAAAAAHSDAAAOAUAACp4wZH6zNQ/GRpIfAwF5j8AAFI+mwAAAAAAAAAB0wwAADgFAADbYmST9cnUPy2V7BbwHeY/AAASPpsAAAAAAAAAAdQMAAA4BQAA8WF7WKk21T9FixIpTqDkPwAA+D0AAAAAAAAAAAHVDAAAOAUAAPFhe1ipNtU/bSH3OSic5D8AAC0+EAAAAAAAAAAB1gwAADgFAADxYXtYqTbVP1nWhDE7nuQ/AABEPhAAAAAAAAAAAdcMAAA4BQAAP3fYVq451T+BbGlCFZrkPwAARD4QAAAAAAAAAAHYDAAAOAUAAD932FauOdU/gWxpQhWa5D8AAE4+EAAAAAAAAAAB2QwAADgFAADcoZJTuD/VP4FsaUIVmuQ/AABUPhAAAAAAAAAAAdoMAAA4BQAAe8xMUMJF1T+Tt9tKApjkPwAAWT4vAAAAAAAAAAHbDAAAOAUAABj3Bk3MS9U/k7fbSgKY5D8AAFs+LwAAAAAAAAAB3AwAADgFAAAENx5I21TVP5O320oCmOQ/AABbPi8AAAAAAAAAAd0MAAA4BQAAQIySQe9g1T+Tt9tKApjkPwAAXD4vAAAAAAAAAAHeDAAAOAUAAMr2YzkIcNU/gWxpQhWa5D8AAFw+PgAAAAAAAAAB3wwAADgFAABUYTUxIX/VP20h9zkonOQ/AABcPj4AAAAAAAAAAeAMAAA4BQAA3ssGKTqO1T9Z1oQxO57kPwAAYD4+AAAAAAAAAAHhDAAAOAUAAAZhkh1do9U/C6q7D4em5D8AAGY+TgAAAAAAAAAB4gwAADgFAAB8C3sQhbvVP6kygOXlsOQ/AABqPk4AAAAAAAAAAeMMAAA4BQAAoqAGBajQ1T9Hu0S7RLvkPwAAbT5tAAAAAAAAAAHkDAAAOAUAAHwgNfvF4tU/9457mZDD5D8AAG8+bQAAAAAAAAAB5QwAADgFAABWoGPx4/TVP6lisnfcy+Q/AAByPm0AAAAAAAAAAeYMAAA4BQAA4Ao16fwD1j9bNulVKNTkPwAAcz5tAAAAAAAAAAHnDAAAOAUAAMxKTOQLDdY/DQogNHTc5D8AAHY+fQAAAAAAAAAB6AwAADgFAABsdQbhFRPWP6uS5AnT5uQ/AAB1Pn0AAAAAAAAAAekMAAA4BQAAbHUG4RUT1j9HG6nfMfHkPwAAdD6NAAAAAAAAAAHqDAAAOAUAAMxKTOQLDdY/01j7rKP95D8AAG8+jQAAAAAAAAAB6wwAADgFAACS9dfq9wDWP12WTXoVCuU/AABrPpwAAAAAAAAAAewMAAA4BQAABosG897x1T/n059HhxblPwAAZz6cAAAAAAAAAAHtDAAAOAUAADAL2PzA39U/cxHyFPki5T8AAGU+rAAAAAAAAAAB7gwAADgFAABWi6kGo83VP/1OROJqL+U/AABoPqwAAAAAAAAAAe8MAAA4BQAALPYdEoC41T+b1wi4yTnlPwAAcT67AAAAAAAAAAHwDAAAOAUAAAZhkh1do9U/EcrofE5I5T8AAHU+uwAAAAAAAAAB8QwAADgFAADeywYpOo7VP5sHO0rAVOU/AAB5PssAAAAAAAAAAfIMAAA4BQAAtjZ7NBd51T85kP8fH1/lPwAAez7LAAAAAAAAAAHzDAAAOAUAANy2TD75ZtU//66oBlhl5T8AAHs+2wAAAAAAAAAB9AwAADgFAAC0IcFJ1lHVP8PNUe2Qa+U/AABmPtsAAAAAAAAAAfUMAAA4BQAAe8xMUMJF1T/XGMT1fWnlPwAASD7qAAAAAAAAAAH2DAAAOAUAANyhklO4P9U/EfoaD0Vj5T8AAAg+6gAAAAAAAAAB9wwAADgFAABcXe4xLFbXP2vxxKcxgeQ/AAD4PQAAAAAAAAAAAfgMAAA4BQAA0vIcOhNH1z9r8cSnMYHkPwAAKj4QAAAAAAAAAAH5DAAAOAUAADbIYj0JQdc/WaZSn0SD5D8AAEA+EAAAAAAAAAAB+gwAADgFAAD4cu5D9TTXP0Vb4JZXheQ/AABFPhAAAAAAAAAAAfsMAAA4BQAAXEg0R+su1z8xEG6OaofkPwAAVT4fAAAAAAAAAAH8DAAAOAUAALwdekrhKNc/CXqJfZCL5D8AAGI+HwAAAAAAAAAB/QwAADgFAADQ3WJP0h/XP8+YMmTJkeQ/AABvPh8AAAAAAAAAAf4MAAA4BQAA5p1LVMMW1z9tIfc5KJzkPwAAeT4vAAAAAAAAAAH/DAAAOAUAAPpdNFm0Ddc/z8hk9r+s5D8AAII+PgAAAAAAAAABAA0AADgFAABu82Jhm/7WPzNw0rJXveQ/AICEPj4AAAAAAAAAAQENAAA4BQAAMp7uZ4fy1j9vgVteFdLkPwAAiT5OAAAAAAAAAAECDQAAOAUAAFgewHFp4NY/b7GN8Avt5D8AAI4+TgAAAAAAAAABAw0AADgFAAAeyUt4VdTWPw1qhFhhEuU/AICRPk4AAAAAAAAAAQQNAAA4BQAA0LPueVDR1j+vInvAtjflPwCAlT5eAAAAAAAAAAEFDQAAOAUAAICekXtLztY/OZD/Hx9f5T8AAJc+XgAAAAAAAAABBg0AADgFAACAnpF7S87WP7GyEXeaiOU/AICXPm0AAAAAAAAAAQcNAAA4BQAAHslLeFXU1j8DPz+9O7blPwAAmD5tAAAAAAAAAAEIDQAAOAUAAAoJY3Nk3dY/jazDHKTd5T8AAJg+fQAAAAAAAAABCQ0AADgFAACWczRrfezWPxkaSHwMBeY/AICLPn0AAAAAAAAAAQoNAAA4BQAAvAjAX6AB1z/LHbHsTijmPwAAdj59AAAAAAAAAAELDQAAOAUAABLwYYkujdg/bSH3OSic5D8AAJg9AAAAAAAAAAABDA0AADgFAADC2gSLKYrYP1nWhDE7nuQ/AADUPQ8AAAAAAAAAAQ0NAAA4BQAAiIWQkRV+2D9Z1oQxO57kPwAA8D0PAAAAAAAAAAEODQAAOAUAACSwSo4fhNg/WdaEMTue5D8AAPg9DwAAAAAAAAABDw0AADgFAADWmu2PGoHYP1nWhDE7nuQ/AAAIPg8AAAAAAAAAARANAAA4BQAA1prtjxqB2D9FixIpTqDkPwAAFT4fAAAAAAAAAAERDQAAOAUAAIiFkJEVftg/RYsSKU6g5D8AACU+HwAAAAAAAAABEg0AADgFAAA4cDOTEHvYPzFAoCBhouQ/AAA3Ph8AAAAAAAAAARMNAAA4BQAA6lrWlAt42D8f9S0YdKTkPwAATD4fAAAAAAAAAAEUDQAAOAUAAOpa1pQLeNg/C6q7D4em5D8AAFo+HwAAAAAAAAABFQ0AADgFAACcRXmWBnXYP+MT1/6squQ/AABlPh8AAAAAAAAAARYNAAA4BQAATDAcmAFy2D+pMoDl5bDkPwAAZz4vAAAAAAAAAAEXDQAAOAUAAEwwHJgBctg/R7tEu0S75D8AAGg+PgAAAAAAAAABGA0AADgFAABMMByYAXLYP72tJIDJyeQ/AABoPk4AAAAAAAAAARkNAAA4BQAATDAcmAFy2D8NCiA0dNzkPwAAaj5eAAAAAAAAAAEaDQAAOAUAAEwwHJgBctg/Rxup3zHx5D8AAG8+XgAAAAAAAAABGw0AADgFAABMMByYAXLYP12WTXoVCuU/AAByPl4AAAAAAAAAARwNAAA4BQAAnEV5lgZ12D83MJv7MSnlPwAAdT5tAAAAAAAAAAEdDQAAOAUAAJxFeZYGddg//X52dGFK5T8AAHU+bQAAAAAAAAABHg0AADgFAACcRXmWBnXYP9cYxPV9aeU/AAB0Pn0AAAAAAAAAAR8NAAA4BQAAnEV5lgZ12D+xshF3mojlPwAAdj6MAAAAAAAAAAEgDQAAOAUAAJxFeZYGddg/seJDCZGj5T8AAHk+jAAAAAAAAAABIQ0AADgFAABMMByYAXLYP6HHA5OawOU/AAB2PowAAAAAAAAAASINAAA4BQAA/hq/mfxu2D/d2Iw+WNXlPwAAcz6cAAAAAAAAAAEjDQAAOAUAAK4FYpv3a9g/P4D6+u/l5T8AAFQ+nAAAAAAAAAABJA0AADgFAACuBWKb92vYP7Vy2r909OU/AAAGPssAAAAAAAAAASUNAAA4BQAArgVim/dr2D9T+56V0/7lPwAAcD3LAAAAAAAAAAEmDQAAOAUAAMLaBIspitg/+b6tK4fe5D8AAOg9AAAAAAAAAAABJw0AADgFAADC2gSLKYrYPw0KIDR03OQ/AAAgPhAAAAAAAAAAASgNAAA4BQAAwtoEiymK2D8NCiA0dNzkPwAAND4QAAAAAAAAAAEpDQAAOAUAAGIFv4czkNg/DQogNHTc5D8AADM+EAAAAAAAAAABKg0AADgFAAD+L3mEPZbYPx9Vkjxh2uQ/AAA7PhAAAAAAAAAAASsNAAA4BQAA7G+Qf0yf2D8NCiA0dNzkPwAAPD4gAAAAAAAAAAEsDQAAOAUAACbFBHlgq9g/+b6tK4fe5D8AADw+IAAAAAAAAAABLQ0AADgFAACyL9ZwebrYP/m+rSuH3uQ/AAA8Pi8AAAAAAAAAAS4NAAA4BQAAiK8EZ5fM2D/5vq0rh97kPwAAPj4vAAAAAAAAAAEvDQAAOAUAALBEkFu64dg/+b6tK4fe5D8AAD0+PwAAAAAAAAABMA0AADgFAADY2RtQ3fbYP/m+rSuH3uQ/AAA6Pj8AAAAAAAAAATENAAA4BQAATIQEQwUP2T8fVZI8YdrkPwAAJT5OAAAAAAAAAAEyDQAAOAUAALBuBDE8MNk/M6AERU7Y5D8AAAk+TgAAAAAAAAABMw0AADgFAAB2LkoiaUvZP0frdk071uQ/AAC6PU4AAAAAAAAAATQNAAA4BQAA7NgyFZFj2T9bNulVKNTkPwAAKD1uAAAAAAAAAAE1DQAAOAUAAHTaYXdlrtg/i0xf+Lan5T8AABQ+AAAAAAAAAAABNg0AADgFAADE7751arHYP7HiQwmRo+U/AABNPhAAAAAAAAAAATcNAAA4BQAAYBp5cnS32D9PO9ZM+ZLlPwAAaD4QAAAAAAAAAAE4DQAAOAUAAOqESmqNxtg/sbIRd5qI5T8AAGE+EAAAAAAAAAABOQ0AADgFAADYxGFlnM/YP//e2phOgOU/AABiPiAAAAAAAAAAAToNAAA4BQAAYi8zXbXe2D9NC6S6AnjlPwAASz4gAAAAAAAAAAE7DQAAOAUAAIrEvlHY89g/r4Lf5KNt5T8AACw+IAAAAAAAAAABPA0AADgFAAAAb6dEAAzZPyVFjRcyYeU/AADqPS8AAAAAAAAAAT0NAAA4BQAAZFmnMjct2T+vUq1SrVLlPwAAUD0vAAAAAAAAAAE+DQAAOAUAABaYMt81x9k/z5gyZMmR5D8AAAQ+AAAAAAAAAAABPw0AADgFAAB4bXjiK8HZP+PjpGy2j+Q/AAA4Pg4AAAAAAAAAAUANAAA4BQAAyILV4DDE2T/j46Rsto/kPwAAUD4OAAAAAAAAAAFBDQAAOAUAABaYMt81x9k/4+OkbLaP5D8AAEo+DgAAAAAAAAABQg0AADgFAAAWmDLfNcfZP+PjpGy2j+Q/AABKPg4AAAAAAAAAAUMNAAA4BQAAAthJ2kTQ2T/PmDJkyZHkPwAAST4OAAAAAAAAAAFEDQAAOAUAAKICBNdO1tk/pwJOU++V5D8AAEg+HgAAAAAAAAABRQ0AADgFAACOQhvSXd/ZP4FsaUIVmuQ/AABIPh4AAAAAAAAAAUYNAAA4BQAAyJePy3Hr2T9FixIpTqDkPwAASD4uAAAAAAAAAAFHDQAAOAUAAATtA8WF99k/z8hk9r+s5D8AAEg+LgAAAAAAAAABSA0AADgFAAA+Qni+mQPaP0e7RLtEu+Q/AABIPj0AAAAAAAAAAUkNAAA4BQAAepfst60P2j+VF0Bv783kPwAASD49AAAAAAAAAAFKDQAAOAUAAFQXG67LIdo/vd1WEsDk5D8AAEg+TQAAAAAAAAABSw0AADgFAADcgeyl5DDaP9NY+6yj/eQ/AABIPk0AAAAAAAAAAUwNAAA4BQAAFtdgn/g82j+HXGQd5iDlPwAASj5cAAAAAAAAAAFNDQAAOAUAAAQXeJoHRto/OWDNjShE5T8AAE8+XAAAAAAAAAABTg0AADgFAADwVo+VFk/aP/+uqAZYZeU/AABYPmwAAAAAAAAAAU8NAAA4BQAAkIFJkiBV2j/XSPaHdITlPwAAXz5sAAAAAAAAAAFQDQAAOAUAAEBs7JMbUto/nZfRAKSl5T8AAGc+fAAAAAAAAAABUQ0AADgFAADwVo+VFk/aP1GbOnHmyOU/AABqPosAAAAAAAAAAVINAAA4BQAAVCzVmAxJ2j8rNYjyAujlPwAAbT6LAAAAAAAAAAFTDQAAOAUAAGjsvZ39P9o/GRpIfAwF5j8AAHE+iwAAAAAAAAABVA0AADgFAAAql0mk6TPaPxlKeg4DIOY/AABzPosAAAAAAAAAAVUNAAA4BQAA8EHVqtUn2j9BEJGx0zbmPwAAdj6bAAAAAAAAAAFWDQAAOAUAAGjXA7O8GNo/eyEaXZFL5j8AAHk+mwAAAAAAAAABVw0AADgFAADebDK7ownaP+HIhxkpXOY/AAB9PqsAAAAAAAAAAVgNAAA4BQAAUgJhw4r62T9tBtrmmmjmPwAAdD6rAAAAAAAAAAFZDQAAOAUAABit7Ml27tk/HdoQxeZw5j8AAGQ+ugAAAAAAAAABWg0AADgFAAAqbdXOZ+XZP/dDLLQMdeY/AAAoProAAAAAAAAAAVsNAAA4BQAAjkIb0l3f2T8Jj568+XLmPwAAoD26AAAAAAAAAAFcDQAAOAUAAI5CG9Jd39k/Wbtn3q1q5j8AAAg96QAAAAAAAAABXQ0AADgFAABulI7zBHrbP03bcSgMXeU/AAD4PQAAAAAAAAAAAV4NAAA4BQAAbpSO8wR62z9N23EoDF3lPwAALT4QAAAAAAAAAAFfDQAAOAUAALqp6/EJfds/TdtxKAxd5T8AAEQ+EAAAAAAAAAABYA0AADgFAAD2/l/rHYnbP2Em5DD5WuU/AABAPhAAAAAAAAAAAWENAAA4BQAAlCka6CeP2z9hJuQw+VrlPwAARD4gAAAAAAAAAAFiDQAAOAUAAIBpMeM2mNs/dXFWOeZY5T8AAEQ+IAAAAAAAAAABYw0AADgFAAC+vqXcSqTbP4e8yEHTVuU/AABGPi8AAAAAAAAAAWQNAAA4BQAARil31GOz2z+vUq1SrVLlPwAANz4vAAAAAAAAAAFlDQAAOAUAANCTSMx8wts/1+iRY4dO5T8AACQ+PwAAAAAAAAABZg0AADgFAABa/hnEldHbP/1+dnRhSuU/AADkPT8AAAAAAAAAAWcNAAA4BQAANH5IurPj2z8lFVuFO0blPwAAUD1eAAAAAAAAAAFoDQAAOAUAAFrpX9lUqts/Bc/Vcx8H5j8AAAg+AAAAAAAAAAABaQ0AADgFAABa6V/ZVKrbP/GDY2syCeY/AAA8Pg8AAAAAAAAAAWoNAAA4BQAA9hMa1l6w2z/xg2NrMgnmPwAAVD4PAAAAAAAAAAFrDQAAOAUAAORTMdFtuds/Bc/Vcx8H5j8AAE4+DwAAAAAAAAABbA0AADgFAACAfuvNd7/bPwXP1XMfB+Y/AABOPg8AAAAAAAAAAW0NAAA4BQAAvNNfx4vL2z8ZGkh8DAXmPwAALj4fAAAAAAAAAAFuDQAAOAUAAPYo1MCf19s/LWW6hPkC5j8AAAA+HwAAAAAAAAABbw0AADgFAADQqAK3venbP1P7npXT/uU/AACiPS8AAAAAAAAAAXANAAA4BQAA5H2lpu8H3D97kYOmrfrlPwAADD0vAAAAAAAAAAFxDQAAOAUAAMwV7Ev31to/AEdk87uiaj8AAMA9AAAAAAAAAAABcg0AADgFAABWawNZz77aPwBbr2XEj2g/AAADPhAAAAAAAAAAAXMNAAA4BQAABlamWsq72j+AMxmBs7VsPwAAFD4QAAAAAAAAAAF0DQAAOAUAALhASVzFuNo/QIZBTtFtcD8AAA8+EAAAAAAAAAABdQ0AADgFAAC4QElcxbjaP0D9GxVNd3E/AAAQPhAAAAAAAAAAAXYNAAA4BQAAuEBJXMW42j9A/RsVTXdxPwAADj4gAAAAAAAAAAF3DQAAOAUAALhASVzFuNo/gOnQokSKcz8AAAw+IAAAAAAAAAABeA0AADgFAAC4QElcxbjaPwDWhTA8nXU/AAAQPiAAAAAAAAAAAXkNAAA4BQAABlamWsq72j9Awjq+M7B3PwAAGT4gAAAAAAAAAAF6DQAAOAUAAKSAYFfUwdo/gDgVha+5eD8AAB8+LwAAAAAAAAABew0AADgFAACQwHdS48raP8Cu70srw3k/AAAnPi8AAAAAAAAAAXwNAAA4BQAAfACPTfLT2j9AEX+gnt98PwAALD4/AAAAAAAAAAF9DQAAOAUAALhVA0cG4No/QBF/oJ7ffD8AADE+TwAAAAAAAAABfg0AADgFAABCwNQ+H+/aPyCwYcGEB4E/AAAzPk8AAAAAAAAAAX8NAAA4BQAAbFVgM0IE2z9gnBZPfBqDPwAAMz5eAAAAAAAAAAGADQAAOAUAAH4qAyN0Its/gE1e+bWohD8AADQ+XgAAAAAAAAABgQ0AADgFAADgFAMRq0PbP6CIy9xzLYU/AAA2Pm4AAAAAAAAAAYINAAA4BQAARP8C/+Fk2z/AwzjAMbKFPwAAOT5uAAAAAAAAAAGDDQAAOAUAAKjpAu0Yhts/4DkTh627hj8AAD0+fQAAAAAAAAABhA0AADgFAABGKXfUY7PbP+A5E4etu4Y/AAA/Po0AAAAAAAAAAYUNAAA4BQAA4mjru67g2z/gOROHrbuGPwAAPz6NAAAAAAAAAAGGDQAAOAUAAB7TGaADFNw/wP6lo+82hj8AAEI+jQAAAAAAAAABhw0AADgFAABIfV9/Z1DcP4BNXvm1qIQ/AABHPp0AAAAAAAAAAYgNAAA4BQAADlJfW9WS3D9gnBZPfBqDPwAASj6dAAAAAAAAAAGJDQAAOAUAACI8vDVI2Nw/QCY8iAARgj8AAEs+rAAAAAAAAAABig0AADgFAAAiZjALyibdPyCwYcGEB4E/AABMPqwAAAAAAAAAAYsNAAA4BQAAiGXq40Fv3T/Acw71Efx/PwAATj68AAAAAAAAAAGMDQAAOAUAAOpkpLy5t90/gIdZZxrpfT8AAE8+vAAAAAAAAAABjQ0AADgFAADujhiSOwbeP0ARf6Ce33w/AABSPswAAAAAAAAAAY4NAAA4BQAABHl1bK5L3j8Am6TZItZ7PwAAVz7MAAAAAAAAAAGPDQAAOAUAAMhNdUgcjt4/wCTKEqfMej8AAGM+zAAAAAAAAAABkA0AADgFAADu97ongMreP8AkyhKnzHo/AABxPtoAAAAAAAAAAZENAAA4BQAAaLddBekJ3z/AJMoSp8x6PwAAfD7aAAAAAAAAAAGSDQAAOAUAAEBMRuZHQ98/gIdZZxrpfT8AAIM+6gAAAAAAAAABkw0AADgFAAB8tnTKnHbfPyDrzqRCjIE/AICCPuoAAAAAAAAAAZQNAAA4BQAAagtGsOym3z9gEvEV+COEPwAAgD75AAAAAAAAAAGVDQAAOAUAAAhLupc31N8/4DkTh627hj8AAIM++QAAAAAAAAABlg0AADgFAABYddGAff7fP4DXD7/eXIo/AACJPgkBAAAAAAAAAZcNAAA4BQAAcHqusWsa4D+gsHnazYKOPwCAij4JAQAAAAAAAAGYDQAAOAUAAOckl6STMuA/oMTxel5UkT8AgIo+CQEAAAAAAAABmQ0AADgFAABez3+Xu0rgPwCxpghWZ5M/AICLPigBAAAAAAAAAZoNAAA4BQAAI4/FiOhl4D/Q/6Sk7jeVPwCAjD4oAQAAAAAAAAGbDQAAOAUAADdkaHgahOA/ELHsTijGlj8AAIw+KAEAAAAAAAABnA0AADgFAACbTmhmUaXgPwDFfQcDEpg/AACMPigBAAAAAAAAAZ0NAAA4BQAATE7FUo3J4D+QnaHcH9mYPwAAjT44AQAAAAAAAAGeDQAAOAUAAE1jfz3O8OA/sNgOwN1dmT8AgI8+OAEAAAAAAAABnw0AADgFAACcjZYmFBvhP7DYDsDdXZk/AACRPkgBAAAAAAAAAaANAAA4BQAAlELcjtxG4T8gO1jOfhuZPwCAkT5IAQAAAAAAAAGhDQAAOAUAADKCUHYndOE/AADr6sCWmD8AAJI+VwEAAAAAAAABog0AADgFAADGYVDb+aXhPwDFfQcDEpg/AACSPlcBAAAAAAAAAaMNAAA4BQAAY6HEwkTT4T/wiRAkRY2XPwAAkj5nAQAAAAAAAAGkDQAAOAUAAFxWCisN/+E/oE6jQIcIlz8AAJI+ZwEAAAAAAAABpQ0AADgFAACrgCEUUyniP5ATNl3Jg5Y/AACSPnYBAAAAAAAAAaYNAAA4BQAAUyAKfhZS4j9w2Mh5C/+VPwAAkz52AQAAAAAAAAGnDQAAOAUAAFI1xGhXeeI/YJ1blk16lT8AgJM+hgEAAAAAAAABqA0AADgFAAD71KzSGqLiP0Bi7rKP9ZQ/AACVPoYBAAAAAAAAAakNAAA4BQAAVF84PtnH4j/AxDfBMLOUPwCAlj6WAQAAAAAAAAGqDQAAOAUAAF/UZquS6uI/MCeBz9FwlD8AgJk+lgEAAAAAAAABqw0AADgFAAAR1MOXzg7jPzAngc/RcJQ/AACaPqUBAAAAAAAAAawNAAA4BQAAHEnyBIgx4z/AxDfBMLOUPwAAmT6lAQAAAAAAAAGtDQAAOAUAAC8elfS5T+M/0P+kpO43lT8AgJg+tQEAAAAAAAABrg0AADgFAACbaAllaWzjPwB2f2tqQZY/AACYPrUBAAAAAAAAAa8NAAA4BQAAuZ0g1xOG4z/wiRAkRY2XPwAAmD7FAQAAAAAAAAGwDQAAOAUAANjSN0m+n+M/IDtYzn4bmT8AAJg+xQEAAAAAAAABsQ0AADgFAABEHay5bbzjP/CJVmoX7Jo/AACYPsUBAAAAAAAAAbINAAA4BQAACt3xqprX4z8wO54UUXqcPwAAmT7kAQAAAAAAAAGzDQAAOAUAAM+cN5zH8uM/EIqcsOlKnj8AgJg+5AEAAAAAAAABtA0AADgFAADkcdqL+RDkP3BsTSbBDaA/AACYPuQBAAAAAAAAAbUNAAA4BQAARlzaeTAy5D8gRXH73dSgPwAAmD7zAQAAAAAAAAG2DQAAOAUAAFHRCOfpVOQ/OIDe3ptZoT8AAJk+8wEAAAAAAAABtw0AADgFAAD5cPFQrX3kPziA3t6bWaE/AICbPvMBAAAAAAAAAbgNAAA4BQAAohDaunCm5D9wMQNmbDihPwAAnz4DAgAAAAAAAAG5DQAAOAUAAJfFHyM50uQ/qOIn7TwXoT8AAKM+AwIAAAAAAAABug0AADgFAAA2BZQKhP/kP1j2lYKus6A/AACoPhMCAAAAAAAAAbsNAAA4BQAAyuSTb1Yx5T/4CQQYIFCgPwCArD4TAgAAAAAAAAG8DQAAOAUAALg5ZVWmYeU/wJ0tacSWnz8AALI+IgIAAAAAAAABvQ0AADgFAACaLsK4fZblPyDFCZSnz54/AIC2PiICAAAAAAAAAb4NAAA4BQAAfiMfHFXL5T+A7OW+igiePwAAvD4yAgAAAAAAAAG/DQAAOAUAAOuCTXdFD+Y/UHYL+A7/nD8AgL4+MgIAAAAAAAABwA0AADgFAAALzR7UMFDmP7Cd5yLyN5w/AIDAPkICAAAAAAAAAcENAAA4BQAA2gGTMheO5j8AxcNN1XCbPwCAwD5CAgAAAAAAAAHCDQAAOAUAAAKs2BF7yuY/gCcNXHYumz8AAMA+UQIAAAAAAAABww0AADgFAADS4ExwYQjnP/CJVmoX7Jo/AADAPlECAAAAAAAAAcQNAAA4BQAAUwBk0EJD5z/wiVZqF+yaPwAAwT5hAgAAAAAAAAHFDQAAOAUAACM12C4pgec/8IlWahfsmj8AAL4+YQIAAAAAAAABxg0AADgFAADyaUyND7/nP/CJVmoX7Jo/AIC5PnACAAAAAAAAAccNAAA4BQAAB1SpZ4IE6D8AxcNN1XCbPwAAhj5wAgAAAAAAAAHIDQAAOAUAALA5pJgn+t0/34NASMlZ5D8AAPg9AAAAAAAAAAAByQ0AADgFAABkJEeaIvfdP/POslC2V+Q/AAAqPhAAAAAAAAAAAcoNAAA4BQAAZCRHmiL33T+37Vs3713kPwAAQD4QAAAAAAAAAAHLDQAAOAUAAGQkR5oi990/yzjOP9xb5D8AAEE+EAAAAAAAAAABzA0AADgFAABkJEeaIvfdP8s4zj/cW+Q/AABNPhAAAAAAAAAAAc0NAAA4BQAAZCRHmiL33T/LOM4/3FvkPwAATz4fAAAAAAAAAAHODQAAOAUAAGQkR5oi990/yzjOP9xb5D8AAE4+HwAAAAAAAAABzw0AADgFAABkJEeaIvfdP8s4zj/cW+Q/AABNPh8AAAAAAAAAAdANAAA4BQAAZCRHmiL33T/LOM4/3FvkPwAATD4fAAAAAAAAAAHRDQAAOAUAALA5pJgn+t0/paLpLgJg5D8AAEw+HwAAAAAAAAAB0g0AADgFAACwOaSYJ/rdP30MBR4oZOQ/AABQPh8AAAAAAAAAAdMNAAA4BQAAsDmkmCf63T9DK64EYWrkPwAAVj4vAAAAAAAAAAHUDQAAOAUAALA5pJgn+t0/8/7k4qxy5D8AAF4+PwAAAAAAAAAB1Q0AADgFAACwOaSYJ/rdP5GHqbgLfeQ/AABoPj8AAAAAAAAAAdYNAAA4BQAAsDmkmCf63T/3Lhd1o43kPwAAaz5OAAAAAAAAAAHXDQAAOAUAABQP6psd9N0/RYsSKU6g5D8AAGw+XgAAAAAAAAAB2A0AADgFAAB45C+fE+7dP5XnDd34suQ/AABsPl4AAAAAAAAAAdkNAAA4BQAA2Ll1ogno3T/lQwmRo8XkPwAAbj5uAAAAAAAAAAHaDQAAOAUAAIqkGKQE5d0/M6AERU7Y5D8AAG0+bgAAAAAAAAAB2w0AADgFAAA6j7ul/+HdP4P8//j46uQ/AABsPn0AAAAAAAAAAdwNAAA4BQAA7Hlep/re3T/TWPuso/3kPwAAWD59AAAAAAAAAAHdDQAAOAUAAJ5kAan1290/NQBpaTsO5T8AADs+jQAAAAAAAAAB3g0AADgFAABOT6Sq8NjdP63ySC7AHOU/AAABPo0AAAAAAAAAAd8NAAA4BQAAJnvq9QpO3T+hxwOTmsDlPwAAHD4AAAAAAAAAAAHgDQAAOAUAAIhQMPkASN0/sxJ2m4e+5T8AAFg+EAAAAAAAAAAB4Q0AADgFAACIUDD5AEjdP7MSdpuHvuU/AAB0PhAAAAAAAAAAAeINAAA4BQAA1mWN9wVL3T+zEnabh77lPwAAcT4QAAAAAAAAAAHjDQAAOAUAANZljfcFS90/sxJ2m4e+5T8AAHs+EAAAAAAAAAAB5A0AADgFAABykEf0D1HdP7MSdpuHvuU/AACAPiAAAAAAAAAAAeUNAAA4BQAAXtBe7x5a3T+zEnabh77lPwCAgj4gAAAAAAAAAAHmDQAAOAUAAJwl0+gyZt0/x13oo3S85T8AgIM+LwAAAAAAAAAB5w0AADgFAAAmkKTgS3XdP9uoWqxhuuU/AACFPi8AAAAAAAAAAegNAAA4BQAArvp12GSE3T/v88y0TrjlPwCAhT4/AAAAAAAAAAHpDQAAOAUAAIh6pM6Clt0/Az8/vTu25T8AgIM+PwAAAAAAAAAB6g0AADgFAAD+JI3Bqq7dPxeKscUotOU/AICAPj8AAAAAAAAAAesNAAA4BQAAxOTSstfJ3T8p1SPOFbLlPwAAbj5OAAAAAAAAAAHsDQAAOAUAAIqkGKQE5d0/OyCW1gKw5T8AAFg+TgAAAAAAAAAB7Q0AADgFAABQZF6VMQDeP09rCN/vreU/AAA2Po0AAAAAAAAAAe4NAAA4BQAAFCSkhl4b3j+dl9EApKXlPwAA4j2NAAAAAAAAAAHvDQAAOAUAAIrOjHmGM94/nZfRAKSl5T8AAEg9jQAAAAAAAAAB8A0AADgFAAAS5XXGm6XdPzH1UDvdU+Y/AAAMPgAAAAAAAAAAAfENAAA4BQAAxM8YyJai3T9DQMNDylHmPwAAQz4QAAAAAAAAAAHyDQAAOAUAABLldcabpd0/V4s1TLdP5j8AAFw+EAAAAAAAAAAB8w0AADgFAABi+tLEoKjdP2nWp1SkTeY/AABcPhAAAAAAAAAAAfQNAAA4BQAAsA8ww6Wr3T97IRpdkUvmPwAAaT4QAAAAAAAAAAH1DQAAOAUAAE466r+vsd0/j2yMZX5J5j8AAG0+LwAAAAAAAAAB9g0AADgFAAA8egG7vrrdP6O3/m1rR+Y/AABxPi8AAAAAAAAAAfcNAAA4BQAAxOTSstfJ3T+3AnF2WEXmPwAAcz4vAAAAAAAAAAH4DQAAOAUAAJ5kAan1290/8+PHjx8/5j8AAHM+LwAAAAAAAAAB+Q0AADgFAAB45C+fE+7dPy3FHqnmOOY/AAB0Pj4AAAAAAAAAAfoNAAA4BQAAUGRelTEA3j9VWwO6wDTmPwAAdD4+AAAAAAAAAAH7DQAAOAUAACjkjItPEt4/ffHnypow5j8AAHQ+PgAAAAAAAAAB/A0AADgFAAAAZLuBbSTeP5E8WtOHLuY/AAB0Pk4AAAAAAAAAAf0NAAA4BQAAis6MeYYz3j998efKmjDmPwAAdj5OAAAAAAAAAAH+DQAAOAUAABY5XnGfQt4/aaZ1wq0y5j8AAHs+XgAAAAAAAAAB/w0AADgFAABQjtJqs07eP0EQkbHTNuY/AACBPl4AAAAAAAAAAQAOAAA4BQAAPM7pZcJX3j8beqyg+TrmPwCAgT5tAAAAAAAAAAEBDgAAOAUAANr4o2LMXd4/35hVhzJB5j8AAII+bQAAAAAAAAABAg4AADgFAADa+KNizF3eP49sjGV+SeY/AACDPm0AAAAAAAAAAQMOAAA4BQAAjONGZMda3j8x9VA73VPmPwCAhT59AAAAAAAAAAEEDgAAOAUAAOy4jGe9VN4/uzKjCE9g5j8AAIk+fQAAAAAAAAABBQ4AADgFAABQjtJqs07eP0Vw9dXAbOY/AACNPo0AAAAAAAAAAQYOAAA4BQAAZE67b6RF3j/PrUejMnnmPwAAjz6NAAAAAAAAAAEHDgAAOAUAANrj6XeLNt4/WeuZcKSF5j8AgJA+nAAAAAAAAAABCA4AADgFAACejnV+dyreP+Mo7D0WkuY/AICTPpwAAAAAAAAAAQkOAAA4BQAAxg5HiFkY3j9H0Fn6raLmPwAAlz6sAAAAAAAAAAEKDgAAOAUAADqkdZBACd4/qXfHtkWz5j8AAJs+uwAAAAAAAAABCw4AADgFAAAATwGXLP3dPzO1GYS3v+Y/AACfPrsAAAAAAAAAAQwOAAA4BQAAFA/qmx303T+98mtRKczmPwCApj7LAAAAAAAAAAENDgAAOAUAACbP0qAO690/W3swJ4jW5j8AAK8+ywAAAAAAAAABDg4AADgFAACKpBikBOXdPwtPZwXU3uY/AIC2PssAAAAAAAAAAQ8OAAA4BQAA7Hlep/re3T/RbRDsDOXmPwCAvT7bAAAAAAAAAAEQDgAAOAUAAJ5kAan1290/rdcr2zLp5j8AgME+6gAAAAAAAAABEQ4AADgFAAA6j7ul/+HdP4VBR8pY7eY/AADEPuoAAAAAAAAAARIOAAA4BQAAeOQvnxPu3T9fq2K5fvHmPwCAxT7qAAAAAAAAAAETDgAAOAUAALA5pJgn+t0/NxV+qKT15j8AgMU+6gAAAAAAAAABFA4AADgFAACKudKORQzePyPKC6C39+Y/AIDEPvoAAAAAAAAAARUOAAA4BQAAAGS7gW0k3j8Pf5mXyvnmPwAAxD4KAQAAAAAAAAEWDgAAOAUAABY5XnGfQt4//TMnj9375j8AALw+CgEAAAAAAAABFw4AADgFAAAWThhc4GneP/0zJ4/d++Y/AACxPhkBAAAAAAAAARgOAAA4BQAAAqPpQTCa3j/9MyeP3fvmPwAAhj4ZAQAAAAAAAAEZDgAAOAUAANo30iKP094/D3+Zl8r55j8AAAo+SAEAAAAAAAABGg4AADgFAADwIS/9ARnfP3H21MFr7+Y/AABoPUgBAAAAAAAAARsOAAA4BQAA2jjwvXN71D9DVdiCMznoPwAA4D0AAAAAAAAAAAEcDgAAOAUAAJ7je8Rfb9Q/G7/zcVk96D8AABw+EAAAAAAAAAABHQ4AADgFAACe43vEX2/UP7lHuEe4R+g/AAAwPhAAAAAAAAAAAR4OAAA4BQAAnuN7xF9v1D9rG+8lBFDoPwAAKj4QAAAAAAAAAAEfDgAAOAUAAJ7je8Rfb9Q/LzqYDD1W6D8AACo+EAAAAAAAAAABIA4AADgFAADs+NjCZHLUP+ENz+qIXug/AAAmPhAAAAAAAAAAASEOAAA4BQAAPQ42wWl11D9/lpPA52joPwAAJT4gAAAAAAAAAAEiDgAAOAUAAIojk79ueNQ/HR9YlkZz6D8AACQ+IAAAAAAAAAABIw4AADgFAAApTk28eH7UP6dcqmO4f+g/AAAkPi8AAAAAAAAAASQOAAA4BQAAxngHuYKE1D8xmvwwKozoPwAAJD4vAAAAAAAAAAElDgAAOAUAAGSjwbWMitQ/gfb35NSe6D8AACQ+PwAAAAAAAAABJg4AADgFAAABznuylpDUP6m8Doilteg/AAAmPj8AAAAAAAAAAScOAAA4BQAAUePYsJuT1D+/N7Miic7oPwAAKT5OAAAAAAAAAAEoDgAAOAUAAJ/4Na+gltQ/v2fltH/p6D8AACg+TgAAAAAAAAABKQ4AADgFAADuDZOtpZnUP61MpT6JBuk/AAAoPl4AAAAAAAAAASoOAAA4BQAA7g2TraWZ1D9zm4C3uCfpPwAAKD5eAAAAAAAAAAErDgAAOAUAAO4Nk62lmdQ/JZ/pJ/tK6T8AACo+bgAAAAAAAAABLA4AADgFAADuDZOtpZnUP+3txKAqbOk/AAApPm4AAAAAAAAAAS0OAAA4BQAAn/g1r6CW1D+zPKAZWo3pPwAAJj59AAAAAAAAAAEuDgAAOAUAAFHj2LCbk9Q/s2zSq1Co6T8AACU+jQAAAAAAAAABLw4AADgFAABR49iwm5PUP9sy6U4hv+k/AAAmPo0AAAAAAAAAATAOAAA4BQAAUePYsJuT1D8rj+QCzNHpPwAA8j2NAAAAAAAAAAExDgAAOAUAAFHj2LCbk9Q/jzZSv2Pi6T8AAGA9nQAAAAAAAAABMg4AADgFAACf+DWvoJbUPy2/FpXC7Ok/AADAPJ0AAAAAAAAAATMOAAA4BQAAPCPwq6qc1D8HKTKE6PDpPwAAADydAAAAAAAAAAE0DgAAOAUAAClOTbx4ftQ/361qxpso6D8AABw+AAAAAAAAAAABNQ4AADgFAAA9DjbBaXXUP0ElpvA8Hug/AABYPg8AAAAAAAAAATYOAAA4BQAAiiOTv2541D9TcBj5KRzoPwAAdD4PAAAAAAAAAAE3DgAAOAUAANo48L1ze9Q/Z7uKARca6D8AAG0+DwAAAAAAAAABOA4AADgFAAApTk28eH7UP3sG/QkEGOg/AABwPg8AAAAAAAAAATkOAAA4BQAAxngHuYKE1D+PUW8S8RXoPwAAbj4fAAAAAAAAAAE6DgAAOAUAALK4HrSRjdQ/tedTI8sR6D8AAGw+HwAAAAAAAAABOw4AADgFAACf+DWvoJbUP/HIqjySC+g/AABqPh8AAAAAAAAAATwOAAA4BQAA2k2qqLSi1D8rqgFWWQXoPwAAZj4vAAAAAAAAAAE9DgAAOAUAALTN2J7StNQ/Z4tYbyD/5z8AAGU+LwAAAAAAAAABPg4AADgFAADbYmST9cnUP6Fsr4jn+Oc/AABkPj4AAAAAAAAAAT8OAAA4BQAAUg1Nhh3i1D/JApSZwfTnPwAAZD4+AAAAAAAAAAFADgAAOAUAABfNkndK/dQ/3U0Goq7y5z8AAGQ+TgAAAAAAAAABQQ4AADgFAADcjNhodxjVP91NBqKu8uc/AABkPk4AAAAAAAAAAUIOAAA4BQAAoUweWqQz1T/JApSZwfTnPwAAZD5OAAAAAAAAAAFDDgAAOAUAAGgMZEvRTtU/oWyviOf45z8AAGQ+XgAAAAAAAAABRA4AADgFAADctkw++WbVP2eLWG8g/+c/AABkPl4AAAAAAAAAAUUOAAA4BQAABEzYMhx81T8rqgFWWQXoPwAAZj5rAAAAAAAAAAFGDgAAOAUAACzhYyc/kdU/tedTI8sR6D8AAGk+awAAAAAAAAABRw4AADgFAAAGYZIdXaPVPy/aM+hPIOg/AABtPnsAAAAAAAAAAUgOAAA4BQAA8qCpGGys1T+lzBOt1C7oPwAAcz57AAAAAAAAAAFJDgAAOAUAAJDLYxV2stU/G7/zcVk96D8AAHo+igAAAAAAAAABSg4AADgFAACQy2MVdrLVP5Ox0zbeS+g/AACBPooAAAAAAAAAAUsOAAA4BQAA8qCpGGys1T8JpLP7YlroPwAAhT6aAAAAAAAAAAFMDgAAOAUAALZLNR9YoNU/k+EFydRm6D8AAIo+mgAAAAAAAAABTQ4AADgFAAAs4WMnP5HVPx0fWJZGc+g/AICPPqoAAAAAAAAAAU4OAAA4BQAABEzYMhx81T+TEThby4HoPwCAlD6qAAAAAAAAAAFPDgAAOAUAANy2TD75ZtU/MZr8MCqM6D8AAJk+uQAAAAAAAAABUA4AADgFAADJ4alOx0jVP7vXTv6bmOg/AACcPrkAAAAAAAAAAVEOAAA4BQAAUzfBW58w1T9tq4Xc56DoPwCAnz7JAAAAAAAAAAFSDgAAOAUAANyM2Gh3GNU/H3+8ujOp6D8AAKA+yQAAAAAAAAABUw4AADgFAAC090x0VAPVP+OdZaFsr+g/AACgPtkAAAAAAAAAAVQOAAA4BQAAjWLBfzHu1D+9B4GQkrPoPwCAmz7ZAAAAAAAAAAFVDgAAOAUAAAP474cY39Q/lXGcf7i36D8AAJU+6AAAAAAAAAABVg4AADgFAADHonuOBNPUP2/bt27eu+g/AICBPugAAAAAAAAAAVcOAAA4BQAAKnjBkfrM1D+DJip3y7noPwAAIz7oAAAAAAAAAAFYDgAAOAUAANDIqGSR+NY/V6BKiyA36D8AAOg9AAAAAAAAAAABWQ4AADgFAADiiJFpgu/WP1egSosgN+g/AAAiPg8AAAAAAAAAAVoOAAA4BQAAlnM0a33s1j9XoEqLIDfoPwAAOD4PAAAAAAAAAAFbDgAAOAUAAPZIem5z5tY/Q1XYgjM56D8AAD0+DwAAAAAAAAABXA4AADgFAABYHsBxaeDWPy8KZnpGO+g/AABPPg8AAAAAAAAAAV0OAAA4BQAAvPMFdV/a1j/1KA9hf0HoPwAAWz4fAAAAAAAAAAFeDgAAOAUAAICekXtLztY/uUe4R7hH6D8AAGg+HwAAAAAAAAABXw4AADgFAABGSR2CN8LWP39mYS7xTeg/AABxPh8AAAAAAAAAAWAOAAA4BQAACvSoiCO21j8vOpgMPVboPwAAej4vAAAAAAAAAAFhDgAAOAUAADB0epIFpNY/4Q3P6ohe6D8AAH4+LwAAAAAAAAABYg4AADgFAACoCama7JTWP3+Wk8DnaOg/AACDPj4AAAAAAAAAAWMOAAA4BQAAHp/XotOF1j8J1OWNWXXoPwAAiT4+AAAAAAAAAAFkDgAAOAUAAJQ0Bqu6dtY/WTDhQQSI6D8AAIw+PgAAAAAAAAABZQ4AADgFAAAIyjSzoWfWP4H29+TUnug/AICNPk4AAAAAAAAAAWYOAAA4BQAAznTAuY1b1j+VcZx/uLfoPwAAjz5OAAAAAAAAAAFnDgAAOAUAAJAfTMB5T9Y/hVZcCcLU6D8AgJE+XQAAAAAAAAABaA4AADgFAACk3zTFakbWP0ulN4Lx9eg/AACTPl0AAAAAAAAAAWkOAAA4BQAACLV6yGBA1j/9qKDyMxnpPwCAkz5tAAAAAAAAAAFqDgAAOAUAALifHcpbPdY/hxYlUpxA6T8AgJI+bQAAAAAAAAABaw4AADgFAAC4nx3KWz3WPxWEqbEEaOk/AACSPn0AAAAAAAAAAWwOAAA4BQAAWMrXxmVD1j+zPKAZWo3pPwAAkj6MAAAAAAAAAAFtDgAAOAUAAEQK78F0TNY/ZUAJipyw6T8AAJI+jAAAAAAAAAABbg4AADgFAAB+X2O7iFjWPxdEcvre0+k/AACJPowAAAAAAAAAAW8OAAA4BQAApvTur6tt1j/fkk1zDvXpPwAAeD6cAAAAAAAAAAFwDgAAOAUAAGq0NKHYiNY/38J/BQUQ6j8AADc+nAAAAAAAAAABcQ4AADgFAAAwdHqSBaTWPxvUCLHCJOo/AAC2PcsAAAAAAAAAAXIOAAA4BQAAlF56gDzF1j+Txuh1RzPqPwAAGD3LAAAAAAAAAAFzDgAAOAUAAF6cHPLuy9c/HU+KKD2O6D8AABQ+AAAAAAAAAAABdA4AADgFAACY3NYAwrDXP/e4pRdjkug/AABLPhAAAAAAAAAAAXUOAAA4BQAADnIFCamh1z/PIsEGiZboPwAAZD4QAAAAAAAAAAF2DgAAOAUAACIy7g2amNc/u9dO/puY6D8AAGI+EAAAAAAAAAABdw4AADgFAAAiMu4NmpjXP6mM3PWumug/AABpPhAAAAAAAAAAAXgOAAA4BQAAvlyoCqSe1z9tq4Xc56DoPwAAaD4gAAAAAAAAAAF5DgAAOAUAAFyHYgeupNc/M8ouwyCn6D8AAGQ+IAAAAAAAAAABeg4AADgFAAD6sRwEuKrXP4MmKnfLueg/AABhPj8AAAAAAAAAAXsOAAA4BQAANAeR/cu21z+/N7Miic7oPwAAYD4/AAAAAAAAAAF8DgAAOAUAACBHqPjav9c/07JXvWzn6D8AAF0+PwAAAAAAAAABfQ4AADgFAAAMh7/z6cjXP9XiiU9jAuk/AABcPj8AAAAAAAAAAX4OAAA4BQAA+sbW7vjR1z/VErzhWR3pPwAAXj5PAAAAAAAAAAF/DgAAOAUAAJrxkOsC2Nc/m2GXWok+6T8AAGE+TwAAAAAAAAABgA4AADgFAAA2HEvoDN7XP3f75NulXek/AABgPk8AAAAAAAAAAYEOAAA4BQAAhDGo5hHh1z9PlTJdwnzpPwAAYD5uAAAAAAAAAAGCDgAAOAUAANRGBeUW5Nc/PXry5suZ6T8AAGA+bgAAAAAAAAABgw4AADgFAAAkXGLjG+fXPz2qJHnCtOk/AABgPm4AAAAAAAAAAYQOAAA4BQAAcHG/4SDq1z95u60kgMnpPwAAUD5uAAAAAAAAAAGFDgAAOAUAABCced4q8Nc/3WIb4Rfa6T8AADw+fQAAAAAAAAABhg4AADgFAACuxjPbNPbXP1NV+6Wc6Ok/AAAEPn0AAAAAAAAAAYcOAAA4BQAAsESQW7rh2D9X0HwdF1LoPwAA+D0AAAAAAAAAAAGIDgAAOAUAAHTvG2Km1dg/pyx40cFk6D8AAC0+EAAAAAAAAAABiQ4AADgFAAAo2r5jodLYP1cAr68Nbeg/AABEPhAAAAAAAAAAAYoOAAA4BQAAiK8EZ5fM2D8J1OWNWXXoPwAARD4QAAAAAAAAAAGLDgAAOAUAAIivBGeXzNg/u6ccbKV96D8AAE4+HwAAAAAAAAABjA4AADgFAACIrwRnl8zYP217U0rxheg/AABSPh8AAAAAAAAAAY0OAAA4BQAAiK8EZ5fM2D/PIsEGiZboPwAAVT4fAAAAAAAAAAGODgAAOAUAAIivBGeXzNg/CzRKskar6D8AAFc+LwAAAAAAAAABjw4AADgFAACIrwRnl8zYPzX6YFUXwug/AABXPi8AAAAAAAAAAZAOAAA4BQAAiK8EZ5fM2D9dwHf459joPwAAWD4/AAAAAAAAAAGRDgAAOAUAANjEYWWcz9g/cTsck8vx6D8AAFU+PwAAAAAAAAABkg4AADgFAAAo2r5jodLYP4W2wC2vCuk/AABUPj8AAAAAAAAAAZMOAAA4BQAAdO8bYqbV2D+bMWXIkiPpPwAAVD5OAAAAAAAAAAGUDgAAOAUAAMQEeWCr2Ng/YYBAQcJE6T8AAFQ+TgAAAAAAAAABlQ4AADgFAADEBHlgq9jYP2OwctO4X+k/AABUPl4AAAAAAAAAAZYOAAA4BQAAxAR5YKvY2D+Ldol2iXbpPwAAVj5eAAAAAAAAAAGXDgAAOAUAAMQEeWCr2Ng/29KEKjSJ6T8AAEM+fQAAAAAAAAABmA4AADgFAADEBHlgq9jYP1HFZO+4l+k/AAD+PX0AAAAAAAAAAZkOAAA4BQAAxAR5YKvY2D/bAre8KqTpPwAAaD19AAAAAAAAAAGaDgAAOAUAAFyHYgeupNc/N4r3C/sS6T8AACA+AAAAAAAAAAABmw4AADgFAAA28tYSi4/XPyM/hQMOFek/AABcPhAAAAAAAAAAAZwOAAA4BQAANvLWEouP1z8jP4UDDhXpPwAAeD4QAAAAAAAAAAGdDgAAOAUAAIQHNBGQktc/Iz+FAw4V6T8AAHM+EAAAAAAAAAABng4AADgFAABch2IHrqTXPxH0EvsgF+k/AAB4Pi8AAAAAAAAAAZ8OAAA4BQAANAeR/cu21z/9qKDyMxnpPwAAdT4vAAAAAAAAAAGgDgAAOAUAAF6cHPLuy9c/1RK84Vkd6T8AAHQ+LwAAAAAAAAABoQ4AADgFAADURgXlFuTXP8HHSdlsH+k/AAB0Pj8AAAAAAAAAAaIOAAA4BQAAmgZL1kP/1z+tfNfQfyHpPwAAdD4/AAAAAAAAAAGjDgAAOAUAAKzb7cV1Hdg/rXzX0H8h6T8AAHE+TwAAAAAAAAABpA4AADgFAAAQxu2zrD7YP8HHSdlsH+k/AABuPk8AAAAAAAAAAaUOAAA4BQAAcrDtoeNf2D/VErzhWR3pPwAAVz5PAAAAAAAAAAGmDgAAOAUAANaa7Y8agdg//aig8jMZ6T8AAAw+fQAAAAAAAAABpw4AADgFAACImkp8VqXYPzeK9wv7Euk/AAB8PX0AAAAAAAAAAagOAAA4BQAAxm0b9u+c2T+PUW8S8RXoPwAAHD4AAAAAAAAAAAGpDgAAOAUAAFDDMgPIhNk/Z7uKARca6D8AAFg+EAAAAAAAAAABqg4AADgFAAACrtUEw4HZP2e7igEXGug/AAB0PhAAAAAAAAAAAasOAAA4BQAAAq7VBMOB2T9TcBj5KRzoPwAAbT4QAAAAAAAAAAGsDgAAOAUAAAKu1QTDgdk/U3AY+Skc6D8AAG4+EAAAAAAAAAABrQ4AADgFAAA8A0r+1o3ZPxuPwd9iIug/AABqPi8AAAAAAAAAAa4OAAA4BQAAxm0b9u+c2T/frWrGmyjoPwAAZj4vAAAAAAAAAAGvDgAAOAUAAKDtSewNr9k/aeu8kw016D8AAGI+LwAAAAAAAAABsA4AADgFAADIgtXgMMTZP/UoD2F/Qeg/AABhPj8AAAAAAAAAAbEOAAA4BQAAPi2+01jc2T9rG+8lBFDoPwAAYD4/AAAAAAAAAAGyDgAAOAUAAGbCSch78dk/zcJc4ptg6D8AAGA+PwAAAAAAAAABsw4AADgFAADebDK7ownaPzFqyp4zceg/AABgPj8AAAAAAAAAAbQOAAA4BQAAoix4rNAk2j9F5W45F4roPwAAYD5OAAAAAAAAAAG1DgAAOAUAAMrBA6HzOdo/RxWhyw2l6D8AAGA+TgAAAAAAAAABtg4AADgFAADwVo+VFk/aP0lF010EwOg/AABgPl4AAAAAAAAAAbcOAAA4BQAAyta9izRh2j81KpPnDd3oPwAAYj5eAAAAAAAAAAG4DgAAOAUAAFRBj4NNcNo/D8TgaCr86D8AAGc+bQAAAAAAAAABuQ4AADgFAABAgaZ+XHnaP9USvOFZHek/AABqPm0AAAAAAAAAAboOAAA4BQAA3Ktge2Z/2j9hgEBBwkTpPwAAbT59AAAAAAAAAAG7DgAAOAUAAC7BvXlrgto/FYSpsQRo6T8AAHU+jQAAAAAAAAABvA4AADgFAAAuwb15a4LaP9vShCo0iek/AACBPo0AAAAAAAAAAb0OAAA4BQAA8mtJgFd22j+hIWCjY6rpPwAAhT6NAAAAAAAAAAG+DgAAOAUAALYW1YZDato/Z3A7HJPL6T8AAIk+oQAAAAAAAAABvw4AADgFAAAsrAOPKlvaP1NV+6Wc6Ok/AACKPqEAAAAAAAAAAcAOAAA4BQAApEEylxFM2j9p0J9AgAHqPwAAiT6hAAAAAAAAAAHBDgAAOAUAABbXYJ/4PNo/peEo7D0W6j8AAHg+oQAAAAAAAAABwg4AADgFAAAql0mk6TPaPwmJlqjVJuo/AABXPtAAAAAAAAAAAcMOAAA4BQAACtQC20+n2z+tfNfQfyHpPwAAID4AAAAAAAAAAAHEDgAAOAUAANB+juE7m9s/h+byv6Ul6T8AAF8+DwAAAAAAAAABxQ4AADgFAADQfo7hO5vbP4fm8r+lJek/AAB8Pg8AAAAAAAAAAcYOAAA4BQAAHpTr30Ce2z+H5vK/pSXpPwAAdz4PAAAAAAAAAAHHDgAAOAUAAB6U699Ants/h+byv6Ul6T8AAHw+DwAAAAAAAAAByA4AADgFAAC+vqXcSqTbP4fm8r+lJek/AAB3Ph8AAAAAAAAAAckOAAA4BQAApv6811mt2z+H5vK/pSXpPwAAcT4fAAAAAAAAAAHKDgAAOAUAAORTMdFtuds/h+byv6Ul6T8AAGM+LwAAAAAAAAAByw4AADgFAAAgqaXKgcXbP5sxZciSI+k/AABRPi8AAAAAAAAAAcwOAAA4BQAAWv4ZxJXR2z+tfNfQfyHpPwAAOT4+AAAAAAAAAAHNDgAAOAUAADR+SLqz49s/wcdJ2Wwf6T8AACE+PgAAAAAAAAABzg4AADgFAAC86BmyzPLbP9USvOFZHek/AADuPT4AAAAAAAAAAc8OAAA4BQAAlmhIqOoE3D/VErzhWR3pPwAAjj1OAAAAAAAAAAHQDgAAOAUAAB7TGaADFNw/1RK84Vkd6T8AACA9TgAAAAAAAAAB0Q4AADgFAACoPeuXHCPcP9USvOFZHek/AACIPG0AAAAAAAAAAdIOAAA4BQAAbtO8s8fv2z+LprsIgJHpPwAABD4AAAAAAAAAAAHTDgAAOAUAALzoGbLM8ts/i6a7CICR6T8AADg+DwAAAAAAAAAB1A4AADgFAAAM/naw0fXbP4umuwiAkek/AABQPg8AAAAAAAAAAdUOAAA4BQAAMpMCpfQK3D8BaWk7DoXpPwAASj4PAAAAAAAAAAHWDgAAOAUAAHDodp4IF9w/Kf9NTOiA6T8AAEo+DwAAAAAAAAAB1w4AADgFAAD4UkiWISbcP0+VMl3CfOk/AAAfPg8AAAAAAAAAAdgOAAA4BQAA0tJ2jD843D93KxdunHjpPwAAxj0fAAAAAAAAAAHZDgAAOAUAAPhnAoFiTdw/n8H7fnZ06T8AAGQ9HwAAAAAAAAAB2g4AADgFAABwEutzimXcP+3txKAqbOk/AAC4PB8AAAAAAAAAAdsOAAA4BQAAvlyoCqSe1z9v8MytR6PqPwAAMD0AAAAAAAAAAAHcDgAAOAUAAOjceRSGjNc/gzs/tjSh6j8AAHw9EAAAAAAAAAAB3Q4AADgFAADo3HkUhozXP5eGsb4hn+o/AACQPRAAAAAAAAAAAd4OAAA4BQAA6Nx5FIaM1z+r0SPHDp3qPwAAlj0QAAAAAAAAAAHfDgAAOAUAAOjceRSGjNc/q9Ejxw6d6j8AAKQ9EAAAAAAAAAAB4A4AADgFAADo3HkUhozXP78cls/7muo/AAC0PSAAAAAAAAAAAeEOAAA4BQAA6Nx5FIaM1z+/HJbP+5rqPwAAxD0gAAAAAAAAAAHiDgAAOAUAAOjceRSGjNc/02cI2OiY6j8AANg9IAAAAAAAAAAB4w4AADgFAADo3HkUhozXP+WyeuDVluo/AADuPSAAAAAAAAAAAeQOAAA4BQAA6Nx5FIaM1z/5/ezowpTqPwAAAz4/AAAAAAAAAAHlDgAAOAUAAJjHHBaBidc/DUlf8a+S6j8AAA8+PwAAAAAAAAAB5g4AADgFAACYxxwWgYnXPyGU0fmckOo/AAAZPj8AAAAAAAAAAecOAAA4BQAAmMccFoGJ1z8hlNH5nJDqPwAAJD4/AAAAAAAAAAHoDgAAOAUAAJjHHBaBidc/IZTR+ZyQ6j8AACs+PwAAAAAAAAAB6Q4AADgFAACYxxwWgYnXPyGU0fmckOo/AAAzPj8AAAAAAAAAAeoOAAA4BQAAmMccFoGJ1z8hlNH5nJDqPwAANj4/AAAAAAAAAAHrDgAAOAUAAOjceRSGjNc/IZTR+ZyQ6j8AADk+PwAAAAAAAAAB7A4AADgFAADQHJEPlZXXPyGU0fmckOo/AAA7Pk8AAAAAAAAAAe0OAAA4BQAAXIdiB66k1z8130MCio7qPwAAOz59AAAAAAAAAAHuDgAAOAUAADQHkf3Lttc/Nd9DAoqO6j8AADw+fQAAAAAAAAAB7w4AADgFAAAMh7/z6cjXPzXfQwKKjuo/AAA8Po0AAAAAAAAAAfAOAAA4BQAANhxL6Aze1z8130MCio7qPwAAPD6dAAAAAAAAAAHxDgAAOAUAAK7GM9s09tc/Nd9DAoqO6j8AADw+rAAAAAAAAAAB8g4AADgFAAAkcRzOXA7YP0cqtgp3jOo/AAA5PqwAAAAAAAAAAfMOAAA4BQAA6jBiv4kp2D9HKrYKd4zqPwAAOD6sAAAAAAAAAAH0DgAAOAUAAPwFBa+7R9g/Ryq2CneM6j8AADg+vAAAAAAAAAAB9Q4AADgFAAAS26ee7WXYP0cqtgp3jOo/AAA4PrwAAAAAAAAAAfYOAAA4BQAAJLBKjh+E2D9HKrYKd4zqPwAAOD7MAAAAAAAAAAH3DgAAOAUAADiF7X1Rotg/Nd9DAoqO6j8AADo+zAAAAAAAAAAB+A4AADgFAABOWpBtg8DYPyGU0fmckOo/AAA7PswAAAAAAAAAAfkOAAA4BQAAYi8zXbXe2D8NSV/xr5LqPwAAOz7bAAAAAAAAAAH6DgAAOAUAANjZG1Dd9tg/DUlf8a+S6j8AAD4+2wAAAAAAAAAB+w4AADgFAABMhARDBQ/ZPw1JX/Gvkuo/AABBPusAAAAAAAAAAfwOAAA4BQAAJgQzOSMh2T8NSV/xr5LqPwAASz7rAAAAAAAAAAH9DgAAOAUAAFCZvi1GNtk/DUlf8a+S6j8AAFk++gAAAAAAAAAB/g4AADgFAAAoGe0jZEjZPw1JX/Gvkuo/AABmPvoAAAAAAAAAAf8OAAA4BQAAYm5hHXhU2T8NSV/xr5LqPwAAcz4KAQAAAAAAAAEADwAAOAUAAKDD1RaMYNk/DUlf8a+S6j8AAII+CgEAAAAAAAABAQ8AADgFAACMA+0Rm2nZPw1JX/Gvkuo/AACLPhoBAAAAAAAAAQIPAAA4BQAAKi6nDqVv2T8NSV/xr5LqPwCAkz4aAQAAAAAAAAEDDwAAOAUAANgYShCgbNk/DUlf8a+S6j8AgJc+GgEAAAAAAAABBA8AADgFAAA87o8TlmbZPw1JX/Gvkuo/AICaPhoBAAAAAAAAAQUPAAA4BQAAUK54GIdd2T/5/ezowpTqPwCAnD44AQAAAAAAAAEGDwAAOAUAABZZBB9zUdk/5bJ64NWW6j8AgJ0+SAEAAAAAAAABBw8AADgFAACK7jInWkLZP9NnCNjomOo/AICdPkgBAAAAAAAAAQgPAAA4BQAAsG4EMTww2T/TZwjY6JjqPwAAnj5YAQAAAAAAAAEJDwAAOAUAAIrZeDwZG9k/vxyWz/ua6j8AAJ8+ZwEAAAAAAAABCg8AADgFAABkRO1H9gXZP6vRI8cOneo/AIChPmcBAAAAAAAAAQsPAAA4BQAA6pkEVc7t2D+XhrG+IZ/qPwAApT53AQAAAAAAAAEMDwAAOAUAACjavmOh0tg/gzs/tjSh6j8AAKg+dwEAAAAAAAABDQ8AADgFAABgGnlydLfYP4M7P7Y0oeo/AICqPoYBAAAAAAAAAQ4PAAA4BQAA7G+Qf0yf2D+DOz+2NKHqPwCArD6GAQAAAAAAAAEPDwAAOAUAACSwSo4fhNg/gzs/tjSh6j8AgK4+lgEAAAAAAAABEA8AADgFAAD+Gr+Z/G7YP4M7P7Y0oeo/AICvPpYBAAAAAAAAAREPAAA4BQAA1IUzpdlZ2D+DOz+2NKHqPwAAsT6mAQAAAAAAAAESDwAAOAUAAPwFBa+7R9g/gzs/tjSh6j8AgLA+pgEAAAAAAAABEw8AADgFAABymzO3ojjYP4M7P7Y0oeo/AACwPqYBAAAAAAAAARQPAAA4BQAANka/vY4s2D+DOz+2NKHqPwAArz61AQAAAAAAAAEVDwAAOAUAAEwGqMJ/I9g/gzs/tjSh6j8AAK4+tQEAAAAAAAABFg8AADgFAABgxpDHcBrYP4M7P7Y0oeo/AACtPsUBAAAAAAAAARcPAAA4BQAAwJvWymYU2D+DOz+2NKHqPwAArD7FAQAAAAAAAAEYDwAAOAUAAHKGecxhEdg/gzs/tjSh6j8AgKk+xQEAAAAAAAABGQ8AADgFAAByhnnMYRHYP4M7P7Y0oeo/AICnPsUBAAAAAAAAARoPAAA4BQAAELEzyWsX2D+DOz+2NKHqPwCApT7VAQAAAAAAAAEbDwAAOAUAAKzb7cV1Hdg/gzs/tjSh6j8AgKQ+1QEAAAAAAAABHA8AADgFAABMBqjCfyPYP4M7P7Y0oeo/AACkPtUBAAAAAAAAAR0PAAA4BQAAhlscvJMv2D+DOz+2NKHqPwAApD7kAQAAAAAAAAEeDwAAOAUAABDG7bOsPtg/gzs/tjSh6j8AAKQ+9AEAAAAAAAABHw8AADgFAADoRRyqylDYP5eGsb4hn+o/AACkPgMCAAAAAAAAASAPAAA4BQAAEtunnu1l2D+r0SPHDp3qPwCAoj4TAgAAAAAAAAEhDwAAOAUAAOpa1pQLeNg/vxyWz/ua6j8AAKI+EwIAAAAAAAABIg8AADgFAAAS8GGJLo3YP+WyeuDVluo/AACiPiMCAAAAAAAAASMPAAA4BQAAOIXtfVGi2D8NSV/xr5LqPwAAoz4jAgAAAAAAAAEkDwAAOAUAAGAaeXJ0t9g/Nd9DAoqO6j8AgKM+MgIAAAAAAAABJQ8AADgFAACIrwRnl8zYP2/AmhtRiOo/AICjPjICAAAAAAAAASYPAAA4BQAAYi8zXbXe2D+pofE0GILqPwAApT5CAgAAAAAAAAEnDwAAOAUAAOqZBFXO7dg/zzfWRfJ96j8AgKY+QgIAAAAAAAABKA8AADgFAAAo73hO4vnYP/fNulbMeeo/AICnPkICAAAAAAAAASkPAAA4BQAAFC+QSfEC2T8fZJ9npnXqPwAAqT5hAgAAAAAAAAEqDwAAOAUAALJZSkb7CNk/Ma8RcJNz6j8AgKo+YQIAAAAAAAABKw8AADgFAAAAb6dEAAzZP0X6g3iAceo/AICtPmECAAAAAAAAASwPAAA4BQAAAG+nRAAM2T9ZRfaAbW/qPwAArj5hAgAAAAAAAAEtDwAAOAUAALJZSkb7CNk/bZBoiVpt6j8AAK4+cQIAAAAAAAABLg8AADgFAAAUL5BJ8QLZP22QaIlabeo/AACvPnECAAAAAAAAAS8PAAA4BQAAKO94TuL52D9tkGiJWm3qPwCAsD6AAgAAAAAAAAEwDwAAOAUAAOqZBFXO7dg/bZBoiVpt6j8AgLM+gAIAAAAAAAABMQ8AADgFAACwRJBbuuHYP22QaIlabeo/AAC3PpACAAAAAAAAATIPAAA4BQAAKNq+Y6HS2D9tkGiJWm3qPwAAuT6QAgAAAAAAAAEzDwAAOAUAAE5akG2DwNg/bZBoiVpt6j8AgLk+oAIAAAAAAAABNA8AADgFAADE7751arHYP22QaIlabeo/AIC4PqACAAAAAAAAATUPAAA4BQAAiJpKfFal2D9ZRfaAbW/qPwAAtz6vAgAAAAAAAAE2DwAAOAUAAExF1oJCmdg/RfqDeIBx6j8AAJs+rwIAAAAAAAABNw8AADgFAAAWOV5xn0LePz/1c15GA+g/AADYPQAAAAAAAAAAATgPAAA4BQAAKvlGdpA53j9TQOZmMwHoPwAAGD4QAAAAAAAAAAE5DwAAOAUAANrj6XeLNt4/U0DmZjMB6D8AACw+EAAAAAAAAAABOg8AADgFAACKzox5hjPeP2eLWG8g/+c/AAAtPhAAAAAAAAAAATsPAAA4BQAAis6MeYYz3j9ni1hvIP/nPwAAOT4QAAAAAAAAAAE8DwAAOAUAAIrOjHmGM94/Z4tYbyD/5z8AAD0+HwAAAAAAAAABPQ8AADgFAACKzox5hjPeP2eLWG8g/+c/AAA/Ph8AAAAAAAAAAT4PAAA4BQAAis6MeYYz3j9ni1hvIP/nPwAAQD4fAAAAAAAAAAE/DwAAOAUAAIrOjHmGM94/Z4tYbyD/5z8AAEA+HwAAAAAAAAABQA8AADgFAACKzox5hjPeP2eLWG8g/+c/AABCPh8AAAAAAAAAAUEPAAA4BQAAis6MeYYz3j8/9XNeRgPoPwAART4fAAAAAAAAAAFCDwAAOAUAAIrOjHmGM94/GV+PTWwH6D8AAE0+LwAAAAAAAAABQw8AADgFAACKzox5hjPeP6Oc4RreE+g/AABYPj8AAAAAAAAAAUQPAAA4BQAAis6MeYYz3j/z+NzOiCboPwAAYz5OAAAAAAAAAAFFDwAAOAUAAIrOjHmGM94/G7/zcVk96D8AAG8+XgAAAAAAAAABRg8AADgFAACKzox5hjPePx3vJQRQWOg/AAB5Pl4AAAAAAAAAAUcPAAA4BQAAis6MeYYz3j+TEThby4HoPwAAgj5tAAAAAAAAAAFIDwAAOAUAAIrOjHmGM94/9+jXqVmt6D8AgIQ+bQAAAAAAAAABSQ8AADgFAACKzox5hjPeP0l1BfD62ug/AICGPn0AAAAAAAAAAUoPAAA4BQAAis6MeYYz3j83ivcL+xLpPwCAiT59AAAAAAAAAAFLDwAAOAUAAIrOjHmGM94/OepbMOhI6T8AAIs+fQAAAAAAAAABTA8AADgFAADa4+l3izbeP3crF26ceOk/AICMPo0AAAAAAAAAAU0PAAA4BQAAKvlGdpA53j+zbNKrUKjpPwCAjD6NAAAAAAAAAAFODwAAOAUAAHgOpHSVPN4/K4/kAszR6T8AAIw+nAAAAAAAAAABTw8AADgFAADGIwFzmj/eP9+STXMO9ek/AACMPpwAAAAAAAAAAVAPAAA4BQAAFjlecZ9C3j/fwn8FBRDqPwAAjD6sAAAAAAAAAAFRDwAAOAUAAGROu2+kRd4/G9QIscIk6j8AAH8+rAAAAAAAAAABUg8AADgFAACyYxhuqUjeP5PG6HVHM+o/AABePrwAAAAAAAAAAVMPAAA4BQAABHl1bK5L3j8xT61Lpj3qPwAAGT68AAAAAAAAAAFUDwAAOAUAAHTPdbTSxt0/He8lBFBY6D8AAAQ+AAAAAAAAAAABVQ8AADgFAACIj165w73dP39mYS7xTeg/AAA1PhAAAAAAAAAAAVYPAAA4BQAAPHoBu7663T/1KA9hf0HoPwAATD4QAAAAAAAAAAFXDwAAOAUAADx6Abu+ut0/LwpmekY76D8AAEg+EAAAAAAAAAABWA8AADgFAAA8egG7vrrdP0NV2IIzOeg/AABoPh8AAAAAAAAAAVkPAAA4BQAAPHoBu7663T9p67yTDTXoPwAAfj4fAAAAAAAAAAFaDwAAOAUAAIiPXrnDvd0/kYGhpOcw6D8AAIU+HwAAAAAAAAABWw8AADgFAADWpLu3yMDdP7kXhrXBLOg/AICIPh8AAAAAAAAAAVwPAAA4BQAAdM91tNLG3T/frWrGmyjoPwCAiT4vAAAAAAAAAAFdDwAAOAUAALAk6q3m0t0/B0RP13Uk6D8AgIk+LwAAAAAAAAABXg8AADgFAAA6j7ul/+HdP0ElpvA8Hug/AACKPj8AAAAAAAAAAV8PAAA4BQAAxPmMnRjx3T9nu4oBFxroPwCAiD4/AAAAAAAAAAFgDwAAOAUAAJ55u5M2A94/ewb9CQQY6D8AAIc+PwAAAAAAAAABYQ8AADgFAAAUJKSGXhveP49RbxLxFeg/AICGPk4AAAAAAAAAAWIPAAA4BQAA2uPpd4s23j+PUW8S8RXoPwAAhz5eAAAAAAAAAAFjDwAAOAUAAJ6jL2m4Ud4/j1FvEvEV6D8AgIc+XgAAAAAAAAABZA8AADgFAAACji9X73LeP3sG/QkEGOg/AACJPm4AAAAAAAAAAWUPAAA4BQAAto2MQyuX3j9TcBj5KRzoPwCAiT5uAAAAAAAAAAFmDwAAOAUAABh4jDFiuN4/B0RP13Uk6D8AAIs+fQAAAAAAAAABZw8AADgFAADaN9Iij9PeP6XME63ULug/AICLPn0AAAAAAAAAAWgPAAA4BQAAUuK6Fbfr3j9DVdiCMznoPwCAiz6NAAAAAAAAAAFpDwAAOAUAACpi6QvV/d4/4d2cWJJD6D8AAIw+jQAAAAAAAAABag8AADgFAAC0zLoD7gzfP2sb7yUEUOg/AACNPqwAAAAAAAAAAWsPAAA4BQAAogzS/vwV3z8JpLP7YlroPwCAjz6sAAAAAAAAAAFsDwAAOAUAAEA3jPsGHN8/k+EFydRm6D8AAJM+rAAAAAAAAAABbQ8AADgFAABAN4z7BhzfPx0fWJZGc+g/AACVPqwAAAAAAAAAAW4PAAA4BQAAQDeM+wYc3z+TEThby4HoPwCAlT68AAAAAAAAAAFvDwAAOAUAALTMugPuDN8/HU+KKD2O6D8AAJg+vAAAAAAAAAABcA8AADgFAAAqYukL1f3eP5VBau3BnOg/AACbPssAAAAAAAAAAXEPAAA4BQAAovcXFLzu3j8LNEqyRqvoPwAAoD7LAAAAAAAAAAFyDwAAOAUAAMh36R2e3N4/gyYqd8u56D8AgKU+2wAAAAAAAAABcw8AADgFAACi4l0pe8fePw1kfEQ9xug/AICpPtsAAAAAAAAAAXQPAAA4BQAAeE3SNFiy3j+r7EAanNDoPwCArT7rAAAAAAAAAAF1DwAAOAUAAAKj6UEwmt4/hVZcCcLU6D8AAK8+6wAAAAAAAAABdg8AADgFAADcDV5NDYXeP3EL6gDV1ug/AICwPvoAAAAAAAAAAXcPAAA4BQAAtHjSWOpv3j9dwHf459joPwAAoT76AAAAAAAAAAF4DwAAOAUAAIzjRmTHWt4/l6HOEa/S6D8AAIk+CgEAAAAAAAABeQ8AADgFAACyYxhuqUjeP783syKJzug/AAA7PgoBAAAAAAAAAXoPAAA4BQAAo4RoE0hS4D9lWybdKeTnPwAADD4AAAAAAAAAAAF7DwAAOAUAAGgv9Bk0RuA/jfEK7gPg5z8AAEA+DwAAAAAAAAABfA8AADgFAAAYGpcbL0PgP43xCu4D4Oc/AABYPg8AAAAAAAAAAX0PAAA4BQAAI3oLnqc+4D+N8QruA+DnPwAAYT4PAAAAAAAAAAF+DwAAOAUAAHzv3B4lPeA/jfEK7gPg5z8AAHg+HwAAAAAAAAABfw8AADgFAAAt2n8gIDrgP3mmmOUW4uc/AACDPh8AAAAAAAAAAYAPAAA4BQAA3cQiIhs34D9lWybdKeTnPwCAiT4vAAAAAAAAAAGBDwAAOAUAAOckl6STMuA/UxC01Dzm5z8AgI0+LwAAAAAAAAABgg8AADgFAADyhAsnDC7gPyt6z8Ni6uc/AICRPi8AAAAAAAAAAYMPAAA4BQAAVFpRKgIo4D8D5OqyiO7nPwAAkz4+AAAAAAAAAAGEDwAAOAUAALUvly34IeA/yQKUmcH05z8AgJQ+PgAAAAAAAAABhQ8AADgFAAAZBd0w7hvgP40hPYD6+uc/AICWPk4AAAAAAAAAAYYPAAA4BQAAetoiNOQV4D8ZX49NbAfoPwCAmT5OAAAAAAAAAAGHDwAAOAUAAIQ6l7ZcEeA/Z7uKARca6D8AAJ4+TgAAAAAAAAABiA8AADgFAACNmgs51QzgP6XME63ULug/AICgPl0AAAAAAAAAAYkPAAA4BQAAmfp/u00I4D/NkipQpUXoPwCAoj5dAAAAAAAAAAGKDwAAOAUAAKJa9D3GA+A/4Q3P6ohe6D8AgKQ+bQAAAAAAAAABiw8AADgFAABYddGAff7fP5MROFvLgeg/AICnPm0AAAAAAAAAAYwPAAA4BQAAuEoXhHP43z8zyi7DIKfoPwAAqj59AAAAAAAAAAGNDwAAOAUAAGo1uoVu9d8/04IlK3bM6D8AgKw+fQAAAAAAAAABjg8AADgFAABqNbqFbvXfPzdaxXkE+Og/AICtPpwAAAAAAAAAAY8PAAA4BQAAuEoXhHP43z9zm4C3uCfpPwCArT6cAAAAAAAAAAGQDwAAOAUAAFh10YB9/t8/672SDjRR6T8AAK4+nAAAAAAAAAABkQ8AADgFAACiWvQ9xgPgP3crF26ceOk/AACuPpwAAAAAAAAAAZIPAAA4BQAAmfp/u00I4D8pL4De3pvpPwCArD6sAAAAAAAAAAGTDwAAOAUAAI2aCznVDOA/731bVw696T8AAKw+rAAAAAAAAAABlA8AADgFAACEOpe2XBHgP7XMNtA93uk/AACsPrsAAAAAAAAAAZUPAAA4BQAAetoiNOQV4D+3/GhiNPnpPwAArD67AAAAAAAAAAGWDwAAOAUAABkF3TDuG+A/8w3yDfIN6j8AgJ4+ywAAAAAAAAABlw8AADgFAAC1L5ct+CHgP1e1X8qJHuo/AICMPssAAAAAAAAAAZgPAAA4BQAAVFpRKgIo4D/h8rGX+yrqPwAAWz7qAAAAAAAAAAGZDwAAOAUAAJgPOqaOL+A/uVzNhiEv6j8AAPQ96gAAAAAAAAABmg8AADgFAAB879weJT3gP82nP48OLeo/AABQPeoAAAAAAAAAAZsPAAA4BQAA3wNR4t2s4D/hDc/qiF7oPwAAJD4AAAAAAAAAAAGcDwAAOAUAAJtOaGZRpeA/zcJc4ptg6D8AAGM+EAAAAAAAAAABnQ8AADgFAADywznnzqPgP83CXOKbYOg/AACAPhAAAAAAAAAAAZ4PAAA4BQAASzkLaEyi4D/Nwlzim2DoPwAAfz4QAAAAAAAAAAGfDwAAOAUAAEs5C2hMouA/zcJc4ptg6D8AAIU+HwAAAAAAAAABoA8AADgFAABLOQtoTKLgP83CXOKbYOg/AICFPh8AAAAAAAAAAaEPAAA4BQAASzkLaEyi4D/Nwlzim2DoPwAAhT4fAAAAAAAAAAGiDwAAOAUAAEs5C2hMouA/f5aTwOdo6D8AgIQ+HwAAAAAAAAABow8AADgFAABLOQtoTKLgPx0fWJZGc+g/AACEPj4AAAAAAAAAAaQPAAA4BQAASzkLaEyi4D+TEThby4HoPwAAhj4+AAAAAAAAAAGlDwAAOAUAAEs5C2hMouA/zyLBBomW6D8AAIk+TgAAAAAAAAABpg8AADgFAABLOQtoTKLgP9FS85h/seg/AACNPk4AAAAAAAAAAacPAAA4BQAASzkLaEyi4D+/N7Miic7oPwAAkj5OAAAAAAAAAAGoDwAAOAUAAKWu3OjJoOA/mdEApKXt6D8AgJc+XgAAAAAAAAABqQ8AADgFAAD+I65pR5/gP3NrTiXCDOk/AICePl4AAAAAAAAAAaoPAAA4BQAAVZl/6sSd4D8RJEWNFzLpPwAAoj5tAAAAAAAAAAGrDwAAOAUAAK4OUWtCnOA/xSeu/VlV6T8AgKQ+bQAAAAAAAAABrA8AADgFAAAHhCLsv5rgP5/B+352dOk/AICkPn0AAAAAAAAAAa0PAAA4BQAAB4Qi7L+a4D+f8S0RbY/pPwAAoz59AAAAAAAAAAGuDwAAOAUAAAeEIuy/muA/2wK3vCqk6T8AgJs+jQAAAAAAAAABrw8AADgFAAAHhCLsv5rgPz2qJHnCtOk/AICRPo0AAAAAAAAAAbAPAAA4BQAArg5Ra0Kc4D/J53ZGNMHpPwAAaT6sAAAAAAAAAAGxDwAAOAUAAFWZf+rEneA/jQYgLW3H6T8AAAQ+rAAAAAAAAAABsg8AADgFAAClrtzoyaDgP6FRkjVaxek/AABkPawAAAAAAAAAAbMPAAA4BQAApu0KqYwW4T8res/DYurnPwAAJD4AAAAAAAAAAAG0DwAAOAUAALBNfysFEuE/3U0Goq7y5z8AAGM+EAAAAAAAAAABtQ8AADgFAABhOCItAA/hP6Fsr4jn+Oc/AACAPhAAAAAAAAAAAbYPAAA4BQAAEyPFLvsL4T8/9XNeRgPoPwAAgT4QAAAAAAAAAAG3DwAAOAUAABMjxS77C+E/BRQdRX8J6D8AAIk+HwAAAAAAAAABuA8AADgFAAATI8Uu+wvhP6Oc4RreE+g/AACMPh8AAAAAAAAAAbkPAAA4BQAAEyPFLvsL4T8HRE/XdSToPwCAjj4vAAAAAAAAAAG6DwAAOAUAABMjxS77C+E/aeu8kw016D8AgI8+LwAAAAAAAAABuw8AADgFAAC6rfOtfQ3hP7lHuEe4R+g/AACRPj8AAAAAAAAAAbwPAAA4BQAAYTgiLQAP4T8JpLP7YlroPwCAkT4/AAAAAAAAAAG9DwAAOAUAAAnDUKyCEOE/RbU8pyBv6D8AgJE+TgAAAAAAAAABvg8AADgFAACwTX8rBRLhPx1Piig9jug/AACSPk4AAAAAAAAAAb8PAAA4BQAAV9itqocT4T8ff7y6M6noPwCAkD5OAAAAAAAAAAHADwAAOAUAAP5i3CkKFeE/Ia/uTCrE6D8AAJA+XgAAAAAAAAABwQ8AADgFAAD+YtwpChXhPyPfIN8g3+g/AACQPl4AAAAAAAAAAcIPAAA4BQAA/mLcKQoV4T83WsV5BPjoPwAAkD5uAAAAAAAAAAHDDwAAOAUAAP5i3CkKFeE/XyDcHNUO6T8AAJA+bgAAAAAAAAABxA8AADgFAAD+YtwpChXhP5sxZciSI+k/AACRPn0AAAAAAAAAAcUPAAA4BQAA/mLcKQoV4T/92NKEKjTpPwCAkD59AAAAAAAAAAHGDwAAOAUAAP5i3CkKFeE/hxYlUpxA6T8AAJA+jQAAAAAAAAABxw8AADgFAAD+YtwpChXhPyWf6Sf7Suk/AACEPo0AAAAAAAAAAcgPAAA4BQAAV9itqocT4T/ZciAGR1PpPwAAZj6cAAAAAAAAAAHJDwAAOAUAALBNfysFEuE/nZHJ7H9Z6T8AAD4+nAAAAAAAAAAByg8AADgFAABhOCItAA/hP4lGV+SSW+k/AADmPZwAAAAAAAAAAcsPAAA4BQAAa5iWr3gK4T+JRlfkklvpPwAATD2sAAAAAAAAAAHMDwAAOAUAAEs5C2hMouA/mQEzNpwI6T8AAAw+AAAAAAAAAAABzQ8AADgFAACuDlFrQpzgP61MpT6JBuk/AABDPhAAAAAAAAAAAc4PAAA4BQAAB4Qi7L+a4D+ZATM2nAjpPwAAXD4QAAAAAAAAAAHPDwAAOAUAALhuxe26l+A/hbbALa8K6T8AAGU+EAAAAAAAAAAB0A8AADgFAAC4bsXtupfgP4W2wC2vCuk/AAB+PhAAAAAAAAAAAdEPAAA4BQAAuG7F7bqX4D+FtsAtrwrpPwCAhj4fAAAAAAAAAAHSDwAAOAUAALhuxe26l+A/hbbALa8K6T8AgI0+HwAAAAAAAAAB0w8AADgFAAC4bsXtupfgP4W2wC2vCuk/AICPPi8AAAAAAAAAAdQPAAA4BQAAB4Qi7L+a4D+FtsAtrwrpPwAAkD4vAAAAAAAAAAHVDwAAOAUAAP4jrmlHn+A/c2tOJcIM6T8AAJA+LwAAAAAAAAAB1g8AADgFAADywznnzqPgP3NrTiXCDOk/AICOPj8AAAAAAAAAAdcPAAA4BQAALxmu4OKv4D9za04lwgzpPwAAjT4/AAAAAAAAAAHYDwAAOAUAABD5UFl5veA/c2tOJcIM6T8AgIQ+TgAAAAAAAAAB2Q8AADgFAABC7lDQFM7gP4W2wC2vCuk/AAB0Pk4AAAAAAAAAAdoPAAA4BQAAw/itRbXh4D/V4olPYwLpPwAALD59AAAAAAAAAAHbDwAAOAUAAHY3OfKze+E/OxqOwt5j6T8AAAg+AAAAAAAAAAAB3A8AADgFAACAl610LHfhPwE5N6kXauk/AAA8Pg8AAAAAAAAAAd0PAAA4BQAAgJetdCx34T/t7cSgKmzpPwAAVD4PAAAAAAAAAAHeDwAAOAUAAICXrXQsd+E/2aJSmD1u6T8AAFY+DwAAAAAAAAAB3w8AADgFAACAl610LHfhP9miUpg9buk/AABkPg8AAAAAAAAAAeAPAAA4BQAAgJetdCx34T/ZolKYPW7pPwAAaz4fAAAAAAAAAAHhDwAAOAUAAICXrXQsd+E/2aJSmD1u6T8AAHM+HwAAAAAAAAAB4g8AADgFAACAl610LHfhP9miUpg9buk/AAB6Ph8AAAAAAAAAAeMPAAA4BQAAz6wKczF64T/ZolKYPW7pPwAAgT4fAAAAAAAAAAHkDwAAOAUAAHY3OfKze+E/7e3EoCps6T8AAIM+LwAAAAAAAAAB5Q8AADgFAADFTJbwuH7hPwE5N6kXauk/AACHPi8AAAAAAAAAAeYPAAA4BQAAbNfEbzuA4T8nzxu68WXpPwAAjT4vAAAAAAAAAAHnDwAAOAUAABNi8+69geE/T2UAy8th6T8AgJQ+PgAAAAAAAAAB6A8AADgFAAC77CFuQIPhP4lGV+SSW+k/AICdPj4AAAAAAAAAAekPAAA4BQAAZHdQ7cKE4T/FJ679WVXpPwCAoz5OAAAAAAAAAAHqDwAAOAUAAAkCf2xFhuE//wgFFyFP6T8AAKo+TgAAAAAAAAAB6w8AADgFAACyjK3rx4fhP001zjjVRuk/AACxPl4AAAAAAAAAAewPAAA4BQAAWhfcakqJ4T+bYZdaiT7pPwCAuD5tAAAAAAAAAAHtDwAAOAUAAP+hCurMiuE/6Y1gfD026T8AAL4+bQAAAAAAAAAB7g8AADgFAACoLDlpT4zhP0sFnKbeK+k/AADDPm0AAAAAAAAAAe8PAAA4BQAAULdn6NGN4T/Bx0nZbB/pPwAAxT59AAAAAAAAAAHwDwAAOAUAAPdBlmdUj+E/N4r3C/sS6T8AgMU+fQAAAAAAAAAB8Q8AADgFAABGV/NlWZLhP8GXF0d2BOk/AIDDPowAAAAAAAAAAfIPAAA4BQAA7eEh5duT4T9LpTeC8fXoPwCAwT6MAAAAAAAAAAHzDwAAOAUAADv3fuPgluE/07JXvWzn6D8AgMA+nAAAAAAAAAAB9A8AADgFAAAxlwphaJvhP13Ad/jn2Og/AADBPpwAAAAAAAAAAfUPAAA4BQAAJzeW3u+f4T/nzZczY8roPwCAwT67AAAAAAAAAAH2DwAAOAUAAG3sflp8p+E/XZBFZvG96D8AgME+uwAAAAAAAAAB9w8AADgFAAALFzlXhq3hP9FS85h/seg/AIDAPrsAAAAAAAAAAfgPAAA4BQAAqkHzU5Cz4T8zyi7DIKfoPwAAwD67AAAAAAAAAAH5DwAAOAUAAEVsrVCaueE/gfb35NSe6D8AAMA+ywAAAAAAAAAB+g8AADgFAADklmdNpL/hP88iwQaJlug/AADAPssAAAAAAAAAAfsPAAA4BQAAgcEhSq7F4T8dT4ooPY7oPwCAvj7bAAAAAAAAAAH8DwAAOAUAAB/s20a4y+E/WTDhQQSI6D8AAL4+2wAAAAAAAAAB/Q8AADgFAAC9FpZDwtHhP4HGxVLeg+g/AIC7PuoAAAAAAAAAAf4PAAA4BQAAAsx+v07Z4T+nXKpjuH/oPwCAuT7qAAAAAAAAAAH/DwAAOAUAAEeBZzvb4OE/p1yqY7h/6D8AgLc++gAAAAAAAAABABAAADgFAACLNlC3Z+jhP5MROFvLgeg/AIC2PvoAAAAAAAAAAQEQAAA4BQAA0es4M/Tv4T9te1NK8YXoPwCAsz4JAQAAAAAAAAECEAAAOAUAAG8W8y/+9eE/MZr8MCqM6D8AgLE+CQEAAAAAAAABAxAAADgFAAAMQa0sCPzhP/e4pRdjkug/AICvPhkBAAAAAAAAAQQQAAA4BQAAqWtnKRIC4j+pjNz1rproPwCArj4ZAQAAAAAAAAEFEAAAOAUAAEeWISYcCOI/H3+8ujOp6D8AAK0+KQEAAAAAAAABBhAAADgFAACNSwqiqA/iP4MmKnfLueg/AACrPjgBAAAAAAAAAQcQAAA4BQAAKnbEnrIV4j/TgiUrdszoPwAAqT44AQAAAAAAAAEIEAAAOAUAACEWUBw6GuI/D5Su1jPh6D8AAKc+OAEAAAAAAAABCRAAADgFAAAXttuZwR7iPzdaxXkE+Og/AAClPkgBAAAAAAAAAQoQAAA4BQAADVZnF0kj4j9fINwc1Q7pPwCApD5IAQAAAAAAAAELEAAAOAUAAFtrxBVOJuI/c5uAt7gn6T8AAKM+WAEAAAAAAAABDBAAADgFAACrgCEUUyniP4cWJVKcQOk/AAChPlgBAAAAAAAAAQ0QAAA4BQAAoCCtkdot4j+JRlfkklvpPwAAmz5nAQAAAAAAAAEOEAAAOAUAAKAgrZHaLeI/n8H7fnZ06T8AgJI+ZwEAAAAAAAABDxAAADgFAACWwDgPYjLiP9vShCo0iek/AICDPncBAAAAAAAAARAQAAA4BQAA5tWVDWc14j89evLmy5npPwAAZT53AQAAAAAAAAEREAAAOAUAADXr8gtsOOI/2wK3vCqk6T8AAB4+pgEAAAAAAAABEhAAADgFAADwX35lYX/iP7kXhrXBLOg/AAA0PgAAAAAAAAAAARMQAAA4BQAAo0ohZ1x84j9XoEqLIDfoPwAAeD4QAAAAAAAAAAEUEAAAOAUAAKNKIWdcfOI/zZIqUKVF6D8AAIw+EAAAAAAAAAABFRAAADgFAACjSiFnXHziP39mYS7xTeg/AICJPhAAAAAAAAAAARYQAAA4BQAAo0ohZ1x84j9X0HwdF1LoPwAAjD4fAAAAAAAAAAEXEAAAOAUAAErVT+befeI/He8lBFBY6D8AAIw+HwAAAAAAAAABGBAAADgFAADwX35lYX/iP+ENz+qIXug/AACMPh8AAAAAAAAAARkQAAA4BQAAmeqs5OOA4j9/lpPA52joPwCAij4vAAAAAAAAAAEaEAAAOAUAAI+KOGJrheI/CdTljVl16D8AAIo+LwAAAAAAAAABGxAAADgFAACEKsTf8oniP217U0rxheg/AACKPj8AAAAAAAAAARwQAAA4BQAAespPXXqO4j+7107+m5joPwCAiD5OAAAAAAAAAAEdEAAAOAUAABj1CVqElOI/0VLzmH+x6D8AAIg+TgAAAAAAAAABHhAAADgFAADBfzjZBpbiP+fNlzNjyug/AACKPk4AAAAAAAAAAR8QAAA4BQAAtx/EVo6a4j/n/cnFWeXoPwAAjT5eAAAAAAAAAAEgEAAAOAUAAAU1IVWTneI/6S38V1AA6T8AAJA+XgAAAAAAAAABIRAAADgFAABUSn5TmKDiP/2ooPIzGek/AICTPm0AAAAAAAAAASIQAAA4BQAA+9Ss0hqi4j/92NKEKjTpPwAAlD5tAAAAAAAAAAEjEAAAOAUAAKJf21Gdo+I/672SDjRR6T8AAJQ+fQAAAAAAAAABJBAAADgFAAD71KzSGqLiPxWEqbEEaOk/AACTPn0AAAAAAAAAASUQAAA4BQAAol/bUZ2j4j9PlTJdwnzpPwAAkT6NAAAAAAAAAAEmEAAAOAUAAPvUrNIaouI/x4cSIkeL6T8AAHc+jQAAAAAAAAABJxAAADgFAABUSn5TmKDiP2UQ1/ellek/AAAUPrwAAAAAAAAAASgQAAA4BQAA5/8J4+iD4j8J1OWNWXXoPwAAHD4AAAAAAAAAAAEpEAAAOAUAAJnqrOTjgOI/RbU8pyBv6D8AAFU+DwAAAAAAAAABKhAAADgFAACZ6qzk44DiPzFqyp4zceg/AABwPg8AAAAAAAAAASsQAAA4BQAA5/8J4+iD4j9FtTynIG/oPwAAdj4PAAAAAAAAAAEsEAAAOAUAAN2flWBwiOI/RbU8pyBv6D8AgIU+DwAAAAAAAAABLRAAADgFAAB6yk9deo7iP0W1PKcgb+g/AICLPh8AAAAAAAAAAS4QAAA4BQAAwX842QaW4j9FtTynIG/oPwCAkD4fAAAAAAAAAAEvEAAAOAUAAAU1IVWTneI/VwCvrw1t6D8AAJM+LwAAAAAAAAABMBAAADgFAADydDhQoqbiP2tLIbj6aug/AICTPi8AAAAAAAAAATEQAAA4BQAALcqsSbay4j9/lpPA52joPwAAlD4vAAAAAAAAAAEyEAAAOAUAAGgfIUPKvuI/zcJc4ptg6D8AAJQ+PgAAAAAAAAABMxAAADgFAABL/8O7YMziPwmks/tiWug/AACUPj4AAAAAAAAAATQQAAA4BQAA1GmVs3nb4j9DhQoVKlToPwCAkT4+AAAAAAAAAAE1EAAAOAUAAAZflSoV7OI/f2ZhLvFN6D8AgI8+TgAAAAAAAAABNhAAADgFAACPyWYiLvviP7lHuEe4R+g/AICEPk4AAAAAAAAAATcQAAA4BQAAc6kJm8QI4z/h3ZxYkkPoPwAAbT5dAAAAAAAAAAE4EAAAOAUAAAh0TxVWE+M/LwpmekY76D8AADg+XQAAAAAAAAABORAAADgFAAD0s2YQZRzjP0NV2IIzOeg/AADMPYwAAAAAAAAAAToQAAA4BQAAOGlPjPEj4z9DVdiCMznoPwAAMD2MAAAAAAAAAAE7EAAAOAUAALYKCmxNc+I/h+byv6Ul6T8AAAg+AAAAAAAAAAABPBAAADgFAAC/an7uxW7iP4fm8r+lJek/AAA8PhAAAAAAAAAAAT0QAAA4BQAAv2p+7sVu4j+bMWXIkiPpPwAAVD4QAAAAAAAAAAE+EAAAOAUAAA6A2+zKceI/wcdJ2Wwf6T8AAFQ+EAAAAAAAAAABPxAAADgFAABdlTjrz3TiP9USvOFZHek/AABePh8AAAAAAAAAAUAQAAA4BQAAUjXEaFd54j/pXS7qRhvpPwAAXz4fAAAAAAAAAAFBEAAAOAUAAJnqrOTjgOI/EfQS+yAX6T8AAGA+LwAAAAAAAAABQhAAADgFAAAstfJedYviPzeK9wv7Euk/AABgPi8AAAAAAAAAAUMQAAA4BQAAwX842QaW4j+ZATM2nAjpPwAAYj4/AAAAAAAAAAFEEAAAOAUAAPvUrNIaouI/Iw9TcRf66D8AAGM+PwAAAAAAAAABRRAAADgFAADdtE9Lsa/iP5nRAKSl7eg/AABdPk4AAAAAAAAAAUYQAAA4BQAAwJTyw0e94j8PlK7WM+HoPwAAVj5OAAAAAAAAAAFHEAAAOAUAAKR0lTzeyuI/hVZcCcLU6D8AAD4+TgAAAAAAAAABSBAAADgFAAAt32Y099niP+fNlzNjyug/AAAJPl4AAAAAAAAAAUkQAAA4BQAABl+VKhXs4j81+mBVF8LoPwAAtj1eAAAAAAAAAAFKEAAAOAUAADdUlaGw/OI/gyYqd8u56D8AAFA9bQAAAAAAAAABSxAAADgFAADCvmaZyQvjP9FS85h/seg/AACwPG0AAAAAAAAAAUwQAAA4BQAAExPyV5GE4z/VLdk051DnPwAATD4AAAAAAAAAAAFNEAAAOAUAAH5IrN3/eeM/r5f0Iw1V5z8AgIw+LwAAAAAAAAABThAAADgFAAB+SKzd/3njP6+X9CMNVec/AACePi8AAAAAAAAAAU8QAAA4BQAAJ9PaXIJ74z+vl/QjDVXnPwAAmz4vAAAAAAAAAAFQEAAAOAUAACfT2lyCe+M/r5f0Iw1V5z8AAJ8+LwAAAAAAAAABURAAADgFAADD/ZRZjIHjP4cBEBMzWec/AACdPgAAAAAAAAAAAVIQAAA4BQAACbN91RiJ4z851UbxfmHnPwCAmz4QAAAAAAAAAAFTEAAAOAUAAE1oZlGlkOM/r8cmtgNw5z8AgJo+EAAAAAAAAAABVBAAADgFAAA7qH1MtJnjPxNvlHKbgOc/AACaPhAAAAAAAAAAAVUQAAA4BQAAznLDxkWk4z89NasVbJfnPwAAmj4QAAAAAAAAAAFWEAAAOAUAAAjIN8BZsOM/UbBPsE+w5z8AAJo+EAAAAAAAAAABVxAAADgFAACdkn0667rjPytKnTFsz+c/AACbPh8AAAAAAAAAAVgQAAA4BQAAgHIgs4HI4z/dTQairvLnPwCAnD4fAAAAAAAAAAFZEAAAOAUAABQ9Zi0T0+M/j1FvEvEV6D8AgJ4+LwAAAAAAAAABWhAAADgFAAABfX0oItzjP1egSosgN+g/AICfPi8AAAAAAAAAAVsQAAA4BQAARTJmpK7j4z8JpLP7YlroPwCAnz4/AAAAAAAAAAFcEAAAOAUAADzS8SE26OM/p1yqY7h/6D8AAKQ+PwAAAAAAAAABXRAAADgFAAA80vEhNujjP1lgE9T6oug/AICrPk4AAAAAAAAAAV4QAAA4BQAAlEfDorPm4z8hr+5MKsToPwCAsj5OAAAAAAAAAAFfEAAAOAUAAEUyZqSu4+M/5/3JxVnl6D8AgLk+XgAAAAAAAAABYBAAADgFAACnB6ynpN3jP8GXF0d2BOk/AIC9Pl4AAAAAAAAAAWEQAAA4BQAAYlLDKxjW4z/Bx0nZbB/pPwAAwD5uAAAAAAAAAAFiEAAAOAUAAB2d2q+LzuM/w/d7a2M66T8AgME+bgAAAAAAAAABYxAAADgFAAAwXcO0fMXjP7HcO/VsV+k/AADDPm4AAAAAAAAAAWQQAAA4BQAARB2suW284z/ZolKYPW7pPwAAvj59AAAAAAAAAAFlEAAAOAUAAFndlL5es+M/PUrAVNV+6T8AALY+fQAAAAAAAAABZhAAADgFAADEEk9EzajjPwFpaTsOhek/AACaPo0AAAAAAAAAAWcQAAA4BQAAf11myECh4z/tHfcyIYfpPwAAbD6NAAAAAAAAAAFoEAAAOAUAAOEyrMs2m+M/T5UyXcJ86T8AABg+wQAAAAAAAAABaRAAADgFAAAD5h++ZqDkP7WH7/7d2+c/AAAUPgAAAAAAAAAAAWoQAAA4BQAAtdDCv2Gd5D+1h+/+3dvnPwAASz4PAAAAAAAAAAFrEAAAOAUAALXQwr9hneQ/oTx99vDd5z8AAGQ+DwAAAAAAAAABbBAAADgFAAC10MK/YZ3kP6E8ffbw3ec/AABgPg8AAAAAAAAAAW0QAAA4BQAAtdDCv2Gd5D+hPH328N3nPwAAZD4fAAAAAAAAAAFuEAAAOAUAAFtb8T7knuQ/eaaY5Rbi5z8AAGE+HwAAAAAAAAABbxAAADgFAAAD5h++ZqDkPz/FQcxP6Oc/AABePh8AAAAAAAAAAXAQAAA4BQAAUft8vGuj5D/xmHiqm/DnPwAAXT4vAAAAAAAAAAFxEAAAOAUAAKIQ2rpwpuQ/jSE9gPr65z8AAFw+LwAAAAAAAAABchAAADgFAADwJTe5dankP7XnUyPLEeg/AABcPj4AAAAAAAAAAXMQAAA4BQAAPzuUt3qs5D/frWrGmyjoPwAAXj5OAAAAAAAAAAF0EAAAOAUAAObFwjb9reQ/4d2cWJJD6D8AAGM+TgAAAAAAAAABdRAAADgFAAA12x81ArHkP6cseNHBZOg/AABoPk4AAAAAAAAAAXYQAAA4BQAA3GVOtISy5D8xmvwwKozoPwAAbT5eAAAAAAAAAAF3EAAAOAUAANxlTrSEsuQ/451loWyv6D8AAG8+XgAAAAAAAAABeBAAADgFAADcZU60hLLkP5ehzhGv0ug/AAByPm0AAAAAAAAAAXkQAAA4BQAA3GVOtISy5D9xOxyTy/HoPwAAaj5tAAAAAAAAAAF6EAAAOAUAADXbHzUCseQ/c2tOJcIM6T8AAF4+bQAAAAAAAAABexAAADgFAADmxcI2/a3kP5sxZciSI+k/AAA7PowAAAAAAAAAAXwQAAA4BQAAl7BlOPiq5D/pjWB8PTbpPwAA5D2MAAAAAAAAAAF9EAAAOAUAAEmbCDrzp+Q/c8uySa9C6T8AAEg9jAAAAAAAAAABfhAAADgFAADQxqtxSUHkPx9/vLozqeg/AABIPgAAAAAAAAAAAX8QAAA4BQAAKjx98sY/5D8LNEqyRqvoPwCAij4PAAAAAAAAAAGAEAAAOAUAANDGq3FJQeQ/CzRKskar6D8AAJw+DwAAAAAAAAABgRAAADgFAAAg3AhwTkTkPws0SrJGq+g/AACbPg8AAAAAAAAAAYIQAAA4BQAAbvFlblNH5D8LNEqyRqvoPwCAoj4PAAAAAAAAAAGDEAAAOAUAAAwcIGtdTeQ/CzRKskar6D8AgKQ+HwAAAAAAAAABhBAAADgFAAD4WzdmbFbkPws0SrJGq+g/AIClPh8AAAAAAAAAAYUQAAA4BQAAjCZ94P1g5D8LNEqyRqvoPwCApD4vAAAAAAAAAAGGEAAAOAUAAMd78dkRbeQ/CzRKskar6D8AAKM+LwAAAAAAAAABhxAAADgFAACqW5RSqHrkPx9/vLozqeg/AICiPi8AAAAAAAAAAYgQAAA4BQAAM8ZlSsGJ5D9HFaHLDaXoPwAAmD4+AAAAAAAAAAGJEAAAOAUAAA1GlEDfm+Q/bauF3Oeg6D8AgIk+PgAAAAAAAAABihAAADgFAADcZU60hLLkP5VBau3BnOg/AABfPj4AAAAAAAAAAYsQAAA4BQAAXXCrKSXG5D/PIsEGiZboPwAAAz5tAAAAAAAAAAGMEAAAOAUAANx6CJ/F2eQ/HU+KKD2O6D8AAGQ9bQAAAAAAAAABjRAAADgFAAC4OWVVpmHlP2eLWG8g/+c/AABcPgAAAAAAAAAAAY4QAAA4BQAAwpnZ1x5d5T/xyKo8kgvoPwAAlz4QAAAAAAAAAAGPEAAAOAUAAMKZ2dceXeU/L9oz6E8g6D8AAKo+EAAAAAAAAAABkBAAADgFAABpJAhXoV7lPwd0gWlsP+g/AIClPhAAAAAAAAAAAZEQAAA4BQAAEK821iNg5T+TsdM23kvoPwAApz4QAAAAAAAAAAGSEAAAOAUAALg5ZVWmYeU/9VhB83Vc6D8AAKU+HwAAAAAAAAABkxAAADgFAAAGT8JTq2TlP0W1PKcgb+g/AICkPh8AAAAAAAAAAZQQAAA4BQAAVWQfUrBn5T8dT4ooPY7oPwAAoz4vAAAAAAAAAAGVEAAAOAUAAKR5fFC1auU/CzRKskar6D8AAKI+LwAAAAAAAAABlhAAADgFAADyjtlOum3lP+fNlzNjyug/AACiPj8AAAAAAAAAAZcQAAA4BQAAQqQ2Tb9w5T+/Z+W0f+noPwAAoj4/AAAAAAAAAAGYEAAAOAUAAOguZcxBcuU/rUylPokG6T8AAKM+PwAAAAAAAAABmRAAADgFAACRuZNLxHPlP8HHSdlsH+k/AACfPk4AAAAAAAAAAZoQAAA4BQAAOETCykZ15T/D93trYzrpPwAAmj5OAAAAAAAAAAGbEAAAOAUAADhEwspGdeU/sdw79WxX6T8AAIo+XgAAAAAAAAABnBAAADgFAAA4RMLKRnXlP9miUpg9buk/AABuPl4AAAAAAAAAAZ0QAAA4BQAABzoIaWo95T/98+/Xt2fnPwAASD4AAAAAAAAAAAGeEAAAOAUAAAc6CGlqPeU/ET9i4KRl5z8AgIo+EAAAAAAAAAABnxAAADgFAACjZMJldEPlPyWK1OiRY+c/AACcPhAAAAAAAAAAAaAQAAA4BQAAmgRO4/tH5T8litTokWPnPwAAmD4fAAAAAAAAAAGhEAAAOAUAAJCk2WCDTOU/JYrU6JFj5z8AAJk+HwAAAAAAAAABohAAADgFAAAvz5NdjVLlP+uofc/Kaec/AICYPh8AAAAAAAAAAaMQAAA4BQAAGg+rWJxb5T+JMUKlKXTnPwAAmD4vAAAAAAAAAAGkEAAAOAUAAFVkH1KwZ+U/JboGe4h+5z8AgJU+LwAAAAAAAAABpRAAADgFAAA4RMLKRnXlP7P3WEj6iuc/AICTPj4AAAAAAAAAAaYQAAA4BQAAaTnCQeKF5T8p6jgNf5nnPwCAkj4+AAAAAAAAAAGnEAAAOAUAAEK58DcAmOU/d0Y0wSms5z8AgI8+TgAAAAAAAAABqBAAADgFAAB0rvCum6jlP8eiL3XUvuc/AICMPk4AAAAAAAAAAakQAAA4BQAAVo6TJzK25T8X/yopf9HnPwCAiT5OAAAAAAAAAAGqEAAAOAUAAJLjByFGwuU/UxC01Dzm5z8AgIc+XgAAAAAAAAABqxAAADgFAAB+Ix8cVcvlP3vWyncN/ec/AICHPl4AAAAAAAAAAawQAAA4BQAAxNgHmOHS5T+151MjyxHoPwCAiD5tAAAAAAAAAAGtEAAAOAUAALp4kxVp1+U/8/jczogm6D8AgIw+bQAAAAAAAAABrhAAADgFAABhA8KU69jlP0NV2IIzOeg/AACSPn0AAAAAAAAAAa8QAAA4BQAAYQPClOvY5T+TsdM23kvoPwCAlj59AAAAAAAAAAGwEAAAOAUAAGpjNhdk1OU/9VhB83Vc6D8AAJs+jQAAAAAAAAABsRAAADgFAAAlrk2b18zlP3+Wk8DnaOg/AACePo0AAAAAAAAAAbIQAAA4BQAAOW42oMjD5T8J1OWNWXXoPwCAoT6cAAAAAAAAAAGzEAAAOAUAAKaj8CU3ueU/kxE4W8uB6D8AAKQ+nAAAAAAAAAABtBAAADgFAABqTnwsI63lP1kw4UEEiOg/AICmPqwAAAAAAAAAAbUQAAA4BQAALvkHMw+h5T8xmvwwKozoPwAAoz6sAAAAAAAAAAG2EAAAOAUAAPSjkzn7lOU/CwQYIFCQ6D8AAJ4+rAAAAAAAAAABtxAAADgFAABg2U2/aYrlP/e4pRdjkug/AACOPrsAAAAAAAAAAbgQAAA4BQAAJITZxVV+5T/jbTMPdpToPwAAdj67AAAAAAAAAAG5EAAAOAUAADhEwspGdeU/420zD3aU6D8AACw+2wAAAAAAAAABuhAAADgFAACAdwfHWGjmPxf/Kil/0ec/AABAPgAAAAAAAAAAAbsQAAA4BQAAMmKqyFNl5j8DtLggktPnPwAAhT4QAAAAAAAAAAG8EAAAOAUAAIrXe0nRY+Y/72hGGKXV5z8AAJY+EAAAAAAAAAABvRAAADgFAAA7wh5LzGDmP8fSYQfL2ec/AACUPhAAAAAAAAAAAb4QAAA4BQAAlDfwy0lf5j+1h+/+3dvnPwCAmT4gAAAAAAAAAAG/EAAAOAUAAO2swUzHXeY/jfEK7gPg5z8AAJw+IAAAAAAAAAABwBAAADgFAACel2ROwlrmP2VbJt0p5Oc/AICfPiAAAAAAAAAAAcEQAAA4BQAAT4IHUL1X5j8res/DYurnPwAAoz4gAAAAAAAAAAHCEAAAOAUAALJXTVOzUeY/3U0Goq7y5z8AAKg+LwAAAAAAAAABwxAAADgFAAATLZNWqUvmP40hPYD6+uc/AICqPj4AAAAAAAAAAcQQAAA4BQAAJ+17W5pC5j8FFB1FfwnoPwCArT4+AAAAAAAAAAHFEAAAOAUAADqtZGCLOeY/QSWm8Dwe6D8AgLI+TQAAAAAAAAABxhAAADgFAAD193vk/jHmP2nrvJMNNeg/AIC2Pk0AAAAAAAAAAccQAAA4BQAAWc3B5/Qr5j9/ZmEu8U3oPwAAuz5dAAAAAAAAAAHIEAAAOAUAALuiB+vqJeY/VwCvrw1t6D8AAL8+XQAAAAAAAAAByRAAADgFAADFAnxtYyHmP/e4pRdjkug/AADEPm0AAAAAAAAAAcoQAAA4BQAAde0eb14e5j+pvA6IpbXoPwCAxz5tAAAAAAAAAAHLEAAAOAUAAHXtHm9eHuY/SXUF8Pra6D8AAMo+fAAAAAAAAAABzBAAADgFAABsjars5SLmP8GXF0d2BOk/AADKPnwAAAAAAAAAAc0QAAA4BQAAsUKTaHIq5j8lb7eVBDDpPwAAyj6MAAAAAAAAAAHOEAAAOAUAAJ2CqmOBM+Y/xSeu/VlV6T8AgMY+jAAAAAAAAAABzxAAADgFAADZ1x5dlT/mP4t2iXaJduk/AIDBPpwAAAAAAAAAAdAQAAA4BQAAbKJk1yZK5j95W0kAk5PpPwCArD6cAAAAAAAAAAHREAAAOAUAAKj32NA6VuY/oSFgo2Oq6T8AgJE+qwAAAAAAAAAB0hAAADgFAADjTE3KTmLmP+99W1cOvek/AABTPqsAAAAAAAAAAdMQAAA4BQAAH6LBw2Ju5j9ncDsck8vpPwAA2D3aAAAAAAAAAAHUEAAAOAUAAFGXwTr+fuY/F0Ry+t7T6T8AADQ92gAAAAAAAAAB1RAAADgFAACg60z5xffmP43xCu4D4Oc/AABQPgAAAAAAAAAAAdYQAAA4BQAAqkvBez7z5j8XL127deznPwCAjz4PAAAAAAAAAAHXEAAAOAUAAFLW7/rA9OY/3U0Goq7y5z8AAKI+DwAAAAAAAAAB2BAAADgFAABS1u/6wPTmP1NA5mYzAeg/AACePg8AAAAAAAAAAdkQAAA4BQAAUtbv+sD05j/xyKo8kgvoPwAAoD4PAAAAAAAAAAHaEAAAOAUAAPlgHnpD9uY/U3AY+Skc6D8AAKA+DwAAAAAAAAAB2xAAADgFAAD5YB56Q/bmP5GBoaTnMOg/AACgPi8AAAAAAAAAAdwQAAA4BQAAoOtM+cX35j/NkipQpUXoPwAAoD4vAAAAAAAAAAHdEAAAOAUAAEh2e3hI+eY/9VhB83Vc6D8AAKA+LwAAAAAAAAAB3hAAADgFAADvAKr3yvrmP8/yjnSSe+g/AACgPi8AAAAAAAAAAd8QAAA4BQAA7wCq98r65j+pjNz1rproPwAAoD4+AAAAAAAAAAHgEAAAOAUAAO8AqvfK+uY/lXGcf7i36D8AAKE+PgAAAAAAAAAB4RAAADgFAADvAKr3yvrmP5ehzhGv0ug/AICiPk4AAAAAAAAAAeIQAAA4BQAAlovYdk385j+tHHOskuvoPwCApD5OAAAAAAAAAAHjEAAAOAUAAJaL2HZN/OY/1eKJT2MC6T8AgKU+TgAAAAAAAAAB5BAAADgFAACWi9h2TfzmPxH0EvsgF+k/AIClPl0AAAAAAAAAAeUQAAA4BQAAPhYH9s/95j9fUA6vyynpPwAAnj5dAAAAAAAAAAHmEAAAOAUAAOWgNXVS/+Y/10Luc1A46T8AAJM+bQAAAAAAAAAB5xAAADgFAACMK2T01ADnP3PLskmvQuk/AABvPm0AAAAAAAAAAegQAAA4BQAANbaSc1cC5z856lsw6EjpPwAACj6cAAAAAAAAAAHpEAAAOAUAANLgTHBhCOc/OepbMOhI6T8AAHA9nAAAAAAAAAAB6hAAADgFAABKtak4C2/nPz2VDzpZzec/AABMPgAAAAAAAAAAAesQAAA4BQAA+59MOgZs5z8X/yopf9HnPwCAjD4QAAAAAAAAAAHsEAAAOAUAAPufTDoGbOc/72hGGKXV5z8AAJ4+EAAAAAAAAAAB7RAAADgFAAD7n0w6BmznP7WH7/7d2+c/AACaPhAAAAAAAAAAAe4QAAA4BQAAoip7uYht5z95ppjlFuLnPwAAnD4QAAAAAAAAAAHvEAAAOAUAAEq1qTgLb+c/K3rPw2Lq5z8AAJs+IAAAAAAAAAAB8BAAADgFAACZygY3EHLnP8kClJnB9Oc/AACaPiAAAAAAAAAAAfEQAAA4BQAA599jNRV15z/xyKo8kgvoPwAAmT4vAAAAAAAAAAHyEAAAOAUAAIYKHjIfe+c/L9oz6E8g6D8AAJg+LwAAAAAAAAAB8xAAADgFAAAjNdguKYHnP0NV2IIzOeg/AACYPj8AAAAAAAAAAfQQAAA4BQAAZ+rAqrWI5z9DhQoVKlToPwAAmD4/AAAAAAAAAAH1EAAAOAUAAAUVe6e/juc/MWrKnjNx6D8AAJg+PwAAAAAAAAAB9hAAADgFAACkPzWkyZTnP/e4pRdjkug/AACZPk4AAAAAAAAAAfcQAAA4BQAA8VSSos6X5z/RUvOYf7HoPwCAmj5OAAAAAAAAAAH4EAAAOAUAAPFUkqLOl+c/vzezIonO6D8AgJs+XgAAAAAAAAAB+RAAADgFAADxVJKizpfnP79n5bR/6eg/AACdPl4AAAAAAAAAAfoQAAA4BQAA8VSSos6X5z/pLfxXUADpPwAAmj5uAAAAAAAAAAH7EAAAOAUAAKQ/NaTJlOc/N4r3C/sS6T8AgJY+bgAAAAAAAAAB/BAAADgFAACtn6kmQpDnP5sxZciSI+k/AACBPn0AAAAAAAAAAf0QAAA4BQAAt/8dqbqL5z8lb7eVBDDpPwAAHz59AAAAAAAAAAH+EAAAOAUAABnVY6ywhec/6Y1gfD026T8AAIw9nQAAAAAAAAAB/xAAADgFAACWdh6MDNXmP70HgZCSs+g/AABEPgAAAAAAAAAAAQARAAA4BQAA7+vvDIrT5j+VcZx/uLfoPwAAhz4PAAAAAAAAAAEBEQAAOAUAAD4BTQuP1uY/lXGcf7i36D8AAJg+DwAAAAAAAAABAhEAADgFAAA0odiIFtvmP2/bt27eu+g/AACUPg8AAAAAAAAAAQMRAAA4BQAAKkFkBp7f5j9dkEVm8b3oPwAAlj4fAAAAAAAAAAEEEQAAOAUAAMdrHgOo5eY/SUXTXQTA6D8AgJI+HwAAAAAAAAABBREAADgFAAANIQd/NO3mPw1kfEQ9xug/AICNPi8AAAAAAAAAAQYRAAA4BQAA7wCq98r65j/nzZczY8roPwAAfj4vAAAAAAAAAAEHEQAAOAUAAHpre+/jCec/vzezIonO6D8AAFs+PgAAAAAAAAABCBEAADgFAACsYHtmfxrnP9OCJSt2zOg/AAAVPj4AAAAAAAAAAQkRAAA4BQAAg+CpXJ0s5z/5GAo8UMjoPwAAhD1dAAAAAAAAAAEKEQAAOAUAAMOewOv1/Oc/c8uySa9C6T8AAAA+AAAAAAAAAAABCxEAADgFAADDnsDr9fznP4cWJVKcQOk/AAAxPg8AAAAAAAAAAQwRAAA4BQAAw57A6/X85z+bYZdaiT7pPwAASD4PAAAAAAAAAAENEQAAOAUAAMOewOv1/Oc/r6wJY3Y86T8AAEs+DwAAAAAAAAABDhEAADgFAADDnsDr9fznP8P3e2tjOuk/AABaPg8AAAAAAAAAAQ8RAAA4BQAAw57A6/X85z/pjWB8PTbpPwAAbz4PAAAAAAAAAAEQEQAAOAUAAMOewOv1/Oc/JW+3lQQw6T8AgIU+HwAAAAAAAAABEREAADgFAADDnsDr9fznP19QDq/LKek/AICTPh8AAAAAAAAAARIRAAA4BQAAw57A6/X85z+tfNfQfyHpPwAAoz4fAAAAAAAAAAETEQAAOAUAAHKJY+3w+ec/Iz+FAw4V6T8AAKo+LgAAAAAAAAABFBEAADgFAAAaFJJsc/vnP8GXF0d2BOk/AICzPj4AAAAAAAAAARURAAA4BQAAGhSSbHP75z9d8KmK3vPoPwAAvj4+AAAAAAAAAAEWEQAAOAUAAHKJY+3w+ec/+0g8zkbj6D8AAMY+PgAAAAAAAAABFxEAADgFAAAaFJJsc/vnP5ehzhGv0ug/AIDNPk4AAAAAAAAAARgRAAA4BQAAcolj7fD55z9JRdNdBMDoPwAAzz5OAAAAAAAAAAEZEQAAOAUAABoUkmxz++c/451loWyv6D8AANA+XQAAAAAAAAABGhEAADgFAADDnsDr9fznP4H29+TUnug/AADQPl0AAAAAAAAAARsRAAA4BQAAuT5MaX0B6D9F5W45F4roPwAA0D5tAAAAAAAAAAEcEQAAOAUAAK/e1+YEBug/MWrKnjNx6D8AgM4+bQAAAAAAAAABHREAADgFAACkfmNkjAroP+ENz+qIXug/AADOPn0AAAAAAAAAAR4RAAA4BQAAmh7v4RMP6D9rG+8lBFDoPwAAzj59AAAAAAAAAAEfEQAAOAUAADhJqd4dFeg/4d2cWJJD6D8AAM8+jAAAAAAAAAABIBEAADgFAADXc2PbJxvoPy8KZnpGO+g/AADNPowAAAAAAAAAASERAAA4BQAAdJ4d2DEh6D9p67yTDTXoPwCAyj6cAAAAAAAAAAEiEQAAOAUAALhTBlS+KOg/kYGhpOcw6D8AAMk+nAAAAAAAAAABIxEAADgFAAD9CO/PSjDoP7kXhrXBLOg/AADIPqsAAAAAAAAAASQRAAA4BQAAQ77XS9c36D+lzBOt1C7oPwAAyT6rAAAAAAAAAAElEQAAOAUAAIhzwMdjP+g/fTYvnPoy6D8AgMs+qwAAAAAAAAABJhEAADgFAADOKKlD8EboPy8KZnpGO+g/AIDKPrsAAAAAAAAAAScRAAA4BQAAEt6Rv3xO6D/NkipQpUXoPwCAyT67AAAAAAAAAAEoEQAAOAUAAKao1zkOWeg/axvvJQRQ6D8AAMY+ywAAAAAAAAABKREAADgFAADi/UszImXoP+ENz+qIXug/AIDCPssAAAAAAAAAASoRAAA4BQAAdciRrbNv6D9FtTynIG/oPwCAvz7aAAAAAAAAAAErEQAAOAUAAAqT1ydFeug/gcbFUt6D6D8AgL0+2gAAAAAAAAABLBEAADgFAAD20u4iVIPoP5VBau3BnOg/AAC7PvoAAAAAAAAAAS0RAAA4BQAAOojXnuCK6D+VcZx/uLfoPwCAuj76AAAAAAAAAAEuEQAAOAUAADIoYxxoj+g/l6HOEa/S6D8AALk++gAAAAAAAAABLxEAADgFAAAoyO6Z75PoP5nRAKSl7eg/AAC4PvoAAAAAAAAAATARAAA4BQAAdt1LmPSW6D+ZATM2nAjpPwAAuD4JAQAAAAAAAAExEQAAOAUAAB5oehd3mOg/h+byv6Ul6T8AALk+CQEAAAAAAAABMhEAADgFAADD8qiW+ZnoP2GAQEHCROk/AAC2PhkBAAAAAAAAATMRAAA4BQAAw/KolvmZ6D9jsHLTuF/pPwCAsj4ZAQAAAAAAAAE0EQAAOAUAAMPyqJb5meg/n8H7fnZ06T8AAKc+KAEAAAAAAAABNREAADgFAADD8qiW+ZnoP+0d9zIhh+k/AACZPigBAAAAAAAAATYRAAA4BQAAbH3XFXyb6D95W0kAk5PpPwAAbz5IAQAAAAAAAAE3EQAAOAUAALuSNBSBnug/PXry5suZ6T8AAAM+SAEAAAAAAAABOBEAADgFAAAJqJEShqHoP5/xLRFtj+k/AABgPUgBAAAAAAAAATkRAAA4BQAA7rGoYJ796D/xmHiqm/DnPwAAPD4AAAAAAAAAAAE6EQAAOAUAAPgRHeMW+eg/yQKUmcH05z8AgIE+EAAAAAAAAAABOxEAADgFAAD4ER3jFvnoP7W3IZHU9uc/AACSPhAAAAAAAAAAATwRAAA4BQAA+BEd4xb56D+hbK+I5/jnPwAAjj4QAAAAAAAAAAE9EQAAOAUAAPgRHeMW+eg/oWyviOf45z8AAI8+HwAAAAAAAAABPhEAADgFAAD4ER3jFvnoP6Fsr4jn+Oc/AICOPh8AAAAAAAAAAT8RAAA4BQAAn5xLYpn66D971sp3Df3nPwAAjz4fAAAAAAAAAAFAEQAAOAUAAEcneuEb/Og/U0DmZjMB6D8AgJA+HwAAAAAAAAABQREAADgFAACVPNffIP/oPxlfj01sB+g/AICTPi8AAAAAAAAAAUIRAAA4BQAA41E03iUC6T+151MjyxHoPwAAlT4+AAAAAAAAAAFDEQAAOAUAADNnkdwqBek/B0RP13Uk6D8AAJk+TgAAAAAAAAABRBEAADgFAACBfO7aLwjpP1egSosgN+g/AACePk4AAAAAAAAAAUURAAA4BQAAdxx6WLcM6T+TsdM23kvoPwCApD5OAAAAAAAAAAFGEQAAOAUAAMYx11a8D+k/zcJc4ptg6D8AgKw+XgAAAAAAAAABRxEAADgFAAAURzRVwRLpP7unHGylfeg/AACxPl4AAAAAAAAAAUgRAAA4BQAAZVyRU8YV6T+VQWrtwZzoPwAAtT5eAAAAAAAAAAFJEQAAOAUAAAvnv9JIF+k/b9u3bt676D8AALY+bQAAAAAAAAABShEAADgFAACzce5RyxjpP13Ad/jn2Og/AAC2Pm0AAAAAAAAAAUsRAAA4BQAAs3HuUcsY6T9d8KmK3vPoPwAAtj59AAAAAAAAAAFMEQAAOAUAALNx7lHLGOk/hbbALa8K6T8AALY+fQAAAAAAAAABTREAADgFAACzce5RyxjpP9USvOFZHek/AACrPo0AAAAAAAAAAU4RAAA4BQAAs3HuUcsY6T9fUA6vyynpPwAAnD6NAAAAAAAAAAFPEQAAOAUAALNx7lHLGOk/ESRFjRcy6T8AAHA+nAAAAAAAAAABUBEAADgFAACzce5RyxjpPyVvt5UEMOk/AAABPpwAAAAAAAAAAVERAAA4BQAAW/wc0U0a6T+tfNfQfyHpPwAAXD2sAAAAAAAAAAFSEQAAOAUAALJcNGeK8eg/jcHYWw3F5z8AAGQ+AAAAAAAAAAABUxEAADgFAABtp0vr/enoP3l2ZlMgx+c/AACePg8AAAAAAAAAAVQRAAA4BQAAslw0Z4rx6D9lK/RKM8nnPwAAsj4PAAAAAAAAAAFVEQAAOAUAAE+H7mOU9+g/PZUPOlnN5z8AgK8+DwAAAAAAAAABVhEAADgFAABHJ3rhG/zoPytKnTFsz+c/AIC1Ph8AAAAAAAAAAVcRAAA4BQAA41E03iUC6T8X/yopf9HnPwCAtD4fAAAAAAAAAAFYEQAAOAUAANCRS9k0C+k/A7S4IJLT5z8AALI+LgAAAAAAAAABWREAADgFAAAL57/SSBfpPwO0uCCS0+c/AICsPi4AAAAAAAAAAVoRAAA4BQAARzw0zFwj6T8X/yopf9HnPwCApj4+AAAAAAAAAAFbEQAAOAUAAB+8YsJ6Nek/PZUPOlnN5z8AgKM+PgAAAAAAAAABXBEAADgFAABQsWI5FkbpP2Ur9Eozyec/AICcPk4AAAAAAAAAAV0RAAA4BQAAgqZisLFW6T+NwdhbDcXnPwCAlT5OAAAAAAAAAAFeEQAAOAUAAFwmkabPaOk/s1e9bOfA5z8AgIs+TgAAAAAAAAABXxEAADgFAADmkGKe6HfpP9vtoX3BvOc/AACAPl0AAAAAAAAAAWARAAA4BQAAIObWl/yD6T8BhIaOm7jnPwAAWz5dAAAAAAAAAAFhEQAAOAUAALSwHBKOjuk/KRprn3W05z8AAAs+jAAAAAAAAAABYhEAADgFAACh8DMNnZfpPz1l3adisuc/AAB4PYwAAAAAAAAAAWMRAAA4BQAAbadL6/3p6D8xmvwwKozoPwAALD4AAAAAAAAAAAFkEQAAOAUAAB+S7uz45ug/CwQYIFCQ6D8AAG4+EAAAAAAAAAABZREAADgFAAAfku7s+OboPwsEGCBQkOg/AACGPhAAAAAAAAAAAWYRAAA4BQAAxhwdbHvo6D/3uKUXY5LoPwCAhj4QAAAAAAAAAAFnEQAAOAUAALu8qOkC7eg/97ilF2OS6D8AAI8+EAAAAAAAAAABaBEAADgFAABZ52LmDPPoPwsEGCBQkOg/AACTPh8AAAAAAAAAAWkRAAA4BQAAn5xLYpn66D8dT4ooPY7oPwAAlj4fAAAAAAAAAAFqEQAAOAUAADNnkdwqBek/MZr8MCqM6D8AgJg+LwAAAAAAAAABaxEAADgFAABtvAXWPhHpP1kw4UEEiOg/AICbPi8AAAAAAAAAAWwRAAA4BQAAn7EFTdoh6T+BxsVS3oPoPwAAnT4+AAAAAAAAAAFtEQAAOAUAAHkxNEP4M+k/p1yqY7h/6D8AgJ4+PgAAAAAAAAABbhEAADgFAACrJjS6k0TpP8/yjnSSe+g/AIChPj4AAAAAAAAAAW8RAAA4BQAAgqZisLFW6T8J1OWNWXXoPwAAoj5OAAAAAAAAAAFwEQAAOAUAAFwmkabPaOk/MWrKnjNx6D8AAKE+TgAAAAAAAAABcREAADgFAAA/BjQfZnbpP1cAr68Nbeg/AICVPl4AAAAAAAAAAXIRAAA4BQAAIObWl/yD6T9/lpPA52joPwAAhT5eAAAAAAAAAAFzEQAAOAUAAF07S5EQkOk/pyx40cFk6D8AAE4+fQAAAAAAAAABdBEAADgFAADwBZELoprpPwmks/tiWug/AADgPX0AAAAAAAAAAXURAAA4BQAANLt5hy6i6T+l/EU/y0noPwAAQD19AAAAAAAAAAF2EQAAOAUAAKjnBfrQzug/0W0Q7Azl5j8AAHw+AAAAAAAAAAABdxEAADgFAACo5wX60M7oP1+rYrl+8eY/AICsPg8AAAAAAAAAAXgRAAA4BQAAT3I0eVPQ6D83FX6opPXmPwAAwj4PAAAAAAAAAAF5EQAAOAUAAEUSwPba1Og/NxV+qKT15j8AgL8+DwAAAAAAAAABehEAADgFAAA7skt0YtnoPyPKC6C39+Y/AIDEPh8AAAAAAAAAAXsRAAA4BQAAMVLX8end6D8Pf5mXyvnmPwCAxT4fAAAAAAAAAAF8EQAAOAUAAHcHwG125eg/6ei0hvD95j8AgMU+LwAAAAAAAAABfREAADgFAABjR9dohe7oP8FS0HUWAuc/AADJPi8AAAAAAAAAAX4RAAA4BQAAT4fuY5T36D+tB15tKQTnPwAAzj4vAAAAAAAAAAF/EQAAOAUAAONRNN4lAuk/mbzrZDwG5z8AgNA+PgAAAAAAAAABgBEAADgFAAAgp6jXOQ7pP4dxeVxPCOc/AIDSPj4AAAAAAAAAAYERAAA4BQAAAYdLUNAb6T9zJgdUYgrnPwCA1D4+AAAAAAAAAAGCEQAAOAUAAIvxHEjpKuk/X9uUS3UM5z8AANQ+TgAAAAAAAAABgxEAADgFAAC95hy/hDvpP0uQIkOIDuc/AADUPk4AAAAAAAAAAYQRAAA4BQAA79scNiBM6T8l+j0yrhLnPwCAzz5eAAAAAAAAAAGFEQAAOAUAAMhbSyw+Xuk/Jfo9Mq4S5z8AAMo+XgAAAAAAAAABhhEAADgFAABSxhwkV23pPyX6PTKuEuc/AACtPm0AAAAAAAAAAYcRAAA4BQAANaa/nO166T8l+j0yrhLnPwCAhj5tAAAAAAAAAAGIEQAAOAUAABaGYhWEiOk/S5AiQ4gO5z8AAC4+nAAAAAAAAAABiREAADgFAABVL7+5mzHqPyPKC6C39+Y/AABAPgAAAAAAAAAAAYoRAAA4BQAAraSQOhkw6j83FX6opPXmPwAAhT4QAAAAAAAAAAGLEQAAOAUAAFUvv7mbMeo/I8oLoLf35j8AAJY+EAAAAAAAAAABjBEAADgFAACZ5Kc1KDnqP/0zJ4/d++Y/AACUPhAAAAAAAAAAAY0RAAA4BQAAmeSnNSg56j/9MyeP3fvmPwCAmT4gAAAAAAAAAAGOEQAAOAUAAOr5BDQtPOo/6ei0hvD95j8AAJ0+IAAAAAAAAAABjxEAADgFAAA4D2IyMj/qP+notIbw/eY/AIClPj8AAAAAAAAAAZARAAA4BQAAJE95LUFI6j/BUtB1FgLnPwCArj4/AAAAAAAAAAGREQAAOAUAABCPkChQUeo/h3F5XE8I5z8AALM+PwAAAAAAAAABkhEAADgFAAD9zqcjX1rqPxGvyynBFOc/AIC3Pk4AAAAAAAAAAZMRAAA4BQAA6Q6/Hm5j6j+vN5D/Hx/nPwCAvD5OAAAAAAAAAAGUEQAAOAUAAH7ZBJn/beo/JSpwxKQt5z8AgMA+TgAAAAAAAAABlREAADgFAAARpEoTkXjqP5scUIkpPOc/AADGPl4AAAAAAAAAAZYRAAA4BQAA84PtiyeG6j/D4mYs+lLnPwCAyD5eAAAAAAAAAAGXEQAAOAUAAH7uvoNAleo/110Lx91r5z8AgMk+XgAAAAAAAAABmBEAADgFAABhzmH81qLqP9uNPVnUhuc/AIDIPm4AAAAAAAAAAZkRAAA4BQAAnCPW9equ6j/bvW/ryqHnPwAAyD5uAAAAAAAAAAGaEQAAOAUAAIhj7fD5t+o/nwxLZPrC5z8AAMs+fQAAAAAAAAABmxEAADgFAADMGNZshr/qP2VbJt0p5Oc/AADQPn0AAAAAAAAAAZwRAAA4BQAAwrhh6g3E6j8rqgFWWQXoPwCA1T6dAAAAAAAAAAGdEQAAOAUAAGpDkGmQxeo/G4/B32Ii6D8AgNw+nQAAAAAAAAABnhEAADgFAAAcLjNri8LqPwd0gWlsP+g/AADhPp0AAAAAAAAAAZ8RAAA4BQAAfgN5boG86j8JpLP7YlroPwAA5D6dAAAAAAAAAAGgEQAAOAUAADpOkPL0tOo/9YhzhWx36D8AgN0+vAAAAAAAAAABoREAADgFAABMDnn35avqP7vXTv6bmOg/AADUPrwAAAAAAAAAAaIRAAA4BQAAYc5h/Nai6j+9B4GQkrPoPwAAuz68AAAAAAAAAAGjEQAAOAUAAM0DHIJFmOo/582XM2PK6D8AAJ0+vAAAAAAAAAABpBEAADgFAACQrqeIMYzqPyPfIN8g3+g/AABUPusAAAAAAAAAAaURAAA4BQAAbL4CyYbI2z/zwqIobr/rPwAAED4AAAAAAAAAAAGmEQAAOAUAAORTMdFtuds/33cwIIHB6z8AAEc+DwAAAAAAAAABpxEAADgFAADkUzHRbbnbP993MCCBwes/AABgPg8AAAAAAAAAAagRAAA4BQAA5FMx0W252z/LLL4XlMPrPwAAYD4PAAAAAAAAAAGpEQAAOAUAAORTMdFtuds/yyy+F5TD6z8AAG0+HwAAAAAAAAABqhEAADgFAADkUzHRbbnbP8ssvheUw+s/AABxPh8AAAAAAAAAAasRAAA4BQAAMmmOz3K82z+34UsPp8XrPwAAcz4uAAAAAAAAAAGsEQAAOAUAANCTSMx8wts/o5bZBrrH6z8AAHE+LgAAAAAAAAABrREAADgFAAC801/Hi8vbP5FLZ/7Myes/AABuPi4AAAAAAAAAAa4RAAA4BQAA9ijUwJ/X2z99APX138vrPwAAbT4+AAAAAAAAAAGvEQAAOAUAAIKTpbi45ts/abWC7fLN6z8AAG4+PgAAAAAAAAABsBEAADgFAACqKDGt2/vbP1VqEOUF0Os/AABzPk4AAAAAAAAAAbERAAA4BQAA0r28of4Q3D9VahDlBdDrPwAAdj5OAAAAAAAAAAGyEQAAOAUAAPhSSJYhJtw/VWoQ5QXQ6z8AAHc+XQAAAAAAAAABsxEAADgFAABu/TCJST7cP1VqEOUF0Os/AAB4Pl0AAAAAAAAAAbQRAAA4BQAA5KcZfHFW3D9VahDlBdDrPwAAeD5tAAAAAAAAAAG1EQAAOAUAAA49pXCUa9w/VWoQ5QXQ6z8AAGI+bQAAAAAAAAABthEAADgFAAA00jBlt4DcP1VqEOUF0Os/AABCPn0AAAAAAAAAAbcRAAA4BQAADlJfW9WS3D9VahDlBdDrPwAAAz59AAAAAAAAAAG4EQAAOAUAAKxSpYJdStw/DV50MBl67D8AADA+AAAAAAAAAAABuREAADgFAACsUqWCXUrcPw1edDAZeuw/AAByPhAAAAAAAAAAAboRAAA4BQAASH1ff2dQ3D8NXnQwGXrsPwAAiD4QAAAAAAAAAAG7EQAAOAUAAOSnGXxxVtw/DV50MBl67D8AgIU+EAAAAAAAAAABvBEAADgFAACE0tN4e1zcPw1edDAZeuw/AACIPhAAAAAAAAAAAb0RAAA4BQAAcBLrc4pl3D8NXnQwGXrsPwCAhj4fAAAAAAAAAAG+EQAAOAUAAKpnX22ecdw/DV50MBl67D8AAIY+HwAAAAAAAAABvxEAADgFAACE541jvIPcPw1edDAZeuw/AAB6Pi8AAAAAAAAAAcARAAA4BQAArHwZWN+Y3D8NXnQwGXrsPwAAYD4vAAAAAAAAAAHBEQAAOAUAAHA8X0kMtNw/ST/LSeBz7D8AAB0+TgAAAAAAAAABwhEAADgFAAAiPLw1SNjcP6u2BnSBaew/AACMPU4AAAAAAAAAAcMRAAA4BQAAKjh1NlOv3j+x8VA01j7rPwAAZD4AAAAAAAAAAAHEEQAAOAUAAJ7Noz46oN4/nabeK+lA6z8AgJw+DwAAAAAAAAABxREAADgFAABSuEZANZ3eP4tbbCP8Qus/AACwPg8AAAAAAAAAAcYRAAA4BQAAAqPpQTCa3j+LW2wj/ELrPwAArj4PAAAAAAAAAAHHEQAAOAUAAAKj6UEwmt4/i1tsI/xC6z8AgLM+DwAAAAAAAAAByBEAADgFAAACo+lBMJreP3cQ+hoPRes/AICyPi4AAAAAAAAAAckRAAA4BQAAAqPpQTCa3j87L6MBSEvrPwCAsT4uAAAAAAAAAAHKEQAAOAUAAFK4RkA1nd4/FZm+8G1P6z8AgLA+LgAAAAAAAAAByxEAADgFAACezaM+OqDeP+0C2t+TU+s/AACxPi4AAAAAAAAAAcwRAAA4BQAA8OIAPT+j3j9j9bmkGGLrPwCAsT4+AAAAAAAAAAHNEQAAOAUAAIwNuzlJqd4/s1G1WMN06z8AgLA+PgAAAAAAAAABzhEAADgFAAAqOHU2U6/eP9sXzPuTi+s/AACwPj4AAAAAAAAAAc8RAAA4BQAAeE3SNFiy3j/dR/6NiqbrPwAAsD5OAAAAAAAAAAHQEQAAOAUAAMhiLzNdtd4/yyy+F5TD6z8AALE+TgAAAAAAAAAB0REAADgFAAAYeIwxYrjeP2nltH/p6Os/AICwPl0AAAAAAAAAAdIRAAA4BQAAZI3pL2e73j8vNJD4GArsPwAAsD5dAAAAAAAAAAHTEQAAOAUAAGSN6S9nu94/9YJrcUgr7D8AALA+bQAAAAAAAAAB1BEAADgFAABkjekvZ7veP+NnK/tRSOw/AACwPm0AAAAAAAAAAdURAAA4BQAAZI3pL2e73j/54s+VNWHsPwAApj59AAAAAAAAAAHWEQAAOAUAAGSN6S9nu94/NfRYQfN17D8AgJg+fQAAAAAAAAAB1xEAADgFAABkjekvZ7veP5ebxv2Khuw/AICBPowAAAAAAAAAAdgRAAA4BQAAZI3pL2e73j81JIvT6ZDsPwAATD6MAAAAAAAAAAHZEQAAOAUAAGSN6S9nu94/06xPqUib7D8AAAc+uwAAAAAAAAAB2hEAADgFAAACo+lBMJreP9sXzPuTi+s/AAAUPgAAAAAAAAAAAdsRAAA4BQAAFmPSRiGR3j8pFGOLUWjrPwAASz4QAAAAAAAAAAHcEQAAOAUAAGZ4L0UmlN4/i4uetfJd6z8AAGQ+EAAAAAAAAAAB3REAADgFAAC2jYxDK5fePwFOTOiAUes/AABkPhAAAAAAAAAAAd4RAAA4BQAAAqPpQTCa3j87L6MBSEvrPwAAcT4fAAAAAAAAAAHfEQAAOAUAAFK4RkA1nd4/nabeK+lA6z8AAHk+HwAAAAAAAAAB4BEAADgFAADw4gA9P6PeP9mHNUWwOus/AACCPi8AAAAAAAAAAeERAAA4BQAAjA27OUmp3j8ntP5mZDLrPwCAhz4vAAAAAAAAAAHiEQAAOAUAACo4dTZTr94/Y5VVgCss6z8AgI4+PgAAAAAAAAAB4xEAADgFAAAYeIwxYrjeP8MMkarMIes/AACSPj4AAAAAAAAAAeQRAAA4BQAAUs0AK3bE3j8ROVrMgBnrPwCAlT5OAAAAAAAAAAHlEQAAOAUAACxNLyGU1t4/X2Uj7jQR6z8AAJk+TgAAAAAAAAAB5hEAADgFAAAEzV0XsujeP4f7B/8ODes/AACbPk4AAAAAAAAAAecRAAA4BQAA3kyMDdD63j+H+wf/Dg3rPwCAnD5eAAAAAAAAAAHoEQAAOAUAAATiFwLzD98/h/sH/w4N6z8AgJ0+XgAAAAAAAAAB6REAADgFAAAud6P2FSXfP19lI+40Ees/AICdPm0AAAAAAAAAAeoRAAA4BQAAVAwv6zg63z8lhMzUbRfrPwAAnj5tAAAAAAAAAAHrEQAAOAUAACyMXeFWTN8/11cDs7kf6z8AAJ4+fQAAAAAAAAAB7BEAADgFAAAGDIzXdF7fP3Xgx4gYKus/AACfPn0AAAAAAAAAAe0RAAA4BQAALKEXzJdz3z8TaYxedzTrPwCAoD6NAAAAAAAAAAHuEQAAOAUAAAYhRsK1hd8/nabeK+lA6z8AgKI+jQAAAAAAAAAB7xEAADgFAABEdrq7yZHfPxWZvvBtT+s/AICkPpwAAAAAAAAAAfARAAA4BQAAMLbRttia3z+Li5618l3rPwCApz6cAAAAAAAAAAHxEQAAOAUAAMzgi7PioN8/2+eZaZ1w6z8AAKs+rAAAAAAAAAAB8hEAADgFAADM4Iuz4qDfP1HaeS4if+s/AACvPqwAAAAAAAAAAfMRAAA4BQAAfMsutd2d3z/HzFnzpo3rPwAAtD6sAAAAAAAAAAH0EQAAOAUAADC20bbYmt8/UQqswBia6z8AgLY+uwAAAAAAAAAB9REAADgFAACQixe6zpTfP++ScJZ3pOs/AIC4PrsAAAAAAAAAAfYRAAA4BQAApEsAv7+L3z+1sRl9sKrrPwCAuz7LAAAAAAAAAAH3EQAAOAUAALYL6cOwgt8/Z4VQW/yy6z8AAMA+ywAAAAAAAAAB+BEAADgFAADMy9HIoXnfPz/va0oit+s/AAC8PssAAAAAAAAAAfkRAAA4BQAAkHZdz41t3z8XWYc5SLvrPwCAtD7bAAAAAAAAAAH6EQAAOAUAAFQh6dV5Yd8/F1mHOUi76z8AAJ8+2wAAAAAAAAAB+xEAADgFAABo4dHaaljfPxdZhzlIu+s/AACEPvkAAAAAAAAAAfwRAAA4BQAAkNk5+ZeC4D85zz7dWhXrPwAAPD4AAAAAAAAAAAH9EQAAOAUAAPOuf/yNfOA/JYTM1G0X6z8AgIE+EAAAAAAAAAAB/hEAADgFAABLJFF9C3vgPyWEzNRtF+s/AACSPhAAAAAAAAAAAf8RAAA4BQAA/A70fgZ44D/97efDkxvrPwCAkj4QAAAAAAAAAAEAEgAAOAUAAFWExf+DduA/6aJ1u6Yd6z8AAJs+IAAAAAAAAAABARIAADgFAABe5DmC/HHgP9dXA7O5H+s/AACePiAAAAAAAAAAAQISAAA4BQAAaESuBHVt4D/DDJGqzCHrPwCAoD4gAAAAAAAAAAEDEgAAOAUAAMsZ9AdrZ+A/nXasmfIl6z8AgKE+LwAAAAAAAAABBBIAADgFAAAt7zkLYWHgP3Xgx4gYKus/AACjPi8AAAAAAAAAAQUSAAA4BQAA6DlRj9RZ4D87/3BvUTDrPwCAoz4/AAAAAAAAAAEGEgAAOAUAAKOEaBNIUuA/7dKnTZ046z8AAKY+PwAAAAAAAAABBxIAADgFAABez3+Xu0rgP52m3ivpQOs/AICqPk8AAAAAAAAAAQgSAAA4BQAAGBqXGy9D4D/tAtrfk1PrPwCArz5PAAAAAAAAAAEJEgAAOAUAANNkrp+iO+A/FcnwgmRq6z8AgLU+XgAAAAAAAAABChIAADgFAACPr8UjFjTgPylElR1Ig+s/AIC5Pl4AAAAAAAAAAQsSAAA4BQAA8oQLJwwu4D8XKVWnUaDrPwCAvT5uAAAAAAAAAAEMEgAAOAUAAPvkf6mEKeA/yyy+F5TD6z8AAL8+bgAAAAAAAAABDRIAADgFAACrzyKrfybgP0NP0G4P7es/AIC/Pm4AAAAAAAAAAQ4SAAA4BQAABUX0K/0k4D/NvFTOdxTsPwAAwD59AAAAAAAAAAEPEgAAOAUAAKvPIqt/JuA/bXVLNs057D8AAME+fQAAAAAAAAABEBIAADgFAABUWlEqAijgP/niz5U1Yew/AIDBPo0AAAAAAAAAARESAAA4BQAAom+uKAcr4D+Xm8b9iobsPwCAwT6NAAAAAAAAAAESEgAAOAUAAJgPOqaOL+A/SZ8vbs2p7D8AgL4+nQAAAAAAAAABExIAADgFAACPr8UjFjTgPyM5fe/pyOw/AAC7Pp0AAAAAAAAAARQSAAA4BQAALdp/ICA64D83tCGKzeHsPwCAqz6sAAAAAAAAAAEVEgAAOAUAAHKPaJysQeA/iRAdPnj07D8AgJc+rAAAAAAAAAABFhIAADgFAAAFWq4WPkzgPxNObwvqAO0/AABpPswAAAAAAAAAARcSAAA4BQAAmiT0kM9W4D/ZbBjyIgftPwAA/D3MAAAAAAAAAAEYEgAAOAUAAC3vOQthYeA/O+RTHMT87D8AAFQ9zAAAAAAAAAABGRIAADgFAABgDq5XfsDgPye0/mZkMus/AABcPgAAAAAAAAAAARoSAAA4BQAAzENo3ey14D/t0qdNnTjrPwCAmD4QAAAAAAAAAAEbEgAAOAUAAMxDaN3steA/2Yc1RbA66z8AAKw+EAAAAAAAAAABHBIAADgFAAAkuTlearTgP7HxUDTWPus/AICnPhAAAAAAAAAAAR0SAAA4BQAAJLk5Xmq04D+LW2wj/ELrPwAAqT4fAAAAAAAAAAEeEgAAOAUAACS5OV5qtOA/Oy+jAUhL6z8AAKc+HwAAAAAAAAABHxIAADgFAAAaWcXb8bjgP+0C2t+TU+s/AAClPi8AAAAAAAAAASASAAA4BQAAam4i2va74D89X9WTPmbrPwCApD4vAAAAAAAAAAEhEgAAOAUAALmDf9j7vuA/i7vQR+l46z8AAKQ+PwAAAAAAAAABIhIAADgFAAAHmdzWAMLgP7WB5+q5j+s/AACkPj8AAAAAAAAAASMSAAA4BQAA/ThoVIjG4D/J/IuFnajrPwCAoj5OAAAAAAAAAAEkEgAAOAUAAPPY89EPy+A/yyy+F5TD6z8AAKI+TgAAAAAAAAABJRIAADgFAABC7lDQFM7gP2nltH/p6Os/AACiPk4AAAAAAAAAASYSAAA4BQAAkQOuzhnR4D8vNJD4GArsPwAAoz5eAAAAAAAAAAEnEgAAOAUAAJEDrs4Z0eA/HRlQgiIn7D8AAKE+XgAAAAAAAAABKBIAADgFAADhGAvNHtTgPx1JghQZQuw/AICePm4AAAAAAAAAASkSAAA4BQAALi5oyyPX4D9HD5m36VjsPwAAij5uAAAAAAAAAAEqEgAAOAUAAH5Dxcko2uA/l2uUa5Rr7D8AAF4+fQAAAAAAAAABKxIAADgFAADNWCLILd3gPyGp5jgGeOw/AAATPn0AAAAAAAAAASwSAAA4BQAAMFjcoKUl4T/ZhzVFsDrrPwAAMD4AAAAAAAAAAAEtEgAAOAUAAOJCf6KgIuE/i1tsI/xC6z8AAHI+EAAAAAAAAAABLhIAADgFAADiQn+ioCLhP2PFhxIiR+s/AACIPhAAAAAAAAAAAS8SAAA4BQAA4kJ/oqAi4T/tAtrfk1PrPwCAhz4QAAAAAAAAAAEwEgAAOAUAAOJCf6KgIuE/Y/W5pBhi6z8AAI0+EAAAAAAAAAABMRIAADgFAADiQn+ioCLhP8ecJ2Gwcus/AICMPh8AAAAAAAAAATISAAA4BQAAic2tISMk4T8DrrAMbofrPwCAiz4fAAAAAAAAAAEzEgAAOAUAADBY3KClJeE/FylVp1Gg6z8AgIs+LwAAAAAAAAABNBIAADgFAADY4gogKCfhPwUOFTFbves/AICMPi8AAAAAAAAAATUSAAA4BQAAJvhnHi0q4T/LXPCpit7rPwCAjT4/AAAAAAAAAAE2EgAAOAUAAM6Clp2vK+E/f2BZGs0B7D8AAI8+PwAAAAAAAAABNxIAADgFAAB1DcUcMi3hPzFkwooPJew/AICRPj8AAAAAAAAAATgSAAA4BQAAdQ3FHDIt4T8L/g8MLETsPwAAkz5OAAAAAAAAAAE5EgAAOAUAAHUNxRwyLeE/DS5CniJf7D8AgJM+TgAAAAAAAAABOhIAADgFAAB1DcUcMi3hPzX0WEHzdew/AACUPk4AAAAAAAAAATsSAAA4BQAAzoKWna8r4T+Xm8b9iobsPwAAlD5eAAAAAAAAAAE8EgAAOAUAACb4Zx4tKuE/+0I0uiKX7D8AgIU+XgAAAAAAAAABPRIAADgFAADY4gogKCfhP5nL+I+Boew/AABhPm4AAAAAAAAAAT4SAAA4BQAAic2tISMk4T9d6qF2uqfsPwAAIz5uAAAAAAAAAAE/EgAAOAUAAJItIqSbH+E/SZ8vbs2p7D8AAKY9bgAAAAAAAAABQBIAADgFAAD0AminkRnhP13qoXa6p+w/AAAMPawAAAAAAAAAAUESAAA4BQAAOXkiY1ur4D9FrzST/CLsPwAAID4AAAAAAAAAAAFCEgAAOAUAAJtOaGZRpeA/k9v9tLAa7D8AAF8+DwAAAAAAAAABQxIAADgFAADywznnzqPgP6cmcL2dGOw/AAB8Pg8AAAAAAAAAAUQSAAA4BQAA8sM5586j4D/NvFTOdxTsPwAAgj4PAAAAAAAAAAFFEgAAOAUAAPLDOefOo+A/zbxUzncU7D8AAI8+HwAAAAAAAAABRhIAADgFAACbTmhmUaXgP828VM53FOw/AICVPh8AAAAAAAAAAUcSAAA4BQAAQtmW5dOm4D/NvFTOdxTsPwAAmz4fAAAAAAAAAAFIEgAAOAUAAJHu8+PYqeA/zbxUzncU7D8AAJ4+HwAAAAAAAAABSRIAADgFAAAvGa7g4q/gP828VM53FOw/AICgPi8AAAAAAAAAAUoSAAA4BQAAGlnF2/G44D/NvFTOdxTsPwCAoT4+AAAAAAAAAAFLEgAAOAUAAAeZ3NYAwuA/zbxUzncU7D8AgKA+PgAAAAAAAAABTBIAADgFAACbYyJRkszgP+EHx9ZkEuw/AACfPk4AAAAAAAAAAU0SAAA4BQAA17iWSqbY4D/1UjnfURDsPwCAlz5OAAAAAAAAAAFOEgAAOAUAALmYOcM85uA/G+kd8CsM7D8AgI0+TgAAAAAAAAABTxIAADgFAABDAwu7VfXgP1fKdAnzBew/AABuPm0AAAAAAAAAAVASAAA4BQAAdPgKMvEF4T+l9j0rp/3rPwAAET5tAAAAAAAAAAFREgAAOAUAAPQCaKeRGeE/B255VUjz6z8AAIA9jAAAAAAAAAABUhIAADgFAABGV/NlWZLhP1GqR5wrZOs/AABEPgAAAAAAAAAAAVMSAAA4BQAAULdn6NGN4T/b55lpnXDrPwAAhz4QAAAAAAAAAAFUEgAAOAUAAFC3Z+jRjeE/PY8HJjWB6z8AAJg+EAAAAAAAAAABVRIAADgFAAD3QZZnVI/hP1EKrMAYmus/AACVPhAAAAAAAAAAAVYSAAA4BQAARlfzZVmS4T/vknCWd6TrPwAAmT4QAAAAAAAAAAFXEgAAOAUAAJRsUGReleE/UzreUg+16z8AgJo+EAAAAAAAAAABWBIAADgFAAAxlwphaJvhP5FLZ/7Myes/AICcPiAAAAAAAAAAAVkSAAA4BQAAJzeW3u+f4T+5EX6hneDrPwAAnD4gAAAAAAAAAAFaEgAAOAUAAB7XIVx3pOE/f2BZGs0B7D8AAJw+LwAAAAAAAAABWxIAADgFAABt7H5afKfhP1f6ppvpIOw/AACcPi8AAAAAAAAAAVwSAAA4BQAAvAHcWIGq4T8xlPQcBkDsPwAAnD4/AAAAAAAAAAFdEgAAOAUAAGOMCtgDrOE/IXm0pg9d7D8AAJw+PwAAAAAAAAABXhIAADgFAABjjArYA6zhP/kSAigsfOw/AACcPj8AAAAAAAAAAV8SAAA4BQAAY4wK2AOs4T/TrE+pSJvsPwAAnT5OAAAAAAAAAAFgEgAAOAUAAGOMCtgDrOE/rUadKmW67D8AAJg+TgAAAAAAAAABYRIAADgFAAAVd63Z/qjhP+lXJtYiz+w/AACQPl4AAAAAAAAAAWISAAA4BQAAxmFQ2/ml4T9fSgabp93sPwAAXz5eAAAAAAAAAAFjEgAAOAUAAGW2fq2F+uE/JYTM1G0X6z8AAEw+AAAAAAAAAAABZBIAADgFAAC9K1AuA/nhPxE5WsyAGes/AICMPhAAAAAAAAAAAWUSAAA4BQAAFaEhr4D34T/97efDkxvrPwAAnj4QAAAAAAAAAAFmEgAAOAUAAG8W8y/+9eE/wwyRqswh6z8AgJ4+EAAAAAAAAAABZxIAADgFAABvFvMv/vXhP512rJnyJes/AACnPhAAAAAAAAAAAWgSAAA4BQAAbxbzL/714T9PSuN3Pi7rPwAAqT4fAAAAAAAAAAFpEgAAOAUAABWhIa+A9+E/2Yc1RbA66z8AgKg+HwAAAAAAAAABahIAADgFAAC9K1AuA/nhPxWZvvBtT+s/AICoPi8AAAAAAAAAAWsSAAA4BQAAZbZ+rYX64T8pFGOLUWjrPwAAqT4vAAAAAAAAAAFsEgAAOAUAALPL26uK/eE/F/kiFVuF6z8AgKk+PwAAAAAAAAABbRIAADgFAABcVgorDf/hP++ScJZ3pOs/AACrPj8AAAAAAAAAAW4SAAA4BQAAAuE4qo8A4j/LLL4XlMPrPwCArD4/AAAAAAAAAAFvEgAAOAUAAKlrZykSAuI/aeW0f+no6z8AAKw+TgAAAAAAAAABcBIAADgFAABS9pWolAPiPy80kPgYCuw/AACrPk4AAAAAAAAAAXESAAA4BQAAUvaVqJQD4j8dGVCCIifsPwCAoz5eAAAAAAAAAAFyEgAAOAUAAFL2laiUA+I/Rd9mJfM97D8AAJs+XgAAAAAAAAABcxIAADgFAABS9pWolAPiP6eG1OGKTuw/AACJPmEAAAAAAAAAAXQSAAA4BQAAUvaVqJQD4j8hebSmD13sPwAAaD5hAAAAAAAAAAF1EgAAOAUAAFL2laiUA+I/0UzrhFtl7D8AAB0+kAAAAAAAAAABdhIAADgFAAAfAZYx+fLhP8U8wzzDPOs/AAAoPgAAAAAAAAAAAXcSAAA4BQAAbxbzL/714T8TaYxedzTrPwAAZz4QAAAAAAAAAAF4EgAAOAUAAL0rUC4D+eE/J7T+ZmQy6z8AAII+EAAAAAAAAAABeRIAADgFAABcVgorDf/hP09K43c+Lus/AICBPhAAAAAAAAAAAXoSAAA4BQAAqWtnKRIC4j9jlVWAKyzrPwCAiD4fAAAAAAAAAAF7EgAAOAUAAKEL86aZBuI/deDHiBgq6z8AgIk+HwAAAAAAAAABfBIAADgFAADlwNsiJg7iP4krOpEFKOs/AACJPi8AAAAAAAAAAX0SAAA4BQAAeIshnbcY4j+xwR6i3yPrPwCAgD4vAAAAAAAAAAF+EgAAOAUAAA1WZxdJI+I/wwyRqswh6z8AAGo+PwAAAAAAAAABfxIAADgFAAD5lX4SWCziP9dXA7O5H+s/AAA5Pj8AAAAAAAAAAYASAAA4BQAA5tWVDWc14j/XVwOzuR/rPwAA+j1OAAAAAAAAAAGBEgAAOAUAACuLfonzPOI/11cDs7kf6z8AAJY9TgAAAAAAAAABghIAADgFAADItTiG/ULiP8MMkarMIes/AAD4PG4AAAAAAAAAAYMSAAA4BQAAeXZnsnbx4T+lxguZsOLrPwAAED4AAAAAAAAAAAGEEgAAOAUAAB8BljH58uE/kXuZkMPk6z8AAEc+EAAAAAAAAAABhRIAADgFAABvFvMv/vXhP5F7mZDD5Os/AABgPhAAAAAAAAAAAYYSAAA4BQAAs8vbq4r94T+Re5mQw+TrPwAAYD4QAAAAAAAAAAGHEgAAOAUAAKlrZykSAuI/pcYLmbDi6z8AAGo+EAAAAAAAAAABiBIAADgFAACXq34kIQviP8tc8KmK3us/AABlPh8AAAAAAAAAAYkSAAA4BQAA0QDzHTUX4j8HPkfDUdjrPwAAWj4fAAAAAAAAAAGKEgAAOAUAALXglZbLJOI/VWoQ5QXQ6z8AACo+LwAAAAAAAAABixIAADgFAACWwDgPYjLiP7fhSw+nxes/AADUPS8AAAAAAAAAAYwSAAA4BQAA0hWtCHY+4j9TOt5SD7XrPwAAbD0+AAAAAAAAAAGNEgAAOAUAAGbg8oIHSeI/75Jwlnek6z8AAMA8PgAAAAAAAAABjhIAADgFAABn9axtSHDiP9X3no7M6eo/AAC4PQAAAAAAAAAAAY8SAAA4BQAAXZU468904j/7jYOfpuXqPwAA/j0QAAAAAAAAAAGQEgAAOAUAAFI1xGhXeeI/S7pMwVrd6j8AABA+EAAAAAAAAAABkRIAADgFAABK1U/m3n3iP5nmFeMO1eo/AAAYPhAAAAAAAAAAAZISAAA4BQAA5/8J4+iD4j+tMYjr+9LqPwAALT4eAAAAAAAAAAGTEgAAOAUAACy18l51i+I/wXz68+jQ6j8AAEM+HgAAAAAAAAABlBIAADgFAABwatvaAZPiP8F8+vPo0Oo/AABdPi0AAAAAAAAAAZUSAAA4BQAAXqry1RCc4j/BfPrz6NDqPwAAdD4tAAAAAAAAAAGWEgAAOAUAAPJ0OFCipuI/hZuj2iHX6j8AgIQ+PQAAAAAAAAABlxIAADgFAAAtyqxJtrLiPw/Z9aeT4+o/AICLPj0AAAAAAAAAAZgSAAA4BQAAEKpPwkzA4j+Hy9VsGPLqPwAAkj5NAAAAAAAAAAGZEgAAOAUAAEGfTzno0OI//b21MZ0A6z8AgJQ+TQAAAAAAAAABmhIAADgFAAAZH34vBuPiP19lI+40Ees/AICVPlwAAAAAAAAAAZsSAAA4BQAA8p6sJST14j+ddqyZ8iXrPwAAlz5cAAAAAAAAAAGcEgAAOAUAACSUrJy/BeM/sfFQNNY+6z8AgJc+XAAAAAAAAAABnRIAADgFAAAIdE8VVhPjP5/WEL7fW+s/AICXPmwAAAAAAAAAAZ4SAAA4BQAA6VPyjewg4z+fBkNQ1nbrPwAAmT5sAAAAAAAAAAGfEgAAOAUAANWTCYn7KeM/jesC2t+T6z8AgJs+ewAAAAAAAAABoBIAADgFAAB0vsOFBTDjP3nQwmPpsOs/AACfPnsAAAAAAAAAAaESAAA4BQAAw9MghAoz4z9BH57cGNLrPwAApD6LAAAAAAAAAAGiEgAAOAUAAGpeTwONNOM/4deURG736z8AgKc+mwAAAAAAAAABoxIAADgFAADD0yCECjPjP6cmcL2dGOw/AICrPpsAAAAAAAAAAaQSAAA4BQAAdL7DhQUw4z9/wL0+ujfsPwAArT6bAAAAAAAAAAGlEgAAOAUAANWTCYn7KeM/gfDv0LBS7D8AgK0+mwAAAAAAAAABphIAADgFAADpU/KN7CDjP6u2BnSBaew/AACuPqoAAAAAAAAAAacSAAA4BQAAVomsE1sW4z/5EgIoLHzsPwAArj6qAAAAAAAAAAGoEgAAOAUAAGlJlRhMDeM/cQXi7LCK7D8AgJ4+ugAAAAAAAAABqRIAADgFAAAklKycvwXjPw+OpsIPlew/AACIProAAAAAAAAAAaoSAAA4BQAA4N7DIDP+4j/n98GxNZnsPwAAOj7pAAAAAAAAAAGrEgAAOAUAAB1zZtoJgOM/6aJ1u6Yd6z8AAFw+AAAAAAAAAAABrBIAADgFAAB16Ddbh37jP09K43c+Lus/AICYPhAAAAAAAAAAAa0SAAA4BQAAYShPVpaH4z8TaYxedzTrPwAArD4QAAAAAAAAAAGuEgAAOAUAAKbdN9Iij+M/Oy+jAUhL6z8AgKc+EAAAAAAAAAABrxIAADgFAACdfcNPqpPjP7Mhg8bMWes/AACqPhAAAAAAAAAAAbASAAA4BQAAO6h9TLSZ4z8Bfn56d2zrPwAAqj4QAAAAAAAAAAGxEgAAOAUAAH9dZshAoeM/KUSVHUiD6z8AAKo+IAAAAAAAAAABshIAADgFAABrnX3DT6rjPxcpVadRoOs/AACqPiAAAAAAAAAAAbMSAAA4BQAAWd2Uvl6z4z/zwqIobr/rPwAAqj4vAAAAAAAAAAG0EgAAOAUAAEQdrLltvOM/fTAniNbm6z8AAKo+LwAAAAAAAAABtRIAADgFAACL0pQ1+sPjPy80kPgYCuw/AICoPj8AAAAAAAAAAbYSAAA4BQAAJ/1OMgTK4z/1gmtxSCvsPwAAqD4/AAAAAAAAAAG3EgAAOAUAAB2d2q+LzuM/zxy58mRK7D8AgKI+PwAAAAAAAAABuBIAADgFAABssjeukNHjP9FM64RbZew/AICbPk8AAAAAAAAAAbkSAAA4BQAAu8eUrJXU4z8NXnQwGXrsPwAAgz5PAAAAAAAAAAG6EgAAOAUAAGJSwysY1uM/cQXi7LCK7D8AAB4+fQAAAAAAAAABuxIAADgFAABiUsMrGNbjPw+OpsIPlew/AACKPX0AAAAAAAAAAbwSAAA4BQAAJuiUR8Oi4z/ponW7ph3rPwAATD4AAAAAAAAAAAG9EgAAOAUAAH9dZshAoeM/JYTM1G0X6z8AgIw+DwAAAAAAAAABvhIAADgFAAAm6JRHw6LjP19lI+40Ees/AACePg8AAAAAAAAAAb8SAAA4BQAAHIggxUqn4z9zsJX2IQ/rPwCAnz4PAAAAAAAAAAHAEgAAOAUAAGudfcNPquM/wdxeGNYG6z8AgKk+DwAAAAAAAAABwRIAADgFAABjPQlB167jP/29tTGdAOs/AICuPh8AAAAAAAAAAcISAAA4BQAA/2fDPeG04z9L6n5TUfjqPwAAsz4fAAAAAAAAAAHDEgAAOAUAAEQdrLltvOM/h8vVbBjy6j8AALQ+LgAAAAAAAAABxBIAADgFAAAwXcO0fMXjP8GsLIbf6+o/AACzPi4AAAAAAAAAAcUSAAA4BQAAu8eUrJXU4z/V956OzOnqPwCAsj4+AAAAAAAAAAHGEgAAOAUAAO28lCMx5eM/wawsht/r6j8AALI+PgAAAAAAAAABxxIAADgFAADGPMMZT/fjP1818Vs+9uo/AACzPj4AAAAAAAAAAcgSAAA4BQAA9jHDkOoH5D/pckMpsALrPwCAtD5OAAAAAAAAAAHJEgAAOAUAAIGclIgDF+Q/X2Uj7jQR6z8AgLY+TgAAAAAAAAAByhIAADgFAACykZT/nifkP8MMkarMIes/AAC1Pl0AAAAAAAAAAcsSAAA4BQAAlnE3eDU15D87/3BvUTDrPwCAsj5dAAAAAAAAAAHMEgAAOAUAACo8ffLGP+Q/sfFQNNY+6z8AALI+bQAAAAAAAAABzRIAADgFAABu8WVuU0fkPwFOTOiAUes/AICyPm0AAAAAAAAAAc4SAAA4BQAAvgbDbFhK5D9j9bmkGGLrPwCAtT59AAAAAAAAAAHPEgAAOAUAAL4Gw2xYSuQ/x5wnYbBy6z8AALo+fQAAAAAAAAAB0BIAADgFAABu8WVuU0fkPylElR1Ig+s/AIC+Pn0AAAAAAAAAAdESAAA4BQAA0MarcUlB5D+1gefquY/rPwAAwz6MAAAAAAAAAAHSEgAAOAUAAOSGlHY6OOQ/UQqswBia6z8AAMU+jAAAAAAAAAAB0xIAADgFAAACp/H9oyrkP++ScJZ3pOs/AIDFPqsAAAAAAAAAAdQSAAA4BQAA0LHxhgga5D+1sRl9sKrrPwCAwj6rAAAAAAAAAAHVEgAAOAUAAJ688Q9tCeQ/Z4VQW/yy6z8AAL8+qwAAAAAAAAAB1hIAADgFAABsx/GY0fjjPz/va0oit+s/AAC1PqsAAAAAAAAAAdcSAAA4BQAA41wgobjp4z8XWYc5SLvrPwAAqT67AAAAAAAAAAHYEgAAOAUAAAF9fSgi3OM/BQ4VMVu96z8AAJM+uwAAAAAAAAAB2RIAADgFAABssjeukNHjP/PCoihuv+s/AABwPssAAAAAAAAAAdoSAAA4BQAAgHIgs4HI4z/zwqIobr/rPwAAID7LAAAAAAAAAAHbEgAAOAUAAITbwkjGjOQ/n9YQvt9b6z8AAEQ+AAAAAAAAAAAB3BIAADgFAADbUJTJQ4vkP2P1uaQYYus/AACHPhAAAAAAAAAAAd0SAAA4BQAAM8ZlSsGJ5D8pFGOLUWjrPwAAmD4QAAAAAAAAAAHeEgAAOAUAAI07N8s+iOQ/FcnwgmRq6z8AgJg+EAAAAAAAAAAB3xIAADgFAACNOzfLPojkPxXJ8IJkaus/AACjPhAAAAAAAAAAAeASAAA4BQAA5bAITLyG5D+Lu9BH6XjrPwCAqj4vAAAAAAAAAAHhEgAAOAUAAD0m2sw5heQ/A66wDG6H6z8AgLI+LwAAAAAAAAAB4hIAADgFAADvEH3ONILkP3mgkNHyles/AIC7Pi8AAAAAAAAAAeMSAAA4BQAASIZOT7KA5D/J/IuFnajrPwCAvz4/AAAAAAAAAAHkEgAAOAUAAKD7H9Avf+Q/BQ4VMVu96z8AgMI+PwAAAAAAAAAB5RIAADgFAAD5cPFQrX3kP0EfntwY0us/AIDFPj8AAAAAAAAAAeYSAAA4BQAAUubC0Sp85D9DT9BuD+3rPwAAyT5OAAAAAAAAAAHnEgAAOAUAAKpblFKoeuQ/CZ6r5z4O7D8AAM0+TgAAAAAAAAAB6BIAADgFAACqW5RSqHrkP+E3+WhbLew/AADQPl4AAAAAAAAAAekSAAA4BQAAqluUUqh65D/PHLnyZErsPwCA0j5eAAAAAAAAAAHqEgAAOAUAAFLmwtEqfOQ/0UzrhFtl7D8AAM8+bgAAAAAAAAAB6xIAADgFAACg+x/QL3/kP78xqw5lguw/AADJPm4AAAAAAAAAAewSAAA4BQAAlpurTbeD5D+tFmuYbp/sPwCAwz59AAAAAAAAAAHtEgAAOAUAANtQlMlDi+Q/rUadKmW67D8AAMA+fQAAAAAAAAAB7hIAADgFAADIkKvEUpTkP/2imN4Pzew/AICnPo0AAAAAAAAAAe8SAAA4BQAAA+Yfvmag5D9zlXijlNvsPwCAhj7JAAAAAAAAAAHwEgAAOAUAAIPwfDMHtOQ/X0oGm6fd7D8AADA+yQAAAAAAAAAB8RIAADgFAABUOqt8LhnlP7HxUDTWPus/AABwPgAAAAAAAAAAAfISAAA4BQAAtw/xfyQT5T+x8VA01j7rPwAApT4QAAAAAAAAAAHzEgAAOAUAAF6aH/+mFOU/i1tsI/xC6z8AALo+EAAAAAAAAAAB9BIAADgFAABemh//phTlP2PFhxIiR+s/AIC1PhAAAAAAAAAAAfUSAAA4BQAAXpof/6YU5T8p5DD5Wk3rPwAAuD4fAAAAAAAAAAH2EgAAOAUAAAUlTn4pFuU/7QLa35NT6z8AALc+HwAAAAAAAAAB9xIAADgFAACtr3z9qxflPykUY4tRaOs/AAC2Pi8AAAAAAAAAAfgSAAA4BQAA+8TZ+7Aa5T9lJew2D33rPwAAtj4vAAAAAAAAAAH5EgAAOAUAAEraNvq1HeU/eaCQ0fKV6z8AALc+PgAAAAAAAAAB+hIAADgFAABAesJ3PSLlP2eFUFv8sus/AIC3Pj4AAAAAAAAAAfsSAAA4BQAAjo8fdkIl5T8t1CvUK9TrPwAAuT5OAAAAAAAAAAH8EgAAOAUAAN+kfHRHKOU/4deURG736z8AgLo+TgAAAAAAAAAB/RIAADgFAAAtutlyTCvlP7lx4sWKFuw/AAC6Pk4AAAAAAAAAAf4SAAA4BQAAfM82cVEu5T/P7IZgbi/sPwAAuT5eAAAAAAAAAAH/EgAAOAUAACNaZfDTL+U/42cr+1FI7D8AgLE+XgAAAAAAAAABABMAADgFAADK5JNvVjHlPzPEJq/8Wuw/AACpPm0AAAAAAAAAAQETAAA4BQAAyuSTb1Yx5T+rtgZ0gWnsPwAAlD5tAAAAAAAAAAECEwAAOAUAAMrkk29WMeU/W4o9Us1x7D8AAHY+bQAAAAAAAAABAxMAADgFAADK5JNvVjHlP0k/y0ngc+w/AAA/Pm0AAAAAAAAAAQQTAAA4BQAAyuSTb1Yx5T+DICJjp23sPwAA4j2NAAAAAAAAAAEFEwAAOAUAACNaZfDTL+U/DS5CniJf7D8AAFQ9jQAAAAAAAAABBhMAADgFAAB8zzZxUS7lP6eG1OGKTuw/AABQPZwAAAAAAAAAAQcTAAA4BQAA1UQI8s4s5T9tdUs2zTnsPwAAnj2cAAAAAAAAAAEIEwAAOAUAAIQvq/PJKeU/MWTCig8l7D8AAAE+rAAAAAAAAAABCRMAADgFAADfpHx0RyjlP/VSOd9REOw/AAA6PrsAAAAAAAAAAQoTAAA4BQAANxpO9cQm5T/h15REbvfrPwAAZj67AAAAAAAAAAELEwAAOAUAADcaTvXEJuU/36disnfc6z8AAIY+uwAAAAAAAAABDBMAADgFAADfpHx0RyjlP8ssvheUw+s/AACSPssAAAAAAAAAAQ0TAAA4BQAALbrZckwr5T+1sRl9sKrrPwAAnT7LAAAAAAAAAAEOEwAAOAUAACNaZfDTL+U/ZVUeyQWY6z8AgKE+2wAAAAAAAAABDxMAADgFAADAhB/t3TXlPxf5IhVbhes/AIClPtsAAAAAAAAAARATAAA4BQAArMQ26Ow+5T+zUbVYw3TrPwAAqT7bAAAAAAAAAAEREwAAOAUAAPJ5H2R5RuU/PV/Vkz5m6z8AAKs+6gAAAAAAAAABEhMAADgFAAA3LwjgBU7lP5/WEL7fW+s/AICrPuoAAAAAAAAAARMTAAA4BQAAI28f2xRX5T8BTkzogFHrPwAApD76AAAAAAAAAAEUEwAAOAUAAGkkCFehXuU/Y8WHEiJH6z8AAJo++gAAAAAAAAABFRMAADgFAACu2fDSLWblP7HxUDTWPus/AAB3PjgBAAAAAAAAARYTAAA4BQAASwSrzzds5T/ZhzVFsDrrPwAADD44AQAAAAAAAAEXEwAAOAUAAEKkNk2/cOU/7dKnTZ046z8AAHA9OAEAAAAAAAABGBMAADgFAACiTwh7MxzlPy80kPgYCuw/AAAsPgAAAAAAAAAAARkTAAA4BQAA8WRleTgf5T9DfwIBBgjsPwAAbj4QAAAAAAAAAAEaEwAAOAUAAI6PH3ZCJeU/f2BZGs0B7D8AAIY+EAAAAAAAAAABGxMAADgFAAB8zzZxUS7lP+HXlERu9+s/AAB3PhAAAAAAAAAAARwTAAA4BQAAwIQf7d015T9DT9BuD+3rPwAAaD4QAAAAAAAAAAEdEwAAOAUAAFVPZWdvQOU/pcYLmbDi6z8AACI+EAAAAAAAAAABHhMAADgFAACQpNlgg0zlP7fhSw+nxes/AACSPS8AAAAAAAAAAR8TAAA4BQAAnEN8o7695T+97GM9BYDqPwAAWD4AAAAAAAAAAAEgEwAAOAUAAFaOkycytuU/b8CaG1GI6j8AAJU+EAAAAAAAAAABIRMAADgFAABWjpMnMrblP0cqtgp3jOo/AACoPhAAAAAAAAAAASITAAA4BQAAVo6TJzK25T8NSV/xr5LqPwAApz4QAAAAAAAAAAEjEwAAOAUAAP0Ywqa0t+U/5bJ64NWW6j8AAK0+EAAAAAAAAAABJBMAADgFAADzuE0kPLzlP6vRI8cOneo/AACvPh8AAAAAAAAAASUTAAA4BQAA6ljZocPA5T9dpVqlWqXqPwCArz4fAAAAAAAAAAEmEwAAOAUAAIiDk57NxuU/+y0fe7mv6j8AALA+LwAAAAAAAAABJxMAADgFAADNOHwaWs7lP3Eg/z8+vuo/AACwPi8AAAAAAAAAASgTAAA4BQAAuniTFWnX5T/BfPrz6NDqPwAAsD4/AAAAAAAAAAEpEwAAOAUAAE1D2Y/64eU/+42Dn6bl6j8AALA+PwAAAAAAAAABKhMAADgFAADiDR8KjOzlPyVUmkJ3/Oo/AACwPj8AAAAAAAAAASsTAAA4BQAAHGOTA6D45T8lhMzUbRfrPwAAsT5OAAAAAAAAAAEsEwAAOAUAAE5Yk3o7CeY/7dKnTZ046z8AgLI+TgAAAAAAAAABLRMAADgFAADXwmRyVBjmP4uLnrXyXes/AIC0Pl4AAAAAAAAAAS4TAAA4BQAAYi02am0n5j89jwcmNYHrPwCAtj5eAAAAAAAAAAEvEwAAOAUAAEQN2eIDNeY/75Jwlnek6z8AgLg+bgAAAAAAAAABMBMAADgFAACAYk3cF0HmP30A9fXfy+s/AIC6Pm4AAAAAAAAAATETAAA4BQAAxRc2WKRI5j8HbnlVSPPrPwCAvT59AAAAAAAAAAEyEwAAOAUAABMtk1apS+Y/pyZwvZ0Y7D8AAME+fQAAAAAAAAABMxMAADgFAAATLZNWqUvmP211SzbNOew/AIDKPo0AAAAAAAAAATQTAAA4BQAAHY0H2SFH5j9HD5m36VjsPwCA1z6NAAAAAAAAAAE1EwAAOAUAAIrCwV6QPOY/NfRYQfN17D8AgNs+jQAAAAAAAAABNhMAADgFAAD193vk/jHmPzUki9PpkOw/AIDbPpwAAAAAAAAAATcTAAA4BQAAu6IH6+ol5j9d6qF2uqfsPwAA0T6cAAAAAAAAAAE4EwAAOAUAAH9Nk/HWGeY/mfsqIni87D8AAMM+rAAAAAAAAAABORMAADgFAABE+B74wg3mPyM5fe/pyOw/AACnPqwAAAAAAAAAAToTAAA4BQAAYRh8fywA5j/9opjeD83sPwCAhj68AAAAAAAAAAE7EwAAOAUAAC8jfAiR7+U/Izl97+nI7D8AADI+vAAAAAAAAAABPBMAADgFAABcNmR9OfDmP9vnmWmdcOs/AACKPgAAAAAAAAAAAT0TAAA4BQAAAsGS/Lvx5j/HnCdhsHLrPwAAvj4QAAAAAAAAAAE+EwAAOAUAAALBkvy78eY/s1G1WMN06z8AANY+EAAAAAAAAAABPxMAADgFAACqS8F7PvPmP4u70EfpeOs/AADRPhAAAAAAAAAAAUATAAA4BQAAUtbv+sD05j9R2nkuIn/rPwAA0z4QAAAAAAAAAAFBEwAAOAUAAKDrTPnF9+Y/F/kiFVuF6z8AANE+HwAAAAAAAAABQhMAADgFAADvAKr3yvrmP7WB5+q5j+s/AIDQPh8AAAAAAAAAAUMTAAA4BQAAPhYH9s/95j8/vzm4K5zrPwCAzD4vAAAAAAAAAAFEEwAAOAUAAIwrZPTUAOc/tbEZfbCq6z8AAMk+LwAAAAAAAAABRRMAADgFAAA1tpJzVwLnPwUOFTFbves/AADHPj8AAAAAAAAAAUYTAAA4BQAA3EDB8tkD5z9BH57cGNLrPwAAyD4/AAAAAAAAAAFHEwAAOAUAANxAwfLZA+c/V5pCd/zq6z8AgMw+PwAAAAAAAAABSBMAADgFAACEy+9xXAXnP0N/AgEGCOw/AADJPk4AAAAAAAAAAUkTAAA4BQAAhMvvcVwF5z9X+qab6SDsPwAAwz5OAAAAAAAAAAFKEwAAOAUAAITL73FcBec/kwswR6c17D8AAKs+XgAAAAAAAAABSxMAADgFAADcQMHy2QPnP+NnK/tRSOw/AACMPl4AAAAAAAAAAUwTAAA4BQAANbaSc1cC5z9ZWgvA1lbsPwAAOj6NAAAAAAAAAAFNEwAAOAUAANHLkoUg4eY/pfY9K6f96z8AAIg+AAAAAAAAAAABThMAADgFAABu9kyCKufmP1fKdAnzBew/AIC6Pg8AAAAAAAAAAU8TAAA4BQAADSEHfzTt5j8vNJD4GArsPwAA0j4PAAAAAAAAAAFQEwAAOAUAAKDrTPnF9+Y/CZ6r5z4O7D8AAM8+DwAAAAAAAAABURMAADgFAADcQMHy2QPnPwmeq+c+Duw/AIDVPg8AAAAAAAAAAVITAAA4BQAAZquS6vIS5z8JnqvnPg7sPwAAyz4PAAAAAAAAAAFTEwAAOAUAAOa171+TJuc/LzSQ+BgK7D8AALs+HwAAAAAAAAABVBMAADgFAABdYNhSuz7nP5GryyK6/+s/AICDPh8AAAAAAAAAAVUTAAA4BQAAe5XvxGVY5z9DT9BuD+3rPwAA6j0+AAAAAAAAAAFWEwAAOAUAAJC+el+bE+g/b8CaG1GI6j8AABQ+AAAAAAAAAAABVxMAADgFAADrM0zgGBLoP6mh8TQYguo/AABNPhAAAAAAAAAAAVgTAAA4BQAA6zNM4BgS6D+97GM9BYDqPwAAaD4QAAAAAAAAAAFZEwAAOAUAAOszTOAYEug/44JITt976j8AAGg+EAAAAAAAAAABWhMAADgFAADrM0zgGBLoP/fNulbMeeo/AAByPhAAAAAAAAAAAVsTAAA4BQAAkL56X5sT6D8LGS1fuXfqPwAAej4QAAAAAAAAAAFcEwAAOAUAADhJqd4dFeg/H2SfZ6Z16j8AAIE+HwAAAAAAAAABXRMAADgFAAA4SaneHRXoPzGvEXCTc+o/AICJPh8AAAAAAAAAAV4TAAA4BQAAOEmp3h0V6D9F+oN4gHHqPwAAlD4fAAAAAAAAAAFfEwAAOAUAAOHT112gFug/WUX2gG1v6j8AAJk+HwAAAAAAAAABYBMAADgFAADh09ddoBboP1lF9oBtb+o/AACiPi8AAAAAAAAAAWETAAA4BQAA4dPXXaAW6D9ZRfaAbW/qPwAArD4vAAAAAAAAAAFiEwAAOAUAAIheBt0iGOg/Ma8RcJNz6j8AALQ+PwAAAAAAAAABYxMAADgFAADXc2PbJxvoP+OCSE7fe+o/AIC7Pj8AAAAAAAAAAWQTAAA4BQAAJYnA2Swe6D9bdSgTZIrqPwCAvj5OAAAAAAAAAAFlEwAAOAUAABwpTFe0Iug/gzs/tjSh6j8AgMA+XgAAAAAAAAABZhMAADgFAAASydfUOyfoP13VjDdRwOo/AIDBPl4AAAAAAAAAAWcTAAA4BQAArvOR0UUt6D8jJGiwgOHqPwCAwT5uAAAAAAAAAAFoEwAAOAUAAE0eTM5PM+g/wdxeGNYG6z8AAMI+bgAAAAAAAAABaRMAADgFAADqSAbLWTnoPzv/cG9RMOs/AADCPn0AAAAAAAAAAWoTAAA4BQAAiHPAx2M/6D+f1hC+31vrPwCAvD59AAAAAAAAAAFrEwAAOAUAACWeesRtReg/F/kiFVuF6z8AgLU+jQAAAAAAAAABbBMAADgFAAAbPgZC9UnoP7WxGX2wqus/AACoPo0AAAAAAAAAAW0TAAA4BQAAa1NjQPpM6D9VahDlBdDrPwAAmD6NAAAAAAAAAAFuEwAAOAUAALpowD7/T+g/Q0/Qbg/t6z8AAIM+ywAAAAAAAAABbxMAADgFAAAIfh09BFPoPy80kPgYCuw/AABbPssAAAAAAAAAAXATAAA4BQAA13Nj2ycb6D+rAVZZBbjqPwAATD4AAAAAAAAAAAFxEwAAOAUAAIheBt0iGOg/IcQDjJOr6j8AgIw+EAAAAAAAAAABchMAADgFAACIXgbdIhjoP12lWqVapeo/AACePhAAAAAAAAAAAXMTAAA4BQAAL+k0XKUZ6D+r0SPHDp3qPwCAnj4QAAAAAAAAAAF0EwAAOAUAANdzY9snG+g/vxyWz/ua6j8AAKc+EAAAAAAAAAABdRMAADgFAAAlicDZLB7oP/n97OjClOo/AACqPiAAAAAAAAAAAXYTAAA4BQAAHClMV7Qi6D8130MCio7qPwCAqz4gAAAAAAAAAAF3EwAAOAUAALhTBlS+KOg/gQsNJD6G6j8AAKw+IAAAAAAAAAABeBMAADgFAAD9CO/PSjDoP8831kXyfeo/AACsPi8AAAAAAAAAAXkTAAA4BQAA6kgGy1k56D8LGS1fuXfqPwAArD4vAAAAAAAAAAF6EwAAOAUAACWeesRtReg/RfqDeIBx6j8AgKo+PwAAAAAAAAABexMAADgFAABXk3o7CVboP22QaIlabeo/AACpPj8AAAAAAAAAAXwTAAA4BQAAiYh6sqRm6D+B29qRR2vqPwAApz4/AAAAAAAAAAF9EwAAOAUAALp9eilAd+g/bZBoiVpt6j8AgKY+TwAAAAAAAAABfhMAADgFAADscnqg24foP0X6g3iAceo/AAClPk8AAAAAAAAAAX8TAAA4BQAAdt1LmPSW6D/3zbpWzHnqPwAApD5eAAAAAAAAAAGAEwAAOAUAALEywJEIo+g/lVZ/LCuE6j8AAKM+XgAAAAAAAAABgRMAADgFAABG/QUMmq3oPyGU0fmckOo/AAChPm4AAAAAAAAAAYITAAA4BQAAirLuhya16D+r0SPHDp3qPwAAnz5uAAAAAAAAAAGDEwAAOAUAACfdqIQwu+g/NQ92lICp6j8AgJ4+cgAAAAAAAAABhBMAADgFAAAdfTQCuL/oP6sBVlkFuOo/AACfPnIAAAAAAAAAAYUTAAA4BQAAbpKRAL3C6D/7XVENsMrqPwCAoT6CAAAAAAAAAAGGEwAAOAUAABMdwH8/xOg/cVAx0jTZ6j8AAKQ+ggAAAAAAAAABhxMAADgFAABukpEAvcLoP/uNg5+m5eo/AICnPpIAAAAAAAAAAYgTAAA4BQAAHX00Ari/6D+Hy9VsGPLqPwAArD6SAAAAAAAAAAGJEwAAOAUAACfdqIQwu+g/N58MS2T66j8AALM+oQAAAAAAAAABihMAADgFAACKsu6HJrXoP+lyQymwAus/AAC3PqEAAAAAAAAAAYsTAAA4BQAA9eeoDZWq6D/B3F4Y1gbrPwAAuj6xAAAAAAAAAAGMEwAAOAUAABQIBpX+nOg/h/sH/w4N6z8AALo+sQAAAAAAAAABjRMAADgFAADXspGb6pDoP19lI+40Ees/AAC5PsEAAAAAAAAAAY4TAAA4BQAA9tLuIlSD6D9fZSPuNBHrPwCAsT7BAAAAAAAAAAGPEwAAOAUAALp9eilAd+g/h/sH/w4N6z8AAKk+0AAAAAAAAAABkBMAADgFAAAmszSvrmzoP8HcXhjWBus/AACVPtAAAAAAAAAAAZETAAA4BQAA4v1LMyJl6D/VJ9EgwwTrPwAAeT7/AAAAAAAAAAGSEwAAOAUAAJ+xBU3aIek/cSD/Pz6+6j8AACw+AAAAAAAAAAABkxMAADgFAACpEXrPUh3pP6sBVlkFuOo/AABuPhAAAAAAAAAAAZQTAAA4BQAAW/wc0U0a6T+rAVZZBbjqPwAAhj4QAAAAAAAAAAGVEwAAOAUAAAvnv9JIF+k/05c6at+z6j8AAIg+EAAAAAAAAAABlhMAADgFAABlXJFTxhXpP9OXOmrfs+o/AICRPhAAAAAAAAAAAZcTAAA4BQAAvdFi1EMU6T/Tlzpq37PqPwAAmj4QAAAAAAAAAAGYEwAAOAUAAG28BdY+Eek/05c6at+z6j8AAKI+HwAAAAAAAAABmRMAADgFAAAgp6jXOQ7pP9OXOmrfs+o/AACoPh8AAAAAAAAAAZoTAAA4BQAA0JFL2TQL6T+/TMhh8rXqPwAArT4vAAAAAAAAAAGbEwAAOAUAADNnkdwqBek/mbbjUBi66j8AAK8+LwAAAAAAAAABnBMAADgFAACVPNffIP/oPzU/qCZ3xOo/AACzPj8AAAAAAAAAAZ0TAAA4BQAAn5xLYpn66D+Z5hXjDtXqPwAAuT4/AAAAAAAAAAGeEwAAOAUAAFnnYuYM8+g/6UIRl7nn6j8AAL0+PwAAAAAAAAABnxMAADgFAAC7vKjpAu3oPxEJKDqK/uo/AADBPk4AAAAAAAAAAaATAAA4BQAAH5Lu7Pjm6D8lhMzUbRfrPwAAxT5OAAAAAAAAAAGhEwAAOAUAACfyYm9x4ug/7dKnTZ046z8AAMk+XgAAAAAAAAABohMAADgFAAAxUtfx6d3oP5/WEL7fW+s/AADMPl4AAAAAAAAAAaMTAAA4BQAA4zx68+Ta6D89jwcmNYHrPwCAzj5tAAAAAAAAAAGkEwAAOAUAAJYnHfXf1+g/3Uf+jYqm6z8AgM8+bQAAAAAAAAABpRMAADgFAACWJx3139foP30A9fXfy+s/AIDPPn0AAAAAAAAAAaYTAAA4BQAAlicd9d/X6D8buetdNfHrPwCAzD6NAAAAAAAAAAGnEwAAOAUAAIrHqHJn3Og/4QfH1mQS7D8AAMk+jQAAAAAAAAABqBMAADgFAADQfJHu8+PoP8/shmBuL+w/AAC7Po0AAAAAAAAAAakTAAA4BQAAFTJ6aoDr6D8L/g8MLETsPwCAqT6cAAAAAAAAAAGqEwAAOAUAAAJykWWP9Og/Rw+Zt+lY7D8AAI4+nAAAAAAAAAABqxMAADgFAACVPNffIP/oP70BeXxuZ+w/AABePqwAAAAAAAAAAawTAAA4BQAAKQcdWrIJ6T9v1a9aum/sPwAAED6sAAAAAAAAAAGtEwAAOAUAAIO7HJvyfek/cVAx0jTZ6j8AADw+AAAAAAAAAAABrhMAADgFAAA1pr+c7XrpP/tdUQ2wyuo/AICBPg8AAAAAAAAAAa8TAAA4BQAA3DDuG3B86T8PqcMVncjqPwAAkj4PAAAAAAAAAAGwEwAAOAUAADWmv5zteuk/NT+oJnfE6j8AgJA+DwAAAAAAAAABsRMAADgFAAA1pr+c7XrpPzU/qCZ3xOo/AICUPg8AAAAAAAAAAbITAAA4BQAANaa/nO166T81P6gmd8TqPwCAlj4fAAAAAAAAAAGzEwAAOAUAADWmv5zteuk/NT+oJnfE6j8AgJg+HwAAAAAAAAABtBMAADgFAAA1pr+c7XrpPzU/qCZ3xOo/AICZPh8AAAAAAAAAAbUTAAA4BQAANaa/nO166T81P6gmd8TqPwAAmz4fAAAAAAAAAAG2EwAAOAUAANww7htwfOk/I/Q1HorG6j8AgJs+LgAAAAAAAAABtxMAADgFAACDuxyb8n3pP/tdUQ2wyuo/AACfPi4AAAAAAAAAAbgTAAA4BQAAg7scm/J96T+tMYjr+9LqPwAApT4uAAAAAAAAAAG5EwAAOAUAACtGSxp1f+k/N2/auG3f6j8AAKo+PgAAAAAAAAABuhMAADgFAADS0HmZ94DpP61hun3y7eo/AACvPk4AAAAAAAAAAbsTAAA4BQAAIObWl/yD6T/9vbUxnQDrPwAAsj5OAAAAAAAAAAG8EwAAOAUAAHD7M5YBh+k/ETlazIAZ6z8AgLU+XQAAAAAAAAABvRMAADgFAAC+EJGUBorpP9mHNUWwOus/AAC3Pl0AAAAAAAAAAb4TAAA4BQAADibukguN6T9j9bmkGGLrPwCAtz5tAAAAAAAAAAG/EwAAOAUAAATGeRCTkek/A66wDG6H6z8AALg+bQAAAAAAAAABwBMAADgFAABT29YOmJTpP2eFUFv8sus/AAC5PowAAAAAAAAAAcETAAA4BQAAofAzDZ2X6T/LXPCpit7rPwCAuD6MAAAAAAAAAAHCEwAAOAUAAPAFkQuimuk/Q38CAQYI7D8AALg+jAAAAAAAAAABwxMAADgFAAA+G+4Jp53pP+E3+WhbLew/AICxPowAAAAAAAAAAcQTAAA4BQAAjjBLCKyg6T+70Ubqd0zsPwCAqD6cAAAAAAAAAAHFEwAAOAUAADS7eYcuouk/0UzrhFtl7D8AAJU+nAAAAAAAAAABxhMAADgFAADcRagGsaPpPw1edDAZeuw/AAB5PqsAAAAAAAAAAccTAAA4BQAAhdDWhTOl6T+Xm8b9iobsPwAAKD6rAAAAAAAAAAHIEwAAOAUAANYkYkT7Heo/hZuj2iHX6j8AAGg+AAAAAAAAAAAByRMAADgFAACFDwVG9hrqP8GsLIbf6+o/AACgPhAAAAAAAAAAAcoTAAA4BQAALZozxXgc6j8RCSg6iv7qPwAAtD4QAAAAAAAAAAHLEwAAOAUAAHuvkMN9H+o/X2Uj7jQR6z8AgK8+EAAAAAAAAAABzBMAADgFAAAjOr9CACHqP+midbumHes/AACyPhAAAAAAAAAAAc0TAAA4BQAAzMTtwYIi6j9jlVWAKyzrPwAAsT4fAAAAAAAAAAHOEwAAOAUAAHFPHEEFJOo/2Yc1RbA66z8AAK8+HwAAAAAAAAABzxMAADgFAAAa2krAhyXqP+0C2t+TU+s/AACtPi8AAAAAAAAAAdATAAA4BQAAGtpKwIcl6j8Bfn56d2zrPwCArD4vAAAAAAAAAAHREwAAOAUAABraSsCHJeo/PY8HJjWB6z8AAKw+PwAAAAAAAAAB0hMAADgFAAAa2krAhyXqP43rAtrfk+s/AICmPj8AAAAAAAAAAdMTAAA4BQAAGtpKwIcl6j8XKVWnUaDrPwCAnj4/AAAAAAAAAAHUEwAAOAUAAHFPHEEFJOo/jRs1bNau6z8AAIs+TgAAAAAAAAAB1RMAADgFAADMxO3BgiLqPyuk+UE1ues/AABlPk4AAAAAAAAAAdYTAAA4BQAA1iRiRPsd6j8FDhUxW73rPwAAGT59AAAAAAAAAAHXEwAAOAUAAIXQ1oUzpek/Y5VVgCss6z8AAGw+AAAAAAAAAAAB2BMAADgFAADcRagGsaPpP09K43c+Lus/AACjPg8AAAAAAAAAAdkTAAA4BQAALFsFBbam6T9PSuN3Pi7rPwAAuD4PAAAAAAAAAAHaEwAAOAUAANPlM4Q4qOk/T0rjdz4u6z8AgLM+DwAAAAAAAAAB2xMAADgFAAAi+5CCPavpP09K43c+Lus/AAC2Ph8AAAAAAAAAAdwTAAA4BQAAGJscAMWv6T87/3BvUTDrPwAAtT4fAAAAAAAAAAHdEwAAOAUAAFxQBXxRt+k/O/9wb1Ew6z8AALM+LgAAAAAAAAAB3hMAADgFAADxGkv24sHpPye0/mZkMus/AACuPi4AAAAAAAAAAd8TAAA4BQAAhOWQcHTM6T8ntP5mZDLrPwAApz4+AAAAAAAAAAHgEwAAOAUAAL86BWqI2Ok/J7T+ZmQy6z8AAKQ+PgAAAAAAAAAB4RMAADgFAAD7j3ljnOTpPzv/cG9RMOs/AACXPk4AAAAAAAAAAeITAAA4BQAA3W8c3DLy6T9PSuN3Pi7rPwAAhz5OAAAAAAAAAAHjEwAAOAUAABnFkNVG/uk/deDHiBgq6z8AAGM+TgAAAAAAAAAB5BMAADgFAACkL2LNXw3qP512rJnyJes/AAANPn0AAAAAAAAAAeUTAAA4BQAAhQ8FRvYa6j/DDJGqzCHrPwAAeD19AAAAAAAAAAHmEwAAOAUAALpY7WeVyOo/u7wxqw5l6j8AAGw+AAAAAAAAAAAB5xMAADgFAABqQ5BpkMXqP1lF9oBtb+o/AACjPg8AAAAAAAAAAegTAAA4BQAAwrhh6g3E6j/3zbpWzHnqPwAAuD4PAAAAAAAAAAHpEwAAOAUAAMK4YeoNxOo/W3UoE2SK6j8AgLQ+DwAAAAAAAAAB6hMAADgFAABqQ5BpkMXqP/n97OjClOo/AAC4Pg8AAAAAAAAAAesTAAA4BQAAEs6+6BLH6j+DOz+2NKHqPwAAuD4fAAAAAAAAAAHsEwAAOAUAALpY7WeVyOo/mbbjUBi66j8AALg+HwAAAAAAAAAB7RMAADgFAABi4xvnF8rqP5nmFeMO1eo/AAC4Pi4AAAAAAAAAAe4TAAA4BQAACG5KZprL6j+Hy9VsGPLqPwAAuD4uAAAAAAAAAAHvEwAAOAUAALD4eOUczeo/X2Uj7jQR6z8AALg+PgAAAAAAAAAB8BMAADgFAABYg6dkn87qP+3Sp02dOOs/AAC4Pj4AAAAAAAAAAfETAAA4BQAA/g3W4yHQ6j+Li5618l3rPwAAuT4+AAAAAAAAAAHyEwAAOAUAAKaYBGOk0eo/F/kiFVuF6z8AgLk+TgAAAAAAAAAB8xMAADgFAABOIzPiJtPqP91H/o2Kpus/AIC5Pk4AAAAAAAAAAfQTAAA4BQAA9K1hYanU6j/LLL4XlMPrPwCAtT5dAAAAAAAAAAH1EwAAOAUAAPStYWGp1Oo/uRF+oZ3g6z8AALA+XQAAAAAAAAAB9hMAADgFAAD0rWFhqdTqP+HXlERu9+s/AICYPm0AAAAAAAAAAfcTAAA4BQAA9K1hYanU6j8b6R3wKwzsPwAAdD6MAAAAAAAAAAH4EwAAOAUAAFitGzohHes/gdvakUdr6j8AAFg+AAAAAAAAAAAB+RMAADgFAACyIu26nhvrP22QaIlabeo/AACVPg8AAAAAAAAAAfoTAAA4BQAAsiLtup4b6z9ZRfaAbW/qPwAAqD4PAAAAAAAAAAH7EwAAOAUAAFitGzohHes/H2SfZ6Z16j8AgKM+DwAAAAAAAAAB/BMAADgFAAAAOEq5ox7rP+OCSE7fe+o/AAClPh8AAAAAAAAAAf0TAAA4BQAA9tfVNisj6z+BCw0kPobqPwCApD4fAAAAAAAAAAH+EwAAOAUAAOx3YbSyJ+s/+f3s6MKU6j8AAKQ+LgAAAAAAAAAB/xMAADgFAAAyLUowPy/rPzUPdpSAqeo/AACkPi4AAAAAAAAAAQAUAAA4BQAAKM3VrcYz6z8j9DUeisbqPwAApD4+AAAAAAAAAAEBFAAAOAUAAMb3j6rQOes/+42Dn6bl6j8AAKQ+PgAAAAAAAAABAhQAADgFAABkIkqn2j/rP5tGegf8Cus/AACkPk4AAAAAAAAAAQMUAAA4BQAAWsLVJGJE6z87/3BvUTDrPwAApT5OAAAAAAAAAAEEFAAAOAUAAFBiYaLpSOs/xWz1zrlX6z8AgKc+TgAAAAAAAAABBRQAADgFAACed76g7kvrP2Ul7DYPfes/AACrPl0AAAAAAAAAAQYUAAA4BQAA7owbn/NO6z8rdMevPp7rPwAArT5dAAAAAAAAAAEHFAAAOAUAAJQXSh52UOs/F1mHOUi76z8AgK4+XQAAAAAAAAABCBQAADgFAAA8onid+FHrP1VqEOUF0Os/AICjPm0AAAAAAAAAAQkUAAA4BQAA5CynHHtT6z+5EX6hneDrPwAAkz5tAAAAAAAAAAEKFAAAOAUAAOQspxx7U+s/aeW0f+no6z8AAE0+nAAAAAAAAAABCxQAADgFAAAUDe2o1TzrP0la6Jxtp+o/AABkPgAAAAAAAAAAAQwUAAA4BQAAWsLVJGJE6z9JWuicbafqPwCAnD4QAAAAAAAAAAENFAAAOAUAAPjsjyFsSus/SVronG2n6j8AALA+EAAAAAAAAAABDhQAADgFAACUF0oedlDrP12lWqVapeo/AACuPhAAAAAAAAAAAQ8UAAA4BQAAirfVm/1U6z9dpVqlWqXqPwCAsj4QAAAAAAAAAAEQFAAAOAUAACjij5gHW+s/b/DMrUej6j8AALI+EAAAAAAAAAABERQAADgFAAAWIqeTFmTrP5eGsb4hn+o/AACyPi8AAAAAAAAAARIUAAA4BQAAUHcbjSpw6z+/HJbP+5rqPwCArz4vAAAAAAAAAAETFAAAOAUAADRXvgXBfes/5bJ64NWW6j8AgK0+LwAAAAAAAAABFBQAADgFAAAWN2F+V4vrPw1JX/Gvkuo/AICsPi8AAAAAAAAAARUUAAA4BQAA+BYE9+2Y6z8130MCio7qPwCApT4+AAAAAAAAAAEWFAAAOAUAADJsePABpes/Ryq2CneM6j8AgJs+PgAAAAAAAAABFxQAADgFAABwwezpFbHrP1t1KBNkiuo/AICIPj4AAAAAAAAAARgUAAA4BQAAWgEE5SS66z9bdSgTZIrqPwAAYz5OAAAAAAAAAAEZFAAAOAUAAKK27GCxwes/W3UoE2SK6j8AABg+TgAAAAAAAAABGhQAADgFAABkIkqn2j/rP2P1uaQYYus/AABQPgAAAAAAAAAAARsUAAA4BQAAnne+oO5L6z9j9bmkGGLrPwCAjz4PAAAAAAAAAAEcFAAAOAUAAOQspxx7U+s/Y/W5pBhi6z8AAKI+DwAAAAAAAAABHRQAADgFAAAeghsWj1/rP7Mhg8bMWes/AACfPg8AAAAAAAAAAR4UAAA4BQAAZDcEkhtn6z/tAtrfk1PrPwAAoj4PAAAAAAAAAAEfFAAAOAUAAFB3G40qcOs/FZm+8G1P6z8AgJw+HwAAAAAAAAABIBQAADgFAAA0V74FwX3rP2PFhxIiR+s/AICUPh8AAAAAAAAAASEUAAA4BQAAFjdhfleL6z+x8VA01j7rPwAAgz4vAAAAAAAAAAEiFAAAOAUAAPgWBPftmOs/AR4aVoo26z8AAF4+LwAAAAAAAAABIxQAADgFAADa9qZvhKbrPzv/cG9RMOs/AAAWPj4AAAAAAAAAASQUAAA4BQAAFkwbaZiy6z+xwR6i3yPrPwAAhD0+AAAAAAAAAAElFAAAOAUAALANM9Bd9Oo/tcw20D3e6T8AAHw+AAAAAAAAAAABJhQAADgFAAC6badS1u/qP482Ur9j4uk/AICsPhAAAAAAAAAAAScUAAA4BQAAum2nUtbv6j9769+2duTpPwAAwj4QAAAAAAAAAAEoFAAAOAUAAGL41dFY8eo/Z6Btronm6T8AgL8+EAAAAAAAAAABKRQAADgFAACwDTPQXfTqP1NV+6Wc6Ok/AIDFPh8AAAAAAAAAASoUAAA4BQAAACOQzmL36j9TVfulnOjpPwAAyT4fAAAAAAAAAAErFAAAOAUAAPbCG0zq++o/PwqJna/q6T8AAM0+LwAAAAAAAAABLBQAADgFAACU7dVI9AHrPz8KiZ2v6uk/AADTPi8AAAAAAAAAAS0UAAA4BQAAgC3tQwML6z8/Comdr+rpPwCA2j4/AAAAAAAAAAEuFAAAOAUAALqCYT0XF+s/Lb8WlcLs6T8AAN4+PwAAAAAAAAABLxQAADgFAACeYgS2rSTrPxt0pIzV7uk/AIDiPk4AAAAAAAAAATAUAAA4BQAAgEKnLkQy6z/z3b97+/LpPwAA6D5OAAAAAAAAAAExFAAAOAUAAGQiSqfaP+s/y0fbaiH36T8AgOo+TgAAAAAAAAABMhQAADgFAABGAu0fcU3rP6Wx9llH++k/AIDrPl4AAAAAAAAAATMUAAA4BQAAKOKPmAdb6z+RZoRRWv3pPwCA6j5eAAAAAAAAAAE0FAAAOAUAALJMYZAgaus/fRsSSW3/6T8AAOo+bQAAAAAAAAABNRQAADgFAAA+tzKIOXnrP30bEklt/+k/AIDbPm0AAAAAAAAAATYUAAA4BQAAxiEEgFKI6z99GxJJbf/pPwCAxj59AAAAAAAAAAE3FAAAOAUAAFKM1Xdrl+s/kWaEUVr96T8AAKI+fQAAAAAAAAABOBQAADgFAADa9qZvhKbrP6Wx9llH++k/AABvPo0AAAAAAAAAATkUAAA4BQAAvtZJ6Bq06z/LR9tqIffpPwAAFj6NAAAAAAAAAAE6FAAAOAUAAHp1SReSSew/K4/kAszR6T8AAFQ+AAAAAAAAAAABOxQAADgFAADU6hqYD0jsP2dwOxyTy+k/AICRPg8AAAAAAAAAATwUAAA4BQAAenVJF5JJ7D9ncDsck8vpPwAApD4PAAAAAAAAAAE9FAAAOAUAAHp1SReSSew/ebutJIDJ6T8AAKM+DwAAAAAAAAABPhQAADgFAAB6dUkXkknsP40GIC1tx+k/AACpPg8AAAAAAAAAAT8UAAA4BQAAenVJF5JJ7D+hUZI1WsXpPwAArD4fAAAAAAAAAAFAFAAAOAUAACIAeJYUS+w/tZwEPkfD6T8AgK8+HwAAAAAAAAABQRQAADgFAADKiqYVl0zsP8nndkY0wek/AACzPh8AAAAAAAAAAUIUAAA4BQAAyoqmFZdM7D/J53ZGNMHpPwAAuD4fAAAAAAAAAAFDFAAAOAUAABigAxScT+w/yed2RjTB6T8AgLo+LwAAAAAAAAABRBQAADgFAABotWASoVLsP6FRkjVaxek/AADAPi8AAAAAAAAAAUUUAAA4BQAAXlXsjyhX7D9ncDsck8vpPwCAxj4+AAAAAAAAAAFGFAAAOAUAAFT1dw2wW+w/8a2N6QTY6T8AAMo+PgAAAAAAAAABRxQAADgFAABKlQOLN2DsPz8KiZ2v6uk/AIDLPk4AAAAAAAAAAUgUAAA4BQAAjkrsBsRn7D9VhS04kwPqPwCAyj5OAAAAAAAAAAFJFAAAOAUAACIVMoFVcuw/Q2rtwZwg6j8AAMo+XQAAAAAAAAABShQAADgFAAC233f75nzsPx0EO0O5P+o/AADLPl0AAAAAAAAAAUsUAAA4BQAApB+P9vWF7D+7vDGrDmXqPwCAzT5tAAAAAAAAAAFMFAAAOAUAAEBKSfP/i+w/Nd9DAoqO6j8AANA+bQAAAAAAAAABTRQAADgFAAA46tRwh5DsP79MyGHyteo/AIDSPn0AAAAAAAAAAU4UAAA4BQAAhv8xb4yT7D9fBb/JR9vqPwCA1T59AAAAAAAAAAFPFAAAOAUAAC6KYO4Olew/6XJDKbAC6z8AANk+jAAAAAAAAAABUBQAADgFAADedAPwCZLsP4krOpEFKOs/AADdPowAAAAAAAAAAVEUAAA4BQAAQEpJ8/+L7D8p5DD5Wk3rPwAA4j6sAAAAAAAAAAFSFAAAOAUAAKQfj/b1hew/7zIMcopu6z8AgOU+rAAAAAAAAAABUxQAADgFAABeaqZ6aX7sP9sXzPuTi+s/AADoPqwAAAAAAAAAAVQUAAA4BQAAGrW9/tx27D/vknCWd6TrPwAA5j6sAAAAAAAAAAFVFAAAOAUAANT/1IJQb+w/P+9rSiK36z8AgOE+uwAAAAAAAAABVhQAADgFAACOSuwGxGfsP7fhSw+nxes/AADSPrsAAAAAAAAAAVcUAAA4BQAA8h8yCrph7D9VahDlBdDrPwCAvT7LAAAAAAAAAAFYFAAAOAUAAFT1dw2wW+w/LdQr1CvU6z8AgJo+ywAAAAAAAAABWRQAADgFAAC2yr0QplXsP0EfntwY0us/AABiPtoAAAAAAAAAAVoUAAA4BQAAaLVgEqFS7D/fdzAggcHrPwAADz7aAAAAAAAAAAFbFAAAOAUAAK7T6yNyHu0/HTRt1a9a6j8AAIY+AAAAAAAAAAABXBQAADgFAABgvo4lbRvtP5MmTZo0aeo/AIC4PhAAAAAAAAAAAV0UAAA4BQAAYL6OJW0b7T9F+oN4gHHqPwAA0D4QAAAAAAAAAAFeFAAAOAUAAGC+jiVtG+0/lVZ/LCuE6j8AAMs+EAAAAAAAAAABXxQAADgFAAAISb2k7xztPzXfQwKKjuo/AADNPhAAAAAAAAAAAWAUAAA4BQAAVl4ao/Qf7T+r0SPHDp3qPwAAyz4fAAAAAAAAAAFhFAAAOAUAAKRzd6H5Iu0/v0zIYfK16j8AgMo+HwAAAAAAAAABYhQAADgFAAD2iNSf/iXtP8F8+vPo0Oo/AADJPi8AAAAAAAAAAWMUAAA4BQAARJ4xngMp7T+tYbp98u3qPwAAyD4vAAAAAAAAAAFkFAAAOAUAAJKzjpwILO0/m0Z6B/wK6z8AAMg+PwAAAAAAAAABZRQAADgFAAA6Pr0biy3tPzv/cG9RMOs/AADIPj8AAAAAAAAAAWYUAAA4BQAAOj69G4st7T/tAtrfk1PrPwAAyT4/AAAAAAAAAAFnFAAAOAUAADo+vRuLLe0/nwZDUNZ26z8AgMk+TgAAAAAAAAABaBQAADgFAAA6Pr0biy3tP43rAtrfk+s/AADLPk4AAAAAAAAAAWkUAAA4BQAAOj69G4st7T+1sRl9sKrrPwAAxT5OAAAAAAAAAAFqFAAAOAUAADo+vRuLLe0/33cwIIHB6z8AgLw+XgAAAAAAAAABaxQAADgFAACSs46cCCztP0EfntwY0us/AACgPl4AAAAAAAAAAWwUAAA4BQAA7ChgHYYq7T/fp2Kyd9zrPwAAeD5tAAAAAAAAAAFtFAAAOAUAAJoTAx+BJ+0/y1zwqYre6z8AACA+bQAAAAAAAAABbhQAADgFAAC6Hqa7qfLsPx00bdWvWuo/AACAPgAAAAAAAAAAAW8UAAA4BQAAdGm9Px3r7D9/q6j/UFDqPwAAsD4QAAAAAAAAAAFwFAAAOAUAAHRpvT8d6+w/9W1WMt9D6j8AAMY+EAAAAAAAAAABcRQAADgFAAAQlHc8J/HsP397dm1aNeo/AIDFPhAAAAAAAAAAAXIUAAA4BQAAYKnUOiz07D+Txuh1RzPqPwAAzj4fAAAAAAAAAAFzFAAAOAUAALC+MTkx9+w/uVzNhiEv6j8AgNA+HwAAAAAAAAABdBQAADgFAACmXr22uPvsP82nP48OLeo/AIDSPh8AAAAAAAAAAXUUAAA4BQAAQol3s8IB7T/h8rGX+yrqPwCA1D4vAAAAAAAAAAF2FAAAOAUAAOKzMbDMB+0/9T0koOgo6j8AgNY+LwAAAAAAAAABdxQAADgFAAAmaRosWQ/tP/U9JKDoKOo/AIDXPj8AAAAAAAAAAXgUAAA4BQAAah4DqOUW7T/1PSSg6CjqPwCA1z4/AAAAAAAAAAF5FAAAOAUAAFZeGqP0H+0/uVzNhiEv6j8AANg+TgAAAAAAAAABehQAADgFAADsKGAdhirtP2swBGVtN+o/AADYPk4AAAAAAAAAAXsUAAA4BQAAzAgDlhw47T8dBDtDuT/qPwAA2D5OAAAAAAAAAAF8FAAAOAUAAFhz1I01R+0/u4z/GBhK6j8AgNU+XgAAAAAAAAABfRQAADgFAAA6U3cGzFTtP1kVxO52VOo/AIDSPl4AAAAAAAAAAX4UAAA4BQAAdqjr/99g7T/jUha86GDqPwCAzj5uAAAAAAAAAAF/FAAAOAUAAGLoAvvuae0/gdvakUdr6j8AgMo+bgAAAAAAAAABgBQAADgFAAConet2e3HtPx9kn2emdeo/AIDHPn0AAAAAAAAAAYEUAAA4BQAAnj139AJ27T+97GM9BYDqPwCAxj59AAAAAAAAAAGCFAAAOAUAAOxS1PIHee0/b8CaG1GI6j8AAMk+jQAAAAAAAAABgxQAADgFAACS3QJyinrtPyGU0fmckOo/AADPPo0AAAAAAAAAAYQUAAA4BQAARMilc4V37T/TZwjY6JjqPwAA0j6cAAAAAAAAAAGFFAAAOAUAAE4oGvb9cu0/gzs/tjSh6j8AgNM+nAAAAAAAAAABhhQAADgFAAAIczF6cWvtP0la6Jxtp+o/AIDSPqwAAAAAAAAAAYcUAAA4BQAAHDMaf2Ji7T8NeZGDpq3qPwAA0T6sAAAAAAAAAAGIFAAAOAUAADDzAoRTWe0/5+Kscsyx6j8AgMg+vAAAAAAAAAABiRQAADgFAADqPRoIx1HtP9OXOmrfs+o/AAC+PrwAAAAAAAAAAYoUAAA4BQAApogxjDpK7T/Tlzpq37PqPwCAqT7LAAAAAAAAAAGLFAAAOAUAAGLTSBCuQu0/05c6at+z6j8AgJA+ywAAAAAAAAABjBQAADgFAADCqI4TpDztP9OXOmrfs+o/AABkPuAAAAAAAAAAAY0UAAA4BQAAzAgDlhw47T/n4qxyzLHqPwAABD7gAAAAAAAAAAGOFAAAOAUAAH7zpZcXNe0/+y0fe7mv6j8AAGQ94AAAAAAAAAABjxQAADgFAAAq53as3vrtP9/CfwUFEOo/AAAgPgAAAAAAAAAAAZAUAAA4BQAAIIcCKmb/7T8bpNYezAnqPwAAXz4QAAAAAAAAAAGRFAAAOAUAACCHAipm/+0/G6TWHswJ6j8AAHw+EAAAAAAAAAABkhQAADgFAAAghwIqZv/tP/MN8g3yDeo/AICFPhAAAAAAAAAAAZMUAAA4BQAAIIcCKmb/7T/Ndw39FxLqPwAAlj4gAAAAAAAAAAGUFAAAOAUAACCHAipm/+0/uSyb9CoU6j8AgKE+IAAAAAAAAAABlRQAADgFAAB4/NOq4/3tP5GWtuNQGOo/AICrPi8AAAAAAAAAAZYUAAA4BQAAglxILVz57T9Dau3BnCDqPwCAtT4vAAAAAAAAAAGXFAAAOAUAAIy8vK/U9O0/4fKxl/sq6j8AAL8+PwAAAAAAAAABmBQAADgFAABGB9QzSO3tP2swBGVtN+o/AIDDPj8AAAAAAAAAAZkUAAA4BQAAAlLrt7vl7T/hIuQp8kXqPwCAyT5OAAAAAAAAAAGaFAAAOAUAAGQnMbux3+0/MX/f3ZxY6j8AgNE+TgAAAAAAAAABmxQAADgFAABuh6U9KtvtP1lF9oBtb+o/AIDXPk4AAAAAAAAAAZwUAAA4BQAAeOcZwKLW7T9bdSgTZIrqPwAA3j5eAAAAAAAAAAGdFAAAOAUAACjSvMGd0+0/IcQDjJOr6j8AAOU+XgAAAAAAAAABnhQAADgFAAAo0rzBndPtP/tdUQ2wyuo/AIDsPm4AAAAAAAAAAZ8UAAA4BQAAKNK8wZ3T7T/V956OzOnqPwAA8D5uAAAAAAAAAAGgFAAAOAUAAB5ySD8l2O0/wdxeGNYG6z8AgPI+fQAAAAAAAAABoRQAADgFAABkJzG7sd/tP2OVVYArLOs/AIDzPn0AAAAAAAAAAaIUAAA4BQAAqNwZNz7n7T8Vmb7wbU/rPwAA9T6NAAAAAAAAAAGjFAAAOAUAAO6RArPK7u0/7zIMcopu6z8AAPI+nQAAAAAAAAABpBQAADgFAAAyR+suV/btP+9iPgSBies/AIDtPp0AAAAAAAAAAaUUAAA4BQAAxhExqegA7j8XKVWnUaDrPwCA4D6dAAAAAAAAAAGmFAAAOAUAAFrcdiN6C+4/P+9rSiK36z8AANA+rAAAAAAAAAABpxQAADgFAADuprydCxbuP7fhSw+nxes/AICzPqwAAAAAAAAAAagUAAA4BQAA3ObTmBof7j9VahDlBdDrPwCAkT6sAAAAAAAAAAGpFAAAOAUAABY8SJIuK+4/LdQr1CvU6z8AAEE+2wAAAAAAAAABqhQAADgFAAC+8OrmMnvuP31LRNtjGuo/AABAPgAAAAAAAAAAAasUAAA4BQAAGGa8Z7B57j99S0TbYxrqPwCAgz4QAAAAAAAAAAGsFAAAOAUAAL7w6uYye+4/CYmWqNUm6j8AAJQ+EAAAAAAAAAABrRQAADgFAABoexlmtXzuP6URW340Meo/AACRPhAAAAAAAAAAAa4UAAA4BQAADgZI5Td+7j9X5ZFcgDnqPwAAlD4QAAAAAAAAAAGvFAAAOAUAAF4bpeM8ge4/9W1WMt9D6j8AAJQ+EAAAAAAAAAABsBQAADgFAABUuzBhxIXuP2tgNvdjUuo/AACUPiAAAAAAAAAAAbEUAAA4BQAASlu83kuK7j+ncb+iIWfqPwAAlD4gAAAAAAAAAAGyFAAAOAUAAED7R1zTju4/vexjPQWA6j8AAJQ+LwAAAAAAAAABsxQAADgFAAA0m9PZWpPuP2/wzK1Ho+o/AACUPi8AAAAAAAAAAbQUAAA4BQAAhrAw2F+W7j8j9DUeisbqPwCAmj4/AAAAAAAAAAG1FAAAOAUAANLFjdZkme4/6UIRl7nn6j8AAKQ+PwAAAAAAAAABthQAADgFAAAg2+rUaZzuP4f7B/8ODes/AACrPj8AAAAAAAAAAbcUAAA4BQAAymUZVOyd7j8ntP5mZDLrPwCAsT5PAAAAAAAAAAG4FAAAOAUAAHLwR9Nun+4/xWz1zrlX6z8AgLQ+TwAAAAAAAAABuRQAADgFAAAYe3ZS8aDuP58GQ1DWdus/AIC2Pl4AAAAAAAAAAboUAAA4BQAAGHt2UvGg7j+1gefquY/rPwAAqT5eAAAAAAAAAAG7FAAAOAUAABh7dlLxoO4/75Jwlnek6z8AgJQ+bgAAAAAAAAABvBQAADgFAABy8EfTbp/uP2eFUFv8sus/AABMPm4AAAAAAAAAAb0UAAA4BQAAQPtHXNOO7j/1PSSg6CjqPwAAaD4AAAAAAAAAAAG+FAAAOAUAADSb09lak+4/k8bodUcz6j8AAKA+DwAAAAAAAAABvxQAADgFAADSxY3WZJnuP+HysZf7Kuo/AAC0Pg8AAAAAAAAAAcAUAAA4BQAAwAWl0XOi7j+lEVt+NDHqPwCArz4PAAAAAAAAAAHBFAAAOAUAALalME/7pu4/k8bodUcz6j8AALI+DwAAAAAAAAABwhQAADgFAAD6WhnLh67uP397dm1aNeo/AACyPh8AAAAAAAAAAcMUAAA4BQAANrCNxJu67j9/e3ZtWjXqPwAAsj4fAAAAAAAAAAHEFAAAOAUAAHAFAr6vxu4/V+WRXIA56j8AgK8+LwAAAAAAAAABxRQAADgFAAAG0Ec4QdHuP0OaH1STO+o/AICsPi8AAAAAAAAAAcYUAAA4BQAAmJqNstLb7j8xT61Lpj3qPwAAqz4+AAAAAAAAAAHHFAAAOAUAAITapK3h5O4/HQQ7Q7k/6j8AgKI+PgAAAAAAAAAByBQAADgFAAByGryo8O3uPwm5yDrMQeo/AACYPj4AAAAAAAAAAckUAAA4BQAAts+kJH317j/1bVYy30PqPwCAgT5eAAAAAAAAAAHKFAAAOAUAAKxvMKIE+u4/4SLkKfJF6j8AAB4+XgAAAAAAAAAByxQAADgFAAD8hI2gCf3uP8/XcSEFSOo/AACMPV4AAAAAAAAAAcwUAAA4BQAAcNuN6C147j8lhMzUbRfrPwAAZD4AAAAAAAAAAAHNFAAAOAUAAHDbjegteO4/ETlazIAZ6z8AAJ4+EAAAAAAAAAABzhQAADgFAAAYZrxnsHnuPxE5WsyAGes/AACyPhAAAAAAAAAAAc8UAAA4BQAAtJB2ZLp/7j85zz7dWhXrPwCArz4QAAAAAAAAAAHQFAAAOAUAAKwwAuJBhO4/Oc8+3VoV6z8AgLU+IAAAAAAAAAAB0RQAADgFAADw5epdzovuP3OwlfYhD+s/AICyPiAAAAAAAAAAAdIUAAA4BQAA3CUCWd2U7j/pckMpsALrPwAArj4vAAAAAAAAAAHTFAAAOAUAABh7dlLxoO4/XzXxWz726j8AgKA+LwAAAAAAAAAB1BQAADgFAACk5UdKCrDuP+lCEZe55+o/AACQPj8AAAAAAAAAAdUUAAA4BQAAhMXqwqC97j9xUDHSNNnqPwAAYD4/AAAAAAAAAAHWFAAAOAUAAGaljTs3y+4/D6nDFZ3I6j8AABU+TgAAAAAAAAAB1xQAADgFAACi+gE1S9fuP5m241AYuuo/AACyPU4AAAAAAAAAAdgUAAA4BQAANsVHr9zh7j8hxAOMk6vqPwAAED1uAAAAAAAAAAHZFAAAOAUAAPob6wrFOO4/nZHJ7H9Z6T8AAGw+AAAAAAAAAAAB2hQAADgFAABQkbyLQjfuP4lGV+SSW+k/AACiPhAAAAAAAAAAAdsUAAA4BQAAoKYZikc67j9jsHLTuF/pPwAAtj4QAAAAAAAAAAHcFAAAOAUAADRxXwTZRO4/OxqOwt5j6T8AALU+EAAAAAAAAAAB3RQAADgFAADSmxkB40ruPyfPG7rxZek/AIC8PhAAAAAAAAAAAd4UAAA4BQAAGFECfW9S7j8BOTepF2rpPwCAwD4gAAAAAAAAAAHfFAAAOAUAAASRGXh+W+4/2aJSmD1u6T8AAMY+IAAAAAAAAAAB4BQAADgFAACWW1/yD2buP7MMbodjcuk/AADNPi8AAAAAAAAAAeEUAAA4BQAALCalbKFw7j+Ldol2iXbpPwCA1T4vAAAAAAAAAAHiFAAAOAUAAGh7GWa1fO4/T5UyXcJ86T8AgNk+PwAAAAAAAAAB4xQAADgFAACi0I1fyYjuP0+VMl3CfOk/AIDcPj8AAAAAAAAAAeQUAAA4BQAAhrAw2F+W7j8VtNtD+4LpPwCA3z4/AAAAAAAAAAHlFAAAOAUAAA4bAtB4pe4/7R33MiGH6T8AAOA+TgAAAAAAAAAB5hQAADgFAACahdPHkbTuP8eHEiJHi+k/AADfPk4AAAAAAAAAAecUAAA4BQAAemV2QCjC7j+zPKAZWo3pPwAA0T5eAAAAAAAAAAHoFAAAOAUAALa66jk8zu4/szygGVqN6T8AgL0+XgAAAAAAAAAB6RQAADgFAABKhTC0zdjuP7M8oBlajek/AICNPl4AAAAAAAAAAeoUAAA4BQAA3k92Ll/j7j/tHfcyIYfpPwAADz6NAAAAAAAAAAHrFAAAOAUAAMqPjSlu7O4/PUrAVNV+6T8AAGw9jQAAAAAAAAAB7BQAADgFAADyOdMI0ijvP+u9kg40Uek/AABsPgAAAAAAAAAAAe0UAAA4BQAA4HnqA+Ex7z/ZciAGR1PpPwAAoz4QAAAAAAAAAAHuFAAAOAUAABrPXv30Pe8/sdw79WxX6T8AALg+EAAAAAAAAAAB7xQAADgFAACumaR3hkjvP3f75NulXek/AIC0PhAAAAAAAAAAAfAUAAA4BQAA9E6N8xJQ7z9PZQDLy2HpPwAAuD4fAAAAAAAAAAHxFAAAOAUAAOCOpO4hWe8/J88buvFl6T8AgLY+HwAAAAAAAAAB8hQAADgFAAAc5BjoNWXvP8VX4I9QcOk/AAC2Ph8AAAAAAAAAAfMUAAA4BQAAVjmN4Ulx7z8VtNtD+4LpPwAAtj4vAAAAAAAAAAH0FAAAOAUAADC5u9dng+8/UcVk77iX6T8AALc+LwAAAAAAAAAB9RQAADgFAABgrrtOA5TvP2VACYqcsOk/AIC3Pj4AAAAAAAAAAfYUAAA4BQAAOi7qRCGm7z9ncDsck8vpPwAAvT4+AAAAAAAAAAH3FAAAOAUAAGwj6ru8tu8/G3SkjNXu6T8AgMU+PgAAAAAAAAAB+BQAADgFAAD0jbuz1cXvP813Df0XEuo/AIDNPk4AAAAAAAAAAfkUAAA4BQAAMuMvrenR7z9/e3ZtWjXqPwAA1z5OAAAAAAAAAAH6FAAAOAUAAMStdSd73O8/Cen6zMJc6j8AgN4+XgAAAAAAAAAB+xQAADgFAACy7YwiiuXvP4ELDSQ+huo/AIDmPl4AAAAAAAAAAfwUAAA4BQAAThhHH5Tr7z8NeZGDpq3qPwAA7T5tAAAAAAAAAAH9FAAAOAUAAJ4tpB2Z7u8/meYV4w7V6j8AgPQ+bQAAAAAAAAAB/hQAADgFAABEuNKcG/DvP0vqflNR+Oo/AAD4Pn0AAAAAAAAAAf8UAAA4BQAAni2kHZnu7z/DDJGqzCHrPwCA+T59AAAAAAAAAAEAFQAAOAUAAKiNGKAR6u8/Y8WHEiJH6z8AgPc+jQAAAAAAAAABARUAADgFAAAKY16jB+TvPxXJ8IJkaus/AID0Po0AAAAAAAAAAQIVAAA4BQAAxK11J3vc7z/vYj4EgYnrPwAA6j6cAAAAAAAAAAEDFQAAOAUAANhtXixs0+8/75Jwlnek6z8AgN0+nAAAAAAAAAABBBUAADgFAACeGOoyWMfvPxdZhzlIu+s/AIDAPqwAAAAAAAAAAQUVAAA4BQAAYsN1OUS77z9ptYLt8s3rPwAAnD6sAAAAAAAAAAEGFQAAOAUAANhYpEErrO8/36disnfc6z8AAE4+2gAAAAAAAAABBxUAADgFAAD++hjsKGDdP4NlaTQHcO4/AABIPgAAAAAAAAAAAQgVAAA4BQAAsOW77SNd3T+DZWk0B3DuPwAAiT4QAAAAAAAAAAEJFQAAOAUAAP76GOwoYN0/g2VpNAdw7j8AAJo+EAAAAAAAAAABChUAADgFAADqOjDnN2ndP5ew2zz0be4/AICZPhAAAAAAAAAAAQsVAAA4BQAAiGXq40Fv3T/RkTJWu2fuPwAAnz4fAAAAAAAAAAEMFQAAOAUAAHSlAd9QeN0/5dykXqhl7j8AAKE+HwAAAAAAAAABDRUAADgFAACu+nXYZITdPzUJboBcXe4/AICiPi8AAAAAAAAAAQ4VAAA4BQAAiHqkzoKW3T+XgKmq/VLuPwCAoj4vAAAAAAAAAAEPFQAAOAUAAJ5PR760tN0/+ffk1J5I7j8AAKE+PwAAAAAAAAABEBUAADgFAACwJOqt5tLdP1tvIP8/Pu4/AICgPj8AAAAAAAAAAREVAAA4BQAAFA/qmx303T+pm+kg9DXuPwAAlT5OAAAAAAAAAAESFQAAOAUAAMYOR4hZGN4/CxMlS5Ur7j8AAIY+TgAAAAAAAAABExUAADgFAAAq+UZ2kDneP2uKYHU2Ie4/AABpPk4AAAAAAAAAARQVAAA4BQAAPM7pZcJX3j+5timX6hjuPwAART5eAAAAAAAAAAEVFQAAOAUAALR40ljqb94/B+PyuJ4Q7j8AAAY+XgAAAAAAAAABFhUAADgFAAB2+emJVBXeP2FfG9oQxe4/AAAwPgAAAAAAAAAAARcVAAA4BQAAAE8Blyz93T85yTbJNsnuPwAAcj4QAAAAAAAAAAEYFQAAOAUAADqkdZBACd4/Ock2yTbJ7j8AAIg+EAAAAAAAAAABGRUAADgFAACeebuTNgPePznJNsk2ye4/AACLPhAAAAAAAAAAARoVAAA4BQAAOqR1kEAJ3j85yTbJNsnuPwCAlT4QAAAAAAAAAAEbFQAAOAUAANrOL41KD94/Ock2yTbJ7j8AgJs+IAAAAAAAAAABHBUAADgFAADGDkeIWRjeP00UqdEjx+4/AICgPiAAAAAAAAAAAR0VAAA4BQAAtE5eg2gh3j91qo3i/cLuPwCAoT4vAAAAAAAAAAEeFQAAOAUAADy5L3uBMN4/mUBy89e+7j8AAKE+LwAAAAAAAAABHxUAADgFAAAWOV5xn0LeP9MhyQyfuO4/AICgPj8AAAAAAAAAASAVAAA4BQAAjONGZMda3j8jTpIuU7DuPwAAmD4/AAAAAAAAAAEhFQAAOAUAAAKOL1fvct4/cXpbUAeo7j8AAI4+PwAAAAAAAAABIhUAADgFAAC2jYxDK5feP9Pxlnqone4/AABqPl4AAAAAAAAAASMVAAA4BQAAGHiMMWK43j8hHmCcXJXuPwAACz5eAAAAAAAAAAEkFQAAOAUAACxNLyGU1t4/g5Wbxv2K7j8AAHQ9XgAAAAAAAAABJRUAADgFAAD4awo91t3hP4kiNXrk2OE/AAC4PQAAAAAAAAAAASYVAAA4BQAAUeHbvVPc4T+dbaeC0dbhPwAA/j0PAAAAAAAAAAEnFQAAOAUAAFHh271T3OE/nW2ngtHW4T8AABA+DwAAAAAAAAABKBUAADgFAAD4awo91t3hP4kiNXrk2OE/AAANPg8AAAAAAAAAASkVAAA4BQAA+GsKPdbd4T+JIjV65NjhPwAAED4PAAAAAAAAAAEqFQAAOAUAAJ/2OLxY3+E/d9fCcffa4T8AAA0+LwAAAAAAAAABKxUAADgFAABHgWc72+DhP2OMUGkK3eE/AAAMPi8AAAAAAAAAASwVAAA4BQAAPiHzuGLl4T+x6Esdte/hPwAAGz4AAAAAAAAAAAEtFQAAOAUAAIs2ULdn6OE/FZC52UwA4j8AAC8+DwAAAAAAAAABLhUAADgFAADbS621bOvhP2XstI33EuI/AABCPg8AAAAAAAAAAS8VAAA4BQAAKmEKtHHu4T+h/T05tSfiPwAAVD4fAAAAAAAAAAEwFQAAOAUAAHl2Z7J28eE/ycNU3IU+4j8AAGI+HwAAAAAAAAABMRUAADgFAADHi8Swe/ThP/GJa39WVeI/AABvPi4AAAAAAAAAATIVAAA4BQAAFaEhr4D34T/LI7kAc3TiPwAAez4uAAAAAAAAAAEzFQAAOAUAAGW2fq2F+uE/zVPrkmmP4j8AgIQ+PgAAAAAAAAABNBUAADgFAACzy9uriv3hP/UZAjY6puI/AACIPj4AAAAAAAAAATUVAAA4BQAAAuE4qo8A4j9Fdv3p5LjiPwCAjD5OAAAAAAAAAAE2FQAAOAUAAFL2laiUA+I/qR1rpnzJ4j8AAJM+TgAAAAAAAAABNxUAADgFAAChC/OmmQbiPx8QS2sB2OI/AICcPk4AAAAAAAAAATgVAAA4BQAAl6t+JCEL4j+pTZ04c+TiPwCApz5dAAAAAAAAAAE5FQAAOAUAANtgZ6CtEuI/b2xGH6zq4j8AgLM+XQAAAAAAAAABOhUAADgFAABuK60aPx3iP6lNnThz5OI/AIDAPm0AAAAAAAAAATsVAAA4BQAAq4AhFFMp4j9Fpi9829PiPwAAzT5tAAAAAAAAAAE8FQAAOAUAAIxgxIzpNuI/C5Wm0B2/4j8AgNo+fQAAAAAAAAABPRUAADgFAAAXy5WEAkbiPwdldD4npOI/AIDiPn0AAAAAAAAAAT4VAAA4BQAAScCV+51W4j8bgLS0HYfiPwCA6D6MAAAAAAAAAAE/FQAAOAUAACJAxPG7aOI/aXxLRNtj4j8AgOg+jAAAAAAAAAABQBUAADgFAABSNcRoV3niP7V44tOYQOI/AIDnPpwAAAAAAAAAAUEVAAA4BQAAhCrE3/KJ4j/vKQdbaR/iPwCA3D6cAAAAAAAAAAFCFQAAOAUAALcfxFaOmuI/FZC52UwA4j8AgM4+qwAAAAAAAAABQxUAADgFAADpFMTNKaviPwEVFT9p5+E/AICrPqsAAAAAAAAAAUQVAAA4BQAAcn+VxUK64j8TMFW1X8rhPwAAfT7LAAAAAAAAAAFFFQAAOAUAAEQtf5DXQ+E/PXTq0qdN7T8AABA+AAAAAAAAAAABRhUAADgFAAD2FyKS0kDhP4ugs/RbRe0/AABHPg8AAAAAAAAAAUcVAAA4BQAAV+1nlcg64T/HgQoOIz/tPwAAYD4PAAAAAAAAAAFIFQAAOAUAAGFN3BdBNuE/7RfvHv067T8AAF4+DwAAAAAAAAABSRUAADgFAABhTdwXQTbhPwFjYSfqOO0/AABlPg8AAAAAAAAAAUoVAAA4BQAAYU3cF0E24T8p+UU4xDTtPwAAaz4fAAAAAAAAAAFLFQAAOAUAAGFN3BdBNuE/KflFOMQ07T8AAHI+HwAAAAAAAAABTBUAADgFAAC6wq2YvjThP0+PKkmeMO0/AICAPi8AAAAAAAAAAU0VAAA4BQAAusKtmL404T9j2pxRiy7tPwAAij4vAAAAAAAAAAFOFQAAOAUAALrCrZi+NOE/i3CBYmUq7T8AAI8+PgAAAAAAAAABTxUAADgFAAASOH8ZPDPhP4twgWJlKu0/AACZPj4AAAAAAAAAAVAVAAA4BQAAEjh/GTwz4T+fu/NqUijtPwAApj4+AAAAAAAAAAFRFQAAOAUAABI4fxk8M+E/n7vzalIo7T8AAK8+PgAAAAAAAAABUhUAADgFAAASOH8ZPDPhP4twgWJlKu0/AAC4Pj4AAAAAAAAAAVMVAAA4BQAAba1Qmrkx4T9j2pxRiy7tPwAAvT4+AAAAAAAAAAFUFQAAOAUAAG2tUJq5MeE/KflFOMQ07T8AAMA+PgAAAAAAAAABVRUAADgFAABtrVCauTHhP5/rJf1IQ+0/AADAPl0AAAAAAAAAAVYVAAA4BQAAba1Qmrkx4T8V3gXCzVHtPwAAwD5dAAAAAAAAAAFXFQAAOAUAAG2tUJq5MeE/Fw44VMRs7T8AAMA+bQAAAAAAAAABWBUAADgFAABtrVCauTHhPymJ3O6nhe0/AADBPn0AAAAAAAAAAVkVAAA4BQAAusKtmL404T9pmmWaZZrtPwAAvz59AAAAAAAAAAFaFQAAOAUAAAjYCpfDN+E/o6vuRSOv7T8AgLw+jAAAAAAAAAABWxUAADgFAABX7WeVyDrhP9+8d/Hgw+0/AACxPowAAAAAAAAAAVwVAAA4BQAApwLFk8094T8vGXOli9btPwAAoz6cAAAAAAAAAAFdFQAAOAUAAE6N8xJQP+E/pQtTahDl7T8AgIM+nAAAAAAAAAABXhUAADgFAAAn460z7ALhP6vLG7PqUO4/AABUPgAAAAAAAAAAAV8VAAA4BQAAdPgKMvEF4T+/Fo67107uPwCAkT4QAAAAAAAAAAFgFQAAOAUAABMjxS77C+E/M9k77mVC7j8AAKQ+EAAAAAAAAAABYRUAADgFAAD+YtwpChXhP4MFBRAaOu4/AACgPhAAAAAAAAAAAWIVAAA4BQAA9AJop5EZ4T+XUHcYBzjuPwAAoj4QAAAAAAAAAAFjFQAAOAUAAOJCf6KgIuE/qZvpIPQ17j8AgJs+HwAAAAAAAAABZBUAADgFAAAcmPObtC7hP73mWynhM+4/AICSPh8AAAAAAAAAAWUVAAA4BQAAV+1nlcg64T/lfEA6uy/uPwAAfj4vAAAAAAAAAAFmFQAAOAUAAJRC3I7cRuE/+ceyQqgt7j8AAE0+LwAAAAAAAAABZxUAADgFAAB/gvOJ60/hPwsTJUuVK+4/AAAHPj8AAAAAAAAAAWgVAAA4BQAAbMIKhfpY4T8fXpdTginuPwAAbD0/AAAAAAAAAAFpFQAAOAUAALFiORZGOeE/TUTbYxri7j8AAEA+AAAAAAAAAAABahUAADgFAABtrVCauTHhP01E22Ma4u4/AACFPhAAAAAAAAAAAWsVAAA4BQAAsWI5FkY54T9NRNtjGuLuPwAAlj4QAAAAAAAAAAFsFQAAOAUAAE6N8xJQP+E/c9q/dPTd7j8AAJI+EAAAAAAAAAABbRUAADgFAADst60PWkXhP4clMn3h2+4/AACTPiAAAAAAAAAAAW4VAAA4BQAAMG2Wi+ZM4T+vuxaOu9fuPwAAkT4gAAAAAAAAAAFvFQAAOAUAAHYifwdzVOE/11H7npXT7j8AgJA+LwAAAAAAAAABcBUAADgFAABiYpYCgl3hP//n369vz+4/AACPPi8AAAAAAAAAAXEVAAA4BQAATqKt/ZBm4T85yTbJNsnuPwAAjT4/AAAAAAAAAAFyFQAAOAUAAJRXlnkdbuE/Ock2yTbJ7j8AgIw+PwAAAAAAAAABcxUAADgFAADZDH/1qXXhPznJNsk2ye4/AACMPk4AAAAAAAAAAXQVAAA4BQAAdjc58rN74T85yTbJNsnuPwAAjD5OAAAAAAAAAAF1FQAAOAUAABNi8+69geE/EzNSuFzN7j8AAIw+TgAAAAAAAAABdhUAADgFAAAJAn9sRYbhP+ucbaeC0e4/AACMPl4AAAAAAAAAAXcVAAA4BQAAWhfcakqJ4T+HJTJ94dvuPwCAij5eAAAAAAAAAAF4FQAAOAUAAP+hCurMiuE//xcSQmbq7j8AAIo+bgAAAAAAAAABeRUAADgFAAD/oQrqzIrhP2G/f/79+u4/AACKPm4AAAAAAAAAAXoVAAA4BQAAsoyt68eH4T/FZu26lQvvPwAAiz59AAAAAAAAAAF7FQAAOAUAAGR3UO3ChOE/E8PobkAe7z8AgIs+fQAAAAAAAAABfBUAADgFAABs18RvO4DhP3dqVivYLu8/AICLPo0AAAAAAAAAAX0VAAA4BQAAz6wKczF64T+ze9/WlUPvPwAAjD6NAAAAAAAAAAF+FQAAOAUAADKCUHYndOE/AdjaikBW7z8AAIw+jQAAAAAAAAABfxUAADgFAABGQjl7GGvhP2d/SEfYZu8/AICRPp0AAAAAAAAAAYAVAAA4BQAAAI1Q/4tj4T+120P7gnnvPwCAmj6dAAAAAAAAAAGBFQAAOAUAAGJilgKCXeE/BTg/ry2M7z8AgKM+rAAAAAAAAAABghUAADgFAABswgqF+ljhP491kXyfmO8/AACsPqwAAAAAAAAAAYMVAAA4BQAAHq2thvVV4T8t/lVS/qLvPwAAsz68AAAAAAAAAAGEFQAAOAUAAGzCCoX6WOE/39GMMEqr7z8AgLs+vAAAAAAAAAABhRUAADgFAABiYpYCgl3hP4+lww6Ws+8/AIDBPtsAAAAAAAAAAYYVAAA4BQAAWAIigAli4T9pD9/9u7fvPwCAxD7bAAAAAAAAAAGHFQAAOAUAAJ23CvyVaeE/aQ/f/bu37z8AgMU+2wAAAAAAAAABiBUAADgFAADhbPN3InHhP7c7qB9wr+8/AAC/PusAAAAAAAAAAYkVAAA4BQAAHsJncTZ94T/zHP84N6nvPwCAtT7rAAAAAAAAAAGKFQAAOAUAAKgsOWlPjOE/VZQ6Y9ie7z8AgKI++gAAAAAAAAABixUAADgFAADaITng6pzhP92hWp5TkO8/AICMPvoAAAAAAAAAAYwVAAA4BQAACxc5V4at4T9TZAjR4YPvPwAAQD4pAQAAAAAAAAGNFQAAOAUAAFRfOD7Zx+I/lxBAYeGj7j8AAIw+AAAAAAAAAAABjhUAADgFAABev6zAUcPiP4XFzVj0pe4/AADAPhAAAAAAAAAAAY8VAAA4BQAAXr+swFHD4j+Fxc1Y9KXuPwAA2D4QAAAAAAAAAAGQFQAAOAUAAF6/rMBRw+I/hcXNWPSl7j8AAL8+EAAAAAAAAAABkRUAADgFAABev6zAUcPiP4XFzVj0pe4/AIClPh8AAAAAAAAAAZIVAAA4BQAAXr+swFHD4j+XEEBh4aPuPwAAYT4fAAAAAAAAAAGTFQAAOAUAAF6/rMBRw+I/v6Ykcruf7j8AAMQ9HwAAAAAAAAABlBUAADgFAADiQn+ioCLhP2OGSFXmkOU/AABQPgAAAAAAAAAAAZUVAAA4BQAARRjFpZYc4T8TKk2hO37lPwCAjj4QAAAAAAAAAAGWFQAAOAUAAPQCaKeRGeE/EypNoTt+5T8AAKA+EAAAAAAAAAABlxUAADgFAAD0AminkRnhPyd1v6kofOU/AACdPhAAAAAAAAAAAZgVAAA4BQAA9AJop5EZ4T8ndb+pKHzlPwAAoT4QAAAAAAAAAAGZFQAAOAUAAOqi8yQZHuE/xf2Df4eG5T8AAJw+AAAAAAAAAAABmhUAADgFAAAwWNygpSXhP2OGSFXmkOU/AICXPg8AAAAAAAAAAZsVAAA4BQAAzoKWna8r4T/ZeCgaa5/lPwAAlT4PAAAAAAAAAAGcFQAAOAUAAG2tUJq5MeE/OyCW1gKw5T8AAJM+DwAAAAAAAAABnRUAADgFAACxYjkWRjnhP7MSdpuHvuU/AACSPg8AAAAAAAAAAZ4VAAA4BQAA9hciktJA4T8/UMho+crlPwAAkz4fAAAAAAAAAAGfFQAAOAUAAJRC3I7cRuE/yY0aNmvX5T8AgJQ+HwAAAAAAAAABoBUAADgFAAAwbZaL5kzhPz+A+vrv5eU/AICVPh8AAAAAAAAAAaEVAAA4BQAAKA0iCW5R4T/JvUzIYfLlPwCAlT4vAAAAAAAAAAGiFQAAOAUAAB6trYb1VeE/Z0YRnsD85T8AAJk+LwAAAAAAAAABoxUAADgFAAC612eD/1vhPz+wLI3mAOY/AACfPj4AAAAAAAAAAaQVAAA4BQAAWAIigAli4T8/sCyN5gDmPwCApz4+AAAAAAAAAAGlFQAAOAUAAJ23CvyVaeE/U/ueldP+5T8AALI+TgAAAAAAAAABphUAADgFAADhbPN3InHhP6EnaLeH9uU/AAC6Pk4AAAAAAAAAAacVAAA4BQAAz6wKczF64T8X6hXqFerlPwCAwj5eAAAAAAAAAAGoFQAAOAUAAFoX3GpKieE/7yP/RkXT5T8AAMY+XgAAAAAAAAABqRUAADgFAAAxlwphaJvhPwM/P707tuU/AIDIPm0AAAAAAAAAAaoVAAA4BQAACxc5V4at4T9PO9ZM+ZLlPwCAwT5tAAAAAAAAAAGrFQAAOAUAAIshlswmweE/iez608lx5T8AALc+fQAAAAAAAAABrBUAADgFAAAMLPNBx9ThP9fokWOHTuU/AACWPn0AAAAAAAAAAa0VAAA4BQAAgtbbNO/s4T8j5SjzRCvlPwAALj6sAAAAAAAAAAGuFQAAOAUAAKlrZykSAuI/b+G/ggII5T8AAJY9rAAAAAAAAAABrxUAADgFAAAvHpX0uU/jP8eBCg4jP+0/AABcPgAAAAAAAAAAAbAVAAA4BQAAiJNmdTdO4z/ZzHwWED3tPwAAlz4QAAAAAAAAAAGxFQAAOAUAAIiTZnU3TuM/x4EKDiM/7T8AAKo+EAAAAAAAAAABshUAADgFAAAvHpX0uU/jP9nMfBYQPe0/AACnPhAAAAAAAAAAAbMVAAA4BQAALx6V9LlP4z/ZzHwWED3tPwAAqz4QAAAAAAAAAAG0FQAAOAUAAC8elfS5T+M/2cx8FhA97T8AgKs+IAAAAAAAAAABtRUAADgFAAAvHpX0uU/jP9nMfBYQPe0/AACtPiAAAAAAAAAAAbYVAAA4BQAA16jDczxR4z/HgQoOIz/tPwCArT4gAAAAAAAAAAG3FQAAOAUAAH4z8vK+UuM/d1VB7G5H7T8AAK8+IAAAAAAAAAABuBUAADgFAAAlviByQVTjPykpeMq6T+0/AICvPi8AAAAAAAAAAbkVAAA4BQAAzUhP8cNV4z/HsTygGVrtPwCArz4/AAAAAAAAAAG6FQAAOAUAAM1IT/HDVeM/eYVzfmVi7T8AALA+PwAAAAAAAAABuxUAADgFAADNSE/xw1XjP8fhbjIQde0/AICtPk8AAAAAAAAAAbwVAAA4BQAAG16s78hY4z8VPmrmuoftPwCAqj5PAAAAAAAAAAG9FQAAOAUAAGpzCe7NW+M/aZplmmWa7T8AgJw+XgAAAAAAAAABvhUAADgFAAAR/jdtUF3jP7f2YE4Qre0/AICKPl4AAAAAAAAAAb8VAAA4BQAAuohm7NJe4z8HU1wCu7/tPwAAUj59AAAAAAAAAAHAFQAAOAUAAGATlWtVYOM/Q2TlrXjU7T8AAOI9fQAAAAAAAAABwRUAADgFAABgE5VrVWDjP5PA4GEj5+0/AABAPX0AAAAAAAAAAcIVAAA4BQAA1ZMJifsp4z+DlZvG/YruPwAAOD4AAAAAAAAAAAHDFQAAOAUAAMszlQaDLuM/l+ANz+qI7j8AAH8+EAAAAAAAAAABxBUAADgFAABqXk8DjTTjP7928t/EhO4/AACQPhAAAAAAAAAAAcUVAAA4BQAAVp5m/ps94z/lDNfwnoDuPwAAjT4QAAAAAAAAAAHGFQAAOAUAAE4+8nsjQuM/DaO7AXl87j8AAJA+IAAAAAAAAAABxxUAADgFAADpaKx4LUjjPzU5oBJTeO4/AACFPiAAAAAAAAAAAcgVAAA4BQAAfjPy8r5S4z+DZWk0B3DuPwAAaj4vAAAAAAAAAAHJFQAAOAUAABH+N21QXeM/+ScXZ5Vj7j8AACA+LwAAAAAAAAAByhUAADgFAABNU6xmZGnjP2/qxJkjV+4/AACOPV4AAAAAAAAAAcsVAAA4BQAAYBOVa1Vg4z+JhZahzhHvPwAAID4AAAAAAAAAAAHMFQAAOAUAAAeew+rXYeM/J94o5TYB7z8AAFw+DwAAAAAAAAABzRUAADgFAACwKPJpWmPjPyfeKOU2Ae8/AAB4Pg8AAAAAAAAAAc4VAAA4BQAAQ/M35Ott4z+JVWQP2PbuPwAAfj4PAAAAAAAAAAHPFQAAOAUAADmTw2FzcuM/naDWF8X07j8AgIo+DwAAAAAAAAAB0BUAADgFAAAn09pcgnvjP8M2uyif8O4/AACPPh8AAAAAAAAAAdEVAAA4BQAAExPyV5GE4z//FxJCZuruPwAAkT4fAAAAAAAAAAHSFQAAOAUAAKbdN9Iij+M/TUTbYxri7j8AAJI+LgAAAAAAAAAB0xUAADgFAAA7qH1MtJnjP3Pav3T03e4/AACSPi4AAAAAAAAAAdQVAAA4BQAAznLDxkWk4z+vuxaOu9fuPwAAkj4+AAAAAAAAAAHVFQAAOAUAALuy2sFUreM/wwaJlqjV7j8AgJA+PgAAAAAAAAAB1hUAADgFAAD/Z8M94bTjP9dR+56V0+4/AACQPj4AAAAAAAAAAdcVAAA4BQAARB2suW284z/XUfueldPuPwAAkz5OAAAAAAAAAAHYFQAAOAUAAOJHZrZ3wuM/wwaJlqjV7j8AAJk+TgAAAAAAAAAB2RUAADgFAAAwXcO0fMXjP6+7Fo671+4/AICgPk4AAAAAAAAAAdoVAAA4BQAA2efxM//G4z9NRNtjGuLuPwAAqD5dAAAAAAAAAAHbFQAAOAUAANnn8TP/xuM/r+tIILLy7j8AAK4+XQAAAAAAAAAB3BUAADgFAAAwXcO0fMXjPyfeKOU2Ae8/AACzPn0AAAAAAAAAAd0VAAA4BQAAOr03N/XA4z+d0Aiquw/vPwAAtT59AAAAAAAAAAHeFQAAOAUAAEQdrLltvOM/E8PobkAe7z8AgLU+fQAAAAAAAAAB3xUAADgFAACn8vG8Y7bjP4u1yDPFLO8/AAC4Pn0AAAAAAAAAAeAVAAA4BQAACMg3wFmw4z/tXDbwXD3vPwCAvD6cAAAAAAAAAAHhFQAAOAUAAGudfcNPquM/Y08WteFL7z8AAMQ+nAAAAAAAAAAB4hUAADgFAAB/XWbIQKHjP+2MaIJTWO8/AADNPpwAAAAAAAAAAeMVAAA4BQAA6pIgTq+W4z9nf0hH2GbvPwCA1T6cAAAAAAAAAAHkFQAAOAUAAE1oZlGlkOM/ySa2A3B37z8AAN4+qwAAAAAAAAAB5RUAADgFAAAJs33VGInjPz8Zlsj0he8/AADjPqsAAAAAAAAAAeYVAAA4BQAAa4jD2A6D4z+3C3aNeZTvPwAA5z67AAAAAAAAAAHnFQAAOAUAAMP9lFmMgeM/QUnIWuug7z8AAOo+uwAAAAAAAAAB6BUAADgFAAAdc2baCYDjP9/RjDBKq+8/AIDsPssAAAAAAAAAAekVAAA4BQAAExPyV5GE4z+PpcMOlrPvPwAA7D7LAAAAAAAAAAHqFQAAOAUAALA9rFSbiuM/VcRs9c657z8AAOw+6gAAAAAAAAAB6xUAADgFAAD08pTQJ5LjPy0uiOT0ve8/AADsPuoAAAAAAAAAAewVAAA4BQAA4TKsyzab4z8tLojk9L3vPwCA5z7qAAAAAAAAAAHtFQAAOAUAAByIIMVKp+M/VcRs9c657z8AAOE++gAAAAAAAAAB7hUAADgFAAD/Z8M94bTjP4+lww6Ws+8/AIDQPvoAAAAAAAAAAe8VAAA4BQAAgHIgs4HI4z/zHP84N6nvPwAAvT4JAQAAAAAAAAHwFQAAOAUAAAF9fSgi3OM/VZQ6Y9ie7z8AgJ0+CQEAAAAAAAAB8RUAADgFAACAh9qdwu/jP/HszKZAju8/AAByPhkBAAAAAAAAAfIVAAA4BQAAqBxmkuUE5D+120P7gnnvPwAAHT4ZAQAAAAAAAAHzFQAAOAUAAJna2Q16+eQ/a4pgdTYh7j8AAGw+AAAAAAAAAAAB9BUAADgFAADxT6uO9/fkP2uKYHU2Ie4/AACjPhAAAAAAAAAAAfUVAAA4BQAA8U+rjvf35D9rimB1NiHuPwAAuD4QAAAAAAAAAAH2FQAAOAUAAEjFfA919uQ/a4pgdTYh7j8AgLY+EAAAAAAAAAAB9xUAADgFAABIxXwPdfbkP2uKYHU2Ie4/AAC9PhAAAAAAAAAAAfgVAAA4BQAASMV8D3X25D9rimB1NiHuPwAAwj4fAAAAAAAAAAH5FQAAOAUAAPqvHxFw8+Q/Vz/ubEkj7j8AgMc+HwAAAAAAAAAB+hUAADgFAAD6rx8RcPPkP0P0e2RcJe4/AIDLPh8AAAAAAAAAAfsVAAA4BQAA+q8fEXDz5D/RMc4xzjHuPwCAzz4vAAAAAAAAAAH8FQAAOAUAAFQl8ZHt8eQ/W28g/z8+7j8AANE+LwAAAAAAAAAB/RUAADgFAAD6rx8RcPPkP78WjrvXTu4/AIDRPj8AAAAAAAAAAf4VAAA4BQAA+q8fEXDz5D/5JxdnlWPuPwAA0z4/AAAAAAAAAAH/FQAAOAUAAKM6TpDy9OQ/Ie4tCmZ67j8AgNM+PwAAAAAAAAABABYAADgFAABIxXwPdfbkPzVp0qRJk+4/AIDTPk4AAAAAAAAAAQEWAAA4BQAA8U+rjvf35D81mQQ3QK7uPwCA0j5OAAAAAAAAAAECFgAAOAUAAJna2Q16+eQ/Ock2yTbJ7j8AANE+XgAAAAAAAAABAxYAADgFAACZ2tkNevnkP01E22Ma4u4/AIDIPl4AAAAAAAAAAQQWAAA4BQAAmdrZDXr55D+JVWQP2PbuPwAAvT5uAAAAAAAAAAEFFgAAOAUAAD9lCI38+uQ/xWbtupUL7z8AAKo+bgAAAAAAAAABBhYAADgFAAA/ZQiN/PrkP2HvsZD0Fe8/AACVPn0AAAAAAAAAAQcWAAA4BQAAP2UIjfz65D/tLAReZiLvPwAAdj59AAAAAAAAAAEIFgAAOAUAAJna2Q16+eQ/sUutRJ8o7z8AABU+rAAAAAAAAAABCRYAADgFAACjOk6Q8vTkP50AOzyyKu8/AACCPawAAAAAAAAAAQoWAAA4BQAASZsIOvOn5D9NFKnRI8fuPwAAHD4AAAAAAAAAAAELFgAAOAUAAFH7fLxro+Q/mUBy89e+7j8AAFg+EAAAAAAAAAABDBYAADgFAABR+3y8a6PkP5lAcvPXvu4/AAB0PhAAAAAAAAAAAQ0WAAA4BQAA+YWrO+6k5D+ZQHLz177uPwAAfz4QAAAAAAAAAAEOFgAAOAUAAKIQ2rpwpuQ/mUBy89e+7j8AAI4+IAAAAAAAAAABDxYAADgFAADwJTe5dankP5lAcvPXvu4/AACXPiAAAAAAAAAAARAWAAA4BQAANdsfNQKx5D+ti+T7xLzuPwAAoD4vAAAAAAAAAAERFgAAOAUAAHmQCLGOuOQ/wdZWBLK67j8AAKQ+LwAAAAAAAAABEhYAADgFAABdcKspJcbkP9MhyQyfuO4/AICmPj8AAAAAAAAAARMWAAA4BQAA5tp8IT7V5D/7t60debTuPwCApz4/AAAAAAAAAAEUFgAAOAUAAHFFThlX5OQ/+7etHXm07j8AgKU+TgAAAAAAAAABFRYAADgFAAD6rx8RcPPkPyNOki5TsO4/AICiPk4AAAAAAAAAARYWAAA4BQAALKUfiAsE5T9dL+lHGqruPwAAgj5OAAAAAAAAAAEXFgAAOAUAAF6aH/+mFOU/hcXNWPSl7j8AAA4+XgAAAAAAAAABGBYAADgFAADfpHx0RyjlP7+mJHK7n+4/AAB0PV4AAAAAAAAAARkWAAA4BQAAHnhN7uAf5j9BNLMbgrntPwAAFD4AAAAAAAAAAAEaFgAAOAUAAOuCTXdFD+Y/uSaT4AbI7T8AAEs+EAAAAAAAAAABGxYAADgFAAD24sH5vQrmP6XbINgZyu0/AABkPhAAAAAAAAAAARwWAAA4BQAAV7gH/bME5j99RTzHP87tPwAAYD4QAAAAAAAAAAEdFgAAOAUAAK8t2X0xA+Y/Q2TlrXjU7T8AAGY+EAAAAAAAAAABHhYAADgFAABhGHx/LADmPxvOAJ2e2O0/AABpPh8AAAAAAAAAAR8WAAA4BQAAEwMfgSf95T+lC1NqEOXtPwAAbT4fAAAAAAAAAAEgFgAAOAUAAMTtwYIi+uU/L0mlN4Lx7T8AAG8+LwAAAAAAAAABIRYAADgFAAAcY5MDoPjlP6U7hfwGAO4/AABvPi8AAAAAAAAAASIWAAA4BQAAddhkhB335T8H4/K4nhDuPwAAcD4vAAAAAAAAAAEjFgAAOAUAAM5NNgWb9eU/+ceyQqgt7j8AAHI+PwAAAAAAAAABJBYAADgFAAAmwweGGPTlP/n35NSeSO4/AAB3Pj8AAAAAAAAAASUWAAA4BQAAJsMHhhj05T+p+01F4WvuPwAAgD4/AAAAAAAAAAEmFgAAOAUAACbDB4YY9OU/NWnSpEmT7j8AgIU+TgAAAAAAAAABJxYAADgFAADOTTYFm/XlP8HWVgSyuu4/AICLPk4AAAAAAAAAASgWAAA4BQAAddhkhB335T9NRNtjGuLuPwCAkT5eAAAAAAAAAAEpFgAAOAUAAMTtwYIi+uU/17Ffw4IJ7z8AgJQ+XgAAAAAAAAABKhYAADgFAAC5jU0Aqv7lP3dqVivYLu8/AICVPm4AAAAAAAAAASsWAAA4BQAAry3ZfTED5j8VI02TLVTvPwAAlj5uAAAAAAAAAAEsFgAAOAUAAE5Yk3o7CeY/3XEoDF117z8AAJY+fQAAAAAAAAABLRYAADgFAAAxODbz0RbmP7cLdo15lO8/AICRPo0AAAAAAAAAAS4WAAA4BQAAExjZa2gk5j/LhhooXa3vPwAAiz6NAAAAAAAAAAEvFgAAOAUAAEQN2eIDNeY/80wxyy3E7z8AAGg+jQAAAAAAAAABMBYAADgFAADFFzZYpEjmP2k/EZCy0u8/AAAKPrwAAAAAAAAAATEWAAA4BQAA40xNyk5i5j8HyNVlEd3vPwAAdD28AAAAAAAAAAEyFgAAOAUAADSh2IgW2+Y/a4pgdTYh7j8AAGw+AAAAAAAAAAABMxYAADgFAABIYcGNB9LmP1c/7mxJI+4/AACjPhAAAAAAAAAAATQWAAA4BQAASGHBjQfS5j9D9HtkXCXuPwAAuD4QAAAAAAAAAAE1FgAAOAUAAJ/Wkg6F0OY/Q/R7ZFwl7j8AgLI+EAAAAAAAAAABNhYAADgFAABIYcGNB9LmPx9el1OCKe4/AICyPhAAAAAAAAAAATcWAAA4BQAA7+vvDIrT5j+95lsp4TPuPwCArz4uAAAAAAAAAAE4FgAAOAUAAD4BTQuP1uY/M9k77mVC7j8AgK4+LgAAAAAAAAABORYAADgFAAA0odiIFtvmP5eAqar9Uu4/AACuPj0AAAAAAAAAAToWAAA4BQAAKkFkBp7f5j+XsNs89G3uPwAArj49AAAAAAAAAAE7FgAAOAUAACDh74Ml5OY/qyuA19eG7j8AAK4+TQAAAAAAAAABPBYAADgFAAAXgXsBrejmP3F6W1AHqO4/AACuPk0AAAAAAAAAAT0WAAA4BQAADSEHfzTt5j85yTbJNsnuPwAArj5NAAAAAAAAAAE+FgAAOAUAAFw2ZH058OY/EWOESlPo7j8AAK4+TQAAAAAAAAABPxYAADgFAACqS8F7PvPmP+v80ctvB+8/AACuPlwAAAAAAAAAAUAWAAA4BQAAUtbv+sD05j/tLAReZiLvPwCAqD5cAAAAAAAAAAFBFgAAOAUAAPlgHnpD9uY/FfMaATc57z8AgKE+bAAAAAAAAAABQhYAADgFAAD5YB56Q/bmP2NPFrXhS+8/AACKPmwAAAAAAAAAAUMWAAA4BQAA+WAeekP25j/tjGiCU1jvPwAAVz6bAAAAAAAAAAFEFgAAOAUAAPlgHnpD9uY/jRUtWLJi7z8AAAs+mwAAAAAAAAABRRYAADgFAAAE6wbSPUDnP09f+LanFe0/AAD4PQAAAAAAAAAAAUYWAAA4BQAA+oqST8VE5z9PX/i2pxXtPwAAKj4QAAAAAAAAAAFHFgAAOAUAAJe1TEzPSuc/T1/4tqcV7T8AAEA+EAAAAAAAAAABSBYAADgFAADTCsFF41bnPxN+oZ3gG+0/AABFPhAAAAAAAAAAAUkWAAA4BQAAGMCpwW9e5z/t57yMBiDtPwAAVT4QAAAAAAAAAAFKFgAAOAUAAKuK7zsBaec/Y9qcUYsu7T8AAGI+HwAAAAAAAAABSxYAADgFAAA19cAzGnjnP8eBCg4jP+0/AABvPh8AAAAAAAAAAUwWAAA4BQAAZ+rAqrWI5z+fG1iPP17tPwAAez4vAAAAAAAAAAFNFgAAOAUAAJrfwCFRmec/d7WlEFx97T8AgIQ+LwAAAAAAAAABThYAADgFAADL1MCY7KnnP0EEgYmLnu0/AACIPj4AAAAAAAAAAU8WAAA4BQAAo1Tvjgq85z/fvHfx4MPtPwCAiz4+AAAAAAAAAAFQFgAAOAUAAMvpeoMt0ec/QZQXQG/v7T8AgJA+PgAAAAAAAAABURYAADgFAAD83nr6yOHnP6Vrt479Gu4/AICVPk4AAAAAAAAAAVIWAAA4BQAAh0lM8uHw5z/59+TUnkjuPwCAnD5OAAAAAAAAAAFTFgAAOAUAAMOewOv1/Oc/DaO7AXl87j8AAKM+XgAAAAAAAAABVBYAADgFAACv3tfmBAboPzWZBDdAru4/AICpPl4AAAAAAAAAAVUWAAA4BQAApH5jZIwK6D+HJTJ94dvuPwCArD5tAAAAAAAAAAFWFgAAOAUAAPSTwGKRDeg/iYWWoc4R7z8AgK4+bQAAAAAAAAABVxYAADgFAAD0k8BikQ3oP8XGUd+CQe8/AACpPn0AAAAAAAAAAVgWAAA4BQAApH5jZIwK6D8rnvEtEW3vPwCAnz59AAAAAAAAAAFZFgAAOAUAAAdUqWeCBOg/j3WRfJ+Y7z8AAIY+nAAAAAAAAAABWhYAADgFAABqKe9qeP7nPy0uiOT0ve8/AAAjPpwAAAAAAAAAAVsWAAA4BQAAzf40bm745z/hMfFUN+HvPwAAjj2cAAAAAAAAAAFcFgAAOAUAAMBNEnPddWo/sJ3nIvI3nD8AAAA+AAAAAAAAAAABXRYAADgFAACAc49axshfPyAAMTGT9Zs/AAAxPhAAAAAAAAAAAV4WAAA4BQAAAGHSW+JmYT8gADExk/WbPwAASD4QAAAAAAAAAAFfFgAAOAUAAMBNEnPddWo/sJ3nIvI3nD8AAEI+EAAAAAAAAAABYBYAADgFAABAyeOtLAFxPzA7nhRRepw/AABCPiAAAAAAAAAAAWEWAAA4BQAAgL+DOaqIdT/A2FQGsLycPwAAPj4gAAAAAAAAAAFiFgAAOAUAACBdrvOmkns/UHYL+A7/nD8AAD0+LwAAAAAAAAABYxYAADgFAAAwJ4+i8S6BP+ATwultQZ0/AAA8Pi8AAAAAAAAAAWQWAAA4BQAAYMfR+Q4Xhj9gsXjbzIOdPwAAPj4/AAAAAAAAAAFlFgAAOAUAAFARtxzMX4s/8E4vzSvGnT8AADo+PwAAAAAAAAABZhYAADgFAABQgRM3hBWRPyDFCZSnz54/AAA3Pk4AAAAAAAAAAWcWAAA4BQAAwHg/ERIMlT9wbE0mwQ2gPwAANT5OAAAAAAAAAAFoFgAAOAUAAAAaDrc/Y5k/+AkEGCBQoD8AADY+XgAAAAAAAAABaRYAADgFAAAYDyL0rHueP6jiJ+08F6E/AAA3Pl4AAAAAAAAAAWoWAAA4BQAAdKyDCzXioT+IbHBJKr2hPwAAOj5uAAAAAAAAAAFrFgAAOAUAANRQsHULz6Q/aPa4pRdjoj8AADk+fQAAAAAAAAABbBYAADgFAAAcSq7FMeynP4AxJonV56I/AAA4Pn0AAAAAAAAAAW0WAAA4BQAAyEJm7s9Rqz/QHbjzY0ujPwAAOj59AAAAAAAAAAFuFgAAOAUAAOzlBgqWz64/YLtu5cKNoz8AAD0+fQAAAAAAAAABbxYAADgFAAA6xDD/6UqxP2C7buXCjaM/AABBPp0AAAAAAAAAAXAWAAA4BQAACGt1BuEVsz9gu27lwo2jPwAART6dAAAAAAAAAAFxFgAAOAUAAA5nLgfs7LQ/mGyTbJNsoz8AAEc+nQAAAAAAAAABchYAADgFAADYDXMO47e2P0iAAQIFCaM/AABHPp0AAAAAAAAAAXMWAAA4BQAA4AksD+6OuD/wk2+XdqWiPwAASD6sAAAAAAAAAAF0FgAAOAUAAHBb/BzRTbo/oKfdLOhBoj8AAEo+rAAAAAAAAAABdRYAADgFAABQrW8+eOi7PxgKJzuJ/6E/AABJPrwAAAAAAAAAAXYWAAA4BQAA9KluZgt3vT+gp90s6EGiPwAASD68AAAAAAAAAAF3FgAAOAUAAOimEKJi4b4/8JNvl3aloj8AAEg+ywAAAAAAAAABeBYAADgFAAAU0qr4vhPAPwjP3Ho0KqM/AABKPssAAAAAAAAAAXkWAAA4BQAAUnsHnda8wD/oWCXXIdCjPwAASz7bAAAAAAAAAAF6FgAAOAUAALakNUvQU8E/kDFJrD6XpD8AAEs+2wAAAAAAAAABexYAADgFAADeeO//td7BPwBZSPqKf6U/AAAvPusAAAAAAAAAAXwWAAA4BQAARKIdrq91wj+oMWzPp0amPwAACD7rAAAAAAAAAAF9FgAAOAUAAKjLS1ypDMM/oPYhD1Nxpz8AAK49+gAAAAAAAAABfhYAADgFAAA2dUsUhZHDP7Axj/IQ9qc/AAAYPfoAAAAAAAAAAX8WAAA4BQAAqOcF+tDO6D9jqmq/lBPtPwAARD4AAAAAAAAAAAGAFgAAOAUAAFnSqPvLy+g/d/Xcx4ER7T8AAIc+DwAAAAAAAAABgRYAADgFAACyR3p8ScroP3f13MeBEe0/AACYPg8AAAAAAAAAAYIWAAA4BQAACb1L/cbI6D939dzHgRHtPwAAlj4PAAAAAAAAAAGDFgAAOAUAAAm9S/3GyOg/d/Xcx4ER7T8AgJo+HwAAAAAAAAABhBYAADgFAAAJvUv9xsjoP4lAT9BuD+0/AACaPh8AAAAAAAAAAYUWAAA4BQAACb1L/cbI6D+JQE/Qbg/tPwAAmT4vAAAAAAAAAAGGFgAAOAUAAAm9S/3GyOg/nYvB2FsN7T8AgJg+LwAAAAAAAAABhxYAADgFAAAJvUv9xsjoP52LwdhbDe0/AACYPi8AAAAAAAAAAYgWAAA4BQAACb1L/cbI6D+di8HYWw3tPwAAmD4vAAAAAAAAAAGJFgAAOAUAAAm9S/3GyOg/nYvB2FsN7T8AAJg+PgAAAAAAAAABihYAADgFAAAJvUv9xsjoP3f13MeBEe0/AACZPj4AAAAAAAAAAYsWAAA4BQAAYzIdfkTH6D9PX/i2pxXtPwCAmz5OAAAAAAAAAAGMFgAAOAUAALyn7v7Bxeg/E36hneAb7T8AAKA+TgAAAAAAAAABjRYAADgFAABukpEAvcLoP7EGZnM/Ju0/AICiPl0AAAAAAAAAAY4WAAA4BQAAdvIFgzW+6D8p+UU4xDTtPwCApD5dAAAAAAAAAAGPFgAAOAUAANnHS4YruOg/d1VB7G5H7T8AgKY+bQAAAAAAAAABkBYAADgFAAA8nZGJIbLoP3mFc35lYu0/AICoPn0AAAAAAAAAAZEWAAA4BQAAnnLXjBes6D9RH8H/gYHtPwCAqj59AAAAAAAAAAGSFgAAOAUAALEywJEIo+g/LbkOgZ6g7T8AgKw+jAAAAAAAAAABkxYAADgFAABsfdcVfJvoP9+8d/Hgw+0/AICuPpwAAAAAAAAAAZQWAAA4BQAAdt1LmPSW6D99dW5ZNuntPwCAsD6cAAAAAAAAAAGVFgAAOAUAAM1SHRlyleg/L3nXyXgM7j8AgLI+nAAAAAAAAAABlhYAADgFAADNUh0ZcpXoP9ExzjHOMe4/AIC1PqwAAAAAAAAAAZcWAAA4BQAAdt1LmPSW6D+XgKmq/VLuPwAAtz6sAAAAAAAAAAGYFgAAOAUAAB5oehd3mOg/bxr3Kxpy7j8AgLc+vwAAAAAAAAABmRYAADgFAABsfdcVfJvoPzVp0qRJk+4/AAC4Pr8AAAAAAAAAAZoWAAA4BQAAYh1jkwOg6D8PAyAmZrLuPwAAuD6/AAAAAAAAAAGbFgAAOAUAAKfSSw+Qp+g/EzNSuFzN7j8AgLU+zwAAAAAAAAABnBYAADgFAACUEmMKn7DoPyWu9lJA5u4/AICyPs8AAAAAAAAAAZ0WAAA4BQAAgFJ6Ba656D9hv3/+/fruPwAAqj7eAAAAAAAAAAGeFgAAOAUAAAm9S/3GyOg/xWbtupUL7z8AAKA+3gAAAAAAAAABnxYAADgFAADtnO51XdboP2HvsZD0Fe8/AICMPu4AAAAAAAAAAaAWAAA4BQAAdwfAbXbl6D//d3ZmUyDvPwAAbT7uAAAAAAAAAAGhFgAAOAUAAKj8v+QR9ug/2eGRVXkk7z8AACM+DQEAAAAAAAABohYAADgFAAAzZ5HcKgXpP7FLrUSfKO8/AACUPQ0BAAAAAAAAAaMWAAA4BQAAvdFi1EMU6T87Wc1/GhrvPwAA8DwNAQAAAAAAAAGkFgAAOAUAAJZmS7WiTek/d/Xcx4ER7T8AAAA+AAAAAAAAAAABpRYAADgFAADv2xw2IEzpP8Uhpuk1Ce0/AAAxPhAAAAAAAAAAAaYWAAA4BQAA79scNiBM6T875FMcxPzsPwAASD4QAAAAAAAAAAGnFgAAOAUAAO/bHDYgTOk/dcWqNYv27D8AAE8+EAAAAAAAAAABqBYAADgFAADv2xw2IEzpP3XFqjWL9uw/AABjPhAAAAAAAAAAAakWAAA4BQAA79scNiBM6T91xao1i/bsPwAAdj4QAAAAAAAAAAGqFgAAOAUAAO/bHDYgTOk/dcWqNYv27D8AAIY+HwAAAAAAAAABqxYAADgFAADv2xw2IEzpP3XFqjWL9uw/AACNPh8AAAAAAAAAAawWAAA4BQAA79scNiBM6T91xao1i/bsPwCAkz4+AAAAAAAAAAGtFgAAOAUAAOV7qLOnUOk/E05vC+oA7T8AgJc+PgAAAAAAAAABrhYAADgFAAA0kQWyrFPpP4lAT9BuD+0/AACaPj4AAAAAAAAAAa8WAAA4BQAAgqZisLFW6T/t57yMBiDtPwCAnD4+AAAAAAAAAAGwFgAAOAUAANG7v662Wek/KflFOMQ07T8AgJ4+TgAAAAAAAAABsRYAADgFAADIW0ssPl7pPxXeBcLNUe0/AICfPk4AAAAAAAAAAbIWAAA4BQAAb+Z5q8Bf6T/vd1ND6nDtPwAAoT5eAAAAAAAAAAGzFgAAOAUAAGWGBSlIZOk/76eF1eCL7T8AAJ4+XgAAAAAAAAABtBYAADgFAAC0m2InTWfpPwcjKnDEpO0/AICaPm0AAAAAAAAAAbUWAAA4BQAAA7G/JVJq6T9BNLMbgrntPwAAjj5tAAAAAAAAAAG2FgAAOAUAAFLGHCRXbek/fUU8xz/O7T8AAHo+fQAAAAAAAAABtxYAADgFAACg23kiXHDpP+HsqYPX3u0/AAAsPn0AAAAAAAAAAbgWAAA4BQAAg5GoxXAv6T/hTA6oxBTuPwAAQD4AAAAAAAAAAAG5FgAAOAUAANsGekbuLek/pWu3jv0a7j8AgIM+DwAAAAAAAAABuhYAADgFAACDkajFcC/pP6Vrt479Gu4/AACUPg8AAAAAAAAAAbsWAAA4BQAAeTE0Q/gz6T9rimB1NiHuPwAAjT4PAAAAAAAAAAG8FgAAOAUAAG7Rv8B/OOk/a4pgdTYh7j8AAIk+DwAAAAAAAAABvRYAADgFAAAM/Hm9iT7pP2uKYHU2Ie4/AAB+Ph8AAAAAAAAAAb4WAAA4BQAAR1Hutp1K6T9rimB1NiHuPwAAaD4fAAAAAAAAAAG/FgAAOAUAACoxkS80WOk/f9XSfSMf7j8AAD8+LwAAAAAAAAABwBYAADgFAABcJpGmz2jpP6Vrt479Gu4/AAANPi8AAAAAAAAAAcEWAAA4BQAA5pBinuh36T/hTA6oxBTuPwAAsj0vAAAAAAAAAAHCFgAAOAUAAHD7M5YBh+k/L3nXyXgM7j8AABg9TgAAAAAAAAABwxYAADgFAABu0b/AfzjpPznJNsk2ye4/AABUPgAAAAAAAAAAAcQWAAA4BQAAx0aRQf026T85yTbJNsnuPwCAkT4QAAAAAAAAAAHFFgAAOAUAAMdGkUH9Nuk/Ock2yTbJ7j8AAKQ+EAAAAAAAAAABxhYAADgFAAAWXO4/AjrpP00UqdEjx+4/AICcPhAAAAAAAAAAAccWAAA4BQAAZHFLPgc96T9hXxvaEMXuPwAAmj4fAAAAAAAAAAHIFgAAOAUAAKsmNLqTROk/mUBy89e+7j8AAJQ+HwAAAAAAAAAByRYAADgFAAA+8Xk0JU/pP9MhyQyfuO4/AACPPh8AAAAAAAAAAcoWAAA4BQAAIdEcrbtc6T8jTpIuU7DuPwCAiD4vAAAAAAAAAAHLFgAAOAUAAFwmkabPaOk/hcXNWPSl7j8AAIE+LwAAAAAAAAABzBYAADgFAAA/BjQfZnbpP9Pxlnqone4/AAB8Pj4AAAAAAAAAAc0WAAA4BQAAeluoGHqC6T8hHmCcXJXuPwAAbT4+AAAAAAAAAAHOFgAAOAUAALSwHBKOjuk/Xf+2tSOP7j8AAF8+PgAAAAAAAAABzxYAADgFAACh8DMNnZfpP4OVm8b9iu4/AABPPk4AAAAAAAAAAdAWAAA4BQAA5qUciSmf6T+X4A3P6ojuPwAAQT5OAAAAAAAAAAHRFgAAOAUAAIXQ1oUzpek/l+ANz+qI7j8AAD0+XgAAAAAAAAAB0hYAADgFAAB5cGIDu6npP4OVm8b9iu4/AABAPl4AAAAAAAAAAdMWAAA4BQAAIvuQgj2r6T9JtEStNpHuPwAATT5eAAAAAAAAAAHUFgAAOAUAAHlwYgO7qek/5zwJg5Wb7j8AAGA+bQAAAAAAAAAB1RYAADgFAACF0NaFM6XpP3F6W1AHqO4/AAB1Pm0AAAAAAAAAAdYWAAA4BQAA5qUciSmf6T/7t60debTuPwCAhD59AAAAAAAAAAHXFgAAOAUAAKHwMw2dl+k//+ffr2/P7j8AgIw+jQAAAAAAAAAB2BYAADgFAAAOJu6SC43pP01E22Ma4u4/AICUPo0AAAAAAAAAAdkWAAA4BQAA0tB5mfeA6T+JVWQP2PbuPwCAnD6cAAAAAAAAAAHaFgAAOAUAAD8GNB9mduk/xWbtupUL7z8AAKQ+nAAAAAAAAAAB2xYAADgFAABSxhwkV23pPztZzX8aGu8/AACsPqwAAAAAAAAAAdwWAAA4BQAADRE0qMpl6T+dADs8sirvPwAAtD6sAAAAAAAAAAHdFgAAOAUAAG/meavAX+k/Jz6NCSQ37z8AALk+uwAAAAAAAAAB3hYAADgFAAAh0Rytu1zpP9kRxOdvP+8/AAC8PrsAAAAAAAAAAd8WAAA4BQAA0bu/rrZZ6T+L5frFu0fvPwAAvD7LAAAAAAAAAAHgFgAAOAUAAMhbSyw+Xuk/UQSkrPRN7z8AALw+ywAAAAAAAAAB4RYAADgFAABlhgUpSGTpP1EEpKz0Te8/AIC4PssAAAAAAAAAAeIWAAA4BQAAqjvupNRr6T9RBKSs9E3vPwAAtT7bAAAAAAAAAAHjFgAAOAUAAD8GNB9mduk/Y08WteFL7z8AAKo+2wAAAAAAAAAB5BYAADgFAAB6W6gYeoLpP9kRxOdvP+8/AICdPvoAAAAAAAAAAeUWAAA4BQAABMZ5EJOR6T+dADs8sirvPwAAhz76AAAAAAAAAAHmFgAAOAUAANxFqAaxo+k/iYWWoc4R7z8AAFg++gAAAAAAAAAB5xYAADgFAAC2xdb8zrXpP52g1hfF9O4/AAAOPvoAAAAAAAAAAegWAAA4BQAAvzoFaojY6T+fu/NqUijtPwAAcD4AAAAAAAAAAAHpFgAAOAUAANP67W55z+k/sQZmcz8m7T8AAKU+EAAAAAAAAAAB6hYAADgFAAB6hRzu+9DpP7EGZnM/Ju0/AAC6PhAAAAAAAAAAAesWAAA4BQAAeoUc7vvQ6T+xBmZzPybtPwCAtT4QAAAAAAAAAAHsFgAAOAUAAMmaeewA1Ok/sQZmcz8m7T8AALg+HwAAAAAAAAAB7RYAADgFAAAYsNbqBdfpP7EGZnM/Ju0/AAC3Ph8AAAAAAAAAAe4WAAA4BQAAaMUz6Qra6T+xBmZzPybtPwAAtT4fAAAAAAAAAAHvFgAAOAUAAF5lv2aS3uk/n7vzalIo7T8AALM+LwAAAAAAAAAB8BYAADgFAAD7j3ljnOTpP4twgWJlKu0/AACxPi8AAAAAAAAAAfEWAAA4BQAA58+QXqvt6T8p+UU4xDTtPwCAsD4vAAAAAAAAAAHyFgAAOAUAAHya1tg8+Ok/x4EKDiM/7T8AALA+PgAAAAAAAAAB8xYAADgFAAC370rSUATqPxXeBcLNUe0/AACwPj4AAAAAAAAAAfQWAAA4BQAAQVocymkT6j8XDjhUxGztPwAAsD5OAAAAAAAAAAH1FgAAOAUAAHFPHEEFJOo/A/P33c2J7T8AALE+TgAAAAAAAAAB9hYAADgFAABVL7+5mzHqP8tB01b9qu0/AICyPl4AAAAAAAAAAfcWAAA4BQAAOA9iMjI/6j99RTzHP87tPwCAtD5eAAAAAAAAAAH4FgAAOAUAAMvZp6zDSeo/L0mlN4Lx7T8AgLc+bQAAAAAAAAAB+RYAADgFAAAQj5AoUFHqP6Vrt479Gu4/AAC8Pm0AAAAAAAAAAfoWAAA4BQAABi8cptdV6j8z2TvuZULuPwCAwT59AAAAAAAAAAH7FgAAOAUAAFZEeaTcWOo/0ZEyVrtn7j8AgMc+jQAAAAAAAAAB/BYAADgFAABWRHmk3FjqPyEeYJxcle4/AIDMPo0AAAAAAAAAAf0WAAA4BQAABi8cptdV6j+ZQHLz177uPwAA0T6NAAAAAAAAAAH+FgAAOAUAAGkEYqnNT+o/TUTbYxri7j8AANM+nAAAAAAAAAAB/xYAADgFAADL2aesw0nqP/9HRNRcBe8/AIDUPpwAAAAAAAAAAQAXAAA4BQAAhyS/MDdC6j//d3ZmUyDvPwAA0D6sAAAAAAAAAAEBFwAAOAUAAEFv1rSqOuo/Jz6NCSQ37z8AAMg+rAAAAAAAAAABAhcAADgFAACjRBy4oDTqP3eaiL3OSe8/AACpPrsAAAAAAAAAAQMXAAA4BQAAX48zPBQt6j/tjGiCU1jvPwAAgD67AAAAAAAAAAEEFwAAOAUAABraSsCHJeo/oWCfYJ9g7z8AACM+6gAAAAAAAAABBRcAADgFAAB2uL7WSejqP6Vrt479Gu4/AAAkPgAAAAAAAAAAAQYXAAA4BQAA2I0E2j/i6j+la7eO/RruPwAAYz4PAAAAAAAAAAEHFwAAOAUAANiNBNo/4uo/ubYpl+oY7j8AAIA+DwAAAAAAAAABCBcAADgFAACAGDNZwuPqP+FMDqjEFO4/AAB9Pg8AAAAAAAAAAQkXAAA4BQAAgBgzWcLj6j/hTA6oxBTuPwCAgj4fAAAAAAAAAAEKFwAAOAUAAM4tkFfH5uo/4UwOqMQU7j8AAII+HwAAAAAAAAABCxcAADgFAADEzRvVTuvqPwfj8rieEO4/AACBPh8AAAAAAAAAAQwXAAA4BQAAum2nUtbv6j8H4/K4nhDuPwCAgT4vAAAAAAAAAAENFwAAOAUAAFiYYU/g9eo/L3nXyXgM7j8AgII+LwAAAAAAAAABDhcAADgFAACcTUrLbP3qP2taLuM/Bu4/AICDPj4AAAAAAAAAAQ8XAAA4BQAA4gIzR/kE6z99paDrLATuPwAAhj4+AAAAAAAAAAEQFwAAOAUAAMTi1b+PEus/pTuF/AYA7j8AAIk+TgAAAAAAAAABERcAADgFAACowng4JiDrP83RaQ3h++0/AACLPk4AAAAAAAAAARIXAAA4BQAA4hftMTos6z/N0WkN4fvtPwCAiz5eAAAAAAAAAAETFwAAOAUAAB5tYStOOOs/3xzcFc757T8AAIw+XgAAAAAAAAABFBcAADgFAAAATQSk5EXrP/NnTh679+0/AACMPm0AAAAAAAAAARUXAAA4BQAAPKJ4nfhR6z8Hs8AmqPXtPwAAhD5tAAAAAAAAAAEWFwAAOAUAAHb37JYMXus/L0mlN4Lx7T8AAHQ+fQAAAAAAAAABFxcAADgFAABa148Po2vrP0GUF0Bv7+0/AAAsPn0AAAAAAAAAARgXAAA4BQAAJrgbw4UM6z9dL+lHGqruPwAAhD4AAAAAAAAAAAEZFwAAOAUAAOICM0f5BOs/NZkEN0Cu7j8AgLY+EAAAAAAAAAABGhcAADgFAAA6eATIdgPrPyNOki5TsO4/AADOPhAAAAAAAAAAARsXAAA4BQAAOngEyHYD6z8jTpIuU7DuPwAAxz4QAAAAAAAAAAEcFwAAOAUAADp4BMh2A+s/I06SLlOw7j8AAMc+EAAAAAAAAAABHRcAADgFAACKjWHGewbrPyNOki5TsO4/AIC+Ph8AAAAAAAAAAR4XAAA4BQAAgC3tQwML6z8jTpIuU7DuPwAAtT4fAAAAAAAAAAEfFwAAOAUAAGxtBD8SFOs/NZkEN0Cu7j8AAKI+LwAAAAAAAAABIBcAADgFAABOTae3qCHrP10v6Ucaqu4/AACLPi8AAAAAAAAAASEXAAA4BQAA2rd4r8Ew6z9xeltQB6juPwAAPz4/AAAAAAAAAAEiFwAAOAUAAAqteCZdQes/v6Ykcruf7j8AAKg9PwAAAAAAAAABIxcAADgFAABIgEmg9jjsP0mfL27Nqew/AAAQPgAAAAAAAAAAASQXAAA4BQAAovUaIXQ37D9xNRR/p6XsPwAARz4PAAAAAAAAAAElFwAAOAUAAKL1GiF0N+w/cTUUf6el7D8AAGA+DwAAAAAAAAABJhcAADgFAACi9RohdDfsP3E1FH+npew/AABiPg8AAAAAAAAAAScXAAA4BQAAovUaIXQ37D9xNRR/p6XsPwAAcD4fAAAAAAAAAAEoFwAAOAUAAKL1GiF0N+w/cTUUf6el7D8AAHs+HwAAAAAAAAABKRcAADgFAACi9RohdDfsP3E1FH+npew/AICDPh8AAAAAAAAAASoXAAA4BQAASIBJoPY47D+FgIaHlKPsPwCAiD4fAAAAAAAAAAErFwAAOAUAAJiVpp77O+w/mcv4j4Gh7D8AAI4+LwAAAAAAAAABLBcAADgFAADmqgOdAD/sP60Wa5hun+w/AICQPi8AAAAAAAAAAS0XAAA4BQAA3kqPGohD7D/TrE+pSJvsPwCAkj4+AAAAAAAAAAEuFwAAOAUAANTqGpgPSOw/06xPqUib7D8AgJQ+PgAAAAAAAAABLxcAADgFAADKiqYVl0zsP+f3wbE1mew/AICVPk4AAAAAAAAAATAXAAA4BQAAaLVgEqFS7D/7QjS6IpfsPwCAlT5OAAAAAAAAAAExFwAAOAUAAFT1dw2wW+w/D46mwg+V7D8AAJY+XgAAAAAAAAABMhcAADgFAABANY8Iv2TsPw+OpsIPlew/AACWPl4AAAAAAAAAATMXAAA4BQAALHWmA85t7D/7QjS6IpfsPwAAlj5tAAAAAAAAAAE0FwAAOAUAABq1vf7cduw/5/fBsTWZ7D8AAJY+bQAAAAAAAAABNRcAADgFAAAG9dT563/sP9OsT6lIm+w/AICTPm0AAAAAAAAAATYXAAA4BQAApB+P9vWF7D+tFmuYbp/sPwCAkT59AAAAAAAAAAE3FwAAOAUAAEBKSfP/i+w/hYCGh5Sj7D8AAI0+fQAAAAAAAAABOBcAADgFAAA46tRwh5DsP13qoXa6p+w/AACJPowAAAAAAAAAATkXAAA4BQAAhv8xb4yT7D83VL1l4KvsPwCAhD6MAAAAAAAAAAE6FwAAOAUAAC6KYO4Olew/5yf0Qyy07D8AgIA+nAAAAAAAAAABOxcAADgFAAAuimDuDpXsP61GnSpluuw/AAB+PpwAAAAAAAAAATwXAAA4BQAA3nQD8AmS7D9xZUYRnsDsPwAAfj6sAAAAAAAAAAE9FwAAOAUAAJBfpvEEj+w/Izl97+nI7D8AAH8+rAAAAAAAAAABPhcAADgFAADyNOz0+ojsP8HBQcVI0+w/AAB/PrsAAAAAAAAAAT8XAAA4BQAAVAoy+PCC7D9fSgabp93sPwAAfT67AAAAAAAAAAFAFwAAOAUAAF5qpnppfuw/ER49efPl7D8AAHw+ywAAAAAAAAABQRcAADgFAABoyhr94XnsP8Pxc1c/7uw/AACBPtsAAAAAAAAAAUIXAAA4BQAAciqPf1p17D91xao1i/bsPwAAhj7bAAAAAAAAAAFDFwAAOAUAACIVMoFVcuw/O+RTHMT87D8AgIo+2wAAAAAAAAABRBcAADgFAADU/9SCUG/sPxNObwvqAO0/AACQPuoAAAAAAAAAAUUXAAA4BQAALHWmA85t7D/rt4r6DwXtPwCAkz7qAAAAAAAAAAFGFwAAOAUAACx1pgPObew/67eK+g8F7T8AgJc+6gAAAAAAAAABRxcAADgFAAAsdaYDzm3sP8Uhpuk1Ce0/AACaPuoAAAAAAAAAAUgXAAA4BQAALHWmA85t7D/ZbBjyIgftPwCAnT76AAAAAAAAAAFJFwAAOAUAACx1pgPObew/67eK+g8F7T8AAKA++gAAAAAAAAABShcAADgFAAAiFTKBVXLsP8Uhpuk1Ce0/AICjPvoAAAAAAAAAAUsXAAA4BQAAEFVJfGR77D+x1jPhSAvtPwAApD4ZAQAAAAAAAAFMFwAAOAUAAFQKMvjwguw/nYvB2FsN7T8AAKM+KQEAAAAAAAABTRcAADgFAABASknz/4vsP4lAT9BuD+0/AICiPikBAAAAAAAAAU4XAAA4BQAALopg7g6V7D9jqmq/lBPtPwAAoz4pAQAAAAAAAAFPFwAAOAUAAMJUpmign+w/T1/4tqcV7T8AgKI+OAEAAAAAAAABUBcAADgFAACulL1jr6jsPwEzL5XzHe0/AACiPkgBAAAAAAAAAVEXAAA4BQAAmtTUXr6x7D+xBmZzPybtPwAAoj5IAQAAAAAAAAFSFwAAOAUAAOCJvdpKuew/Y9qcUYsu7T8AAKI+WAEAAAAAAAABUxcAADgFAAB+tHfXVL/sPwFjYSfqOO0/AACiPlgBAAAAAAAAAVQXAAA4BQAAdFQDVdzD7D+f6yX9SEPtPwAAoj5nAQAAAAAAAAFVFwAAOAUAAMJpYFPhxuw/PXTq0qdN7T8AgKA+ZwEAAAAAAAABVhcAADgFAADCaWBT4cbsP8exPKAZWu0/AACfPncBAAAAAAAAAVcXAAA4BQAAdFQDVdzD7D9R745ti2btPwAAnD53AQAAAAAAAAFYFwAAOAUAAH60d9dUv+w/s5b8KSN37T8AgJg+hgEAAAAAAAABWRcAADgFAADgib3aSrnsPwPz993Nie0/AICVPoYBAAAAAAAAAVoXAAA4BQAAmtTUXr6x7D9VT/OReJztPwCAkz6WAQAAAAAAAAFbFwAAOAUAAK6UvWOvqOw/y0HTVv2q7T8AAI8+lgEAAAAAAAABXBcAADgFAAByP0lqm5zsP1V/JSRvt+0/AACKPqYBAAAAAAAAAV0XAAA4BQAAOOrUcIeQ7D/zB+r5zcHtPwAAez6mAQAAAAAAAAFeFwAAOAUAAKQfj/b1hew/pdsg2BnK7T8AAF4+tQEAAAAAAAABXxcAADgFAAAQVUl8ZHvsP31FPMc/zu0/AAAZPrUBAAAAAAAAAWAXAAA4BQAAUuC9Im807D+XUHcYBzjuPwAAMD4AAAAAAAAAAAFhFwAAOAUAAPpq7KHxNew/qZvpIPQ17j8AAHQ+DwAAAAAAAAABYhcAADgFAACYlaae+zvsP4MFBRAaOu4/AACKPg8AAAAAAAAAAWMXAAA4BQAAhNW9mQpF7D8hjsnleETuPwCAiT4PAAAAAAAAAAFkFwAAOAUAACIAeJYUS+w/M9k77mVC7j8AAI8+DwAAAAAAAAABZRcAADgFAABotWASoVLsP1tvIP8/Pu4/AACRPh8AAAAAAAAAAWYXAAA4BQAA8h8yCrph7D9bbyD/Pz7uPwCAkj4fAAAAAAAAAAFnFwAAOAUAACIVMoFVcuw/gwUFEBo67j8AgJI+LgAAAAAAAAABaBcAADgFAABKqr11eIfsP6mb6SD0Ne4/AACSPi4AAAAAAAAAAWkXAAA4BQAAzLQa6xib7D/RMc4xzjHuPwAAkj4uAAAAAAAAAAFqFwAAOAUAAEJfA95As+w/+ceyQqgt7j8AAIk+PgAAAAAAAAABaxcAADgFAAAQf71R5snsPx9el1OCKe4/AAB4Pj4AAAAAAAAAAWwXAAA4BQAAkokax4bd7D9D9HtkXCXuPwAAQD4+AAAAAAAAAAFtFwAAOAUAAMR+Gj4i7uw/Vz/ubEkj7j8AANA9bQAAAAAAAAABbhcAADgFAAD0cxq1vf7sP1c/7mxJI+4/AAAwPW0AAAAAAAAAAW8XAAA4BQAAmr8adH2K7D/XUfueldPuPwAAQD4AAAAAAAAAAAFwFwAAOAUAAKx/A3lugew/r7sWjrvX7j8AgIM+EAAAAAAAAAABcRcAADgFAACsfwN5boHsP4clMn3h2+4/AACUPhAAAAAAAAAAAXIXAAA4BQAArH8DeW6B7D9z2r909N3uPwAAkT4QAAAAAAAAAAFzFwAAOAUAAKQfj/b1hew/YY9NbAfg7j8AAJc+LwAAAAAAAAABdBcAADgFAACavxp0fYrsP/8XEkJm6u4/AICZPi8AAAAAAAAAAXUXAAA4BQAAkF+m8QSP7D+JVWQP2PbuPwCAnj4vAAAAAAAAAAF2FwAAOAUAAC6KYO4Olew/J94o5TYB7z8AAKQ+PwAAAAAAAAABdxcAADgFAAByP0lqm5zsP8Vm7bqVC+8/AICmPj8AAAAAAAAAAXgXAAA4BQAAYH9gZaql7D9h77GQ9BXvPwCApz4/AAAAAAAAAAF5FwAAOAUAAJrU1F6+sew//3d2ZlMg7z8AAKk+PwAAAAAAAAABehcAADgFAADUKUlY0r3sP7FLrUSfKO8/AICoPk4AAAAAAAAAAXsXAAA4BQAACB9Jz23O7D93alYr2C7vPwAApz5OAAAAAAAAAAF8FwAAOAUAADgUSUYJ3+w/Jz6NCSQ37z8AAKI+XgAAAAAAAAABfRcAADgFAADEfho+Iu7sPxXzGgE3Oe8/AACcPl4AAAAAAAAAAX4XAAA4BQAApl69trj77D/tXDbwXD3vPwCAkT5uAAAAAAAAAAF/FwAAOAUAAOKzMbDMB+0/7Vw28Fw97z8AAIU+bgAAAAAAAAABgBcAADgFAAB0fncqXhLtP+1cNvBcPe8/AABmPo0AAAAAAAAAAYEXAAA4BQAAYL6OJW0b7T8V8xoBNznvPwAAEj6NAAAAAAAAAAGCFwAAOAUAAKRzd6H5Iu0/d2pWK9gu7z8AAII9jQAAAAAAAAABgxcAADgFAACu0+sjch7tPyEeYJxcle4/AAAYPgAAAAAAAAAAAYQXAAA4BQAAYL6OJW0b7T8hHmCcXJXuPwAAUT4OAAAAAAAAAAGFFwAAOAUAAGC+jiVtG+0/+4d7i4KZ7j8AAGw+DgAAAAAAAAABhhcAADgFAABgvo4lbRvtP7+mJHK7n+4/AABuPg4AAAAAAAAAAYcXAAA4BQAAYL6OJW0b7T+XEEBh4aPuPwAAfj4OAAAAAAAAAAGIFwAAOAUAAAhJvaTvHO0/XS/pRxqq7j8AAII+DgAAAAAAAAABiRcAADgFAACu0+sjch7tP/u3rR15tO4/AICEPh4AAAAAAAAAAYoXAAA4BQAAVl4ao/Qf7T+ZQHLz177uPwCAhD4eAAAAAAAAAAGLFwAAOAUAAKRzd6H5Iu0/r7sWjrvX7j8AAIQ+LgAAAAAAAAABjBcAADgFAABO/qUgfCTtP8M2uyif8O4/AACEPi4AAAAAAAAAAY0XAAA4BQAAmhMDH4En7T/FZu26lQvvPwAAhT49AAAAAAAAAAGOFwAAOAUAAESeMZ4DKe0/nQA7PLIq7z8AgIY+PQAAAAAAAAABjxcAADgFAADsKGAdhirtP1EEpKz0Te8/AICHPj0AAAAAAAAAAZAXAAA4BQAAOj69G4st7T/dcSgMXXXvPwAAiT5NAAAAAAAAAAGRFwAAOAUAAODI65oNL+0/eyofdLKa7z8AAIQ+TQAAAAAAAAABkhcAADgFAAAw3kiZEjLtPy0uiOT0ve8/AAB4PlwAAAAAAAAAAZMXAAA4BQAAfvOllxc17T+lUJo7cOfvPwAAMT5cAAAAAAAAAAGUFwAAOAUAAId+rIr2JuM/KCdzwacq2j8AAFg+AAAAAAAAAAABlRcAADgFAADpU/KN7CDjP3ZTPONbIto/AACVPg8AAAAAAAAAAZYXAAA4BQAA6VPyjewg4z+c6SD0NR7aPwAAqD4PAAAAAAAAAAGXFwAAOAUAAKOeCRJgGeM/7BXqFeoV2j8AAKU+DwAAAAAAAAABmBcAADgFAACjngkSYBnjP+wV6hXqFdo/AACpPg8AAAAAAAAAAZkXAAA4BQAA9LNmEGUc4z/sFeoV6hXaPwCAqT4fAAAAAAAAAAGaFwAAOAUAAOlT8o3sIOM/7BXqFeoV2j8AgKk+HwAAAAAAAAABmxcAADgFAADf830LdCXjPxKszibEEdo/AICnPh8AAAAAAAAAAZwXAAA4BQAA1ZMJifsp4z8SrM4mxBHaPwCApD4vAAAAAAAAAAGdFwAAOAUAABxJ8gSIMeM/EqzOJsQR2j8AAKM+LwAAAAAAAAABnhcAADgFAAAHiQkAlzrjP+wV6hXqFdo/AACZPj4AAAAAAAAAAZ8XAAA4BQAA6WiseC1I4z/EfwUFEBraPwCAjT4+AAAAAAAAAAGgFwAAOAUAAHTTfXBGV+M/nOkg9DUe2j8AAGc+bAAAAAAAAAABoRcAADgFAAD/PU9oX2bjP3ZTPONbIto/AAAJPmwAAAAAAAAAAaIXAAA4BQAAiKggYHh14z9OvVfSgSbaPwAAcD1sAAAAAAAAAAGjFwAAOAUAAGD+2oAUOeM/jLPDKrIH3D8AAEA+AAAAAAAAAAABpBcAADgFAADLM5UGgy7jPxbxFfgjFNw/AICDPhAAAAAAAAAAAaUXAAA4BQAAJqlmhwAt4z+Ms8MqsgfcPwAAlD4QAAAAAAAAAAGmFwAAOAUAAH0eOAh+K+M/PIf6CP4P3D8AAJg+EAAAAAAAAAABpxcAADgFAAB9HjgIfivjPzyH+gj+D9w/AACkPhAAAAAAAAAAAagXAAA4BQAAfR44CH4r4z88h/oI/g/cPwAAqT4vAAAAAAAAAAGpFwAAOAUAAH0eOAh+K+M/PIf6CP4P3D8AgKw+PwAAAAAAAAABqhcAADgFAADLM5UGgy7jPxbxFfgjFNw/AACnPj8AAAAAAAAAAasXAAA4BQAAal5PA4004z8W8RX4IxTcPwCAnj4/AAAAAAAAAAGsFwAAOAUAAK8TOH8ZPOM/FvEV+CMU3D8AgIM+PwAAAAAAAAABrRcAADgFAACS89r3r0njPzyH+gj+D9w/AAA/Pj8AAAAAAAAAAa4XAAA4BQAAuohm7NJe4z+Ms8MqsgfcPwAA7j0/AAAAAAAAAAGvFwAAOAUAAIioIGB4deM/djgfkM7u2z8AAEg9XgAAAAAAAAABsBcAADgFAAC5Th9A54jlP/LhwoYMGtM/AADoPQAAAAAAAAAAAbEXAAA4BQAAwq6Twl+E5T9opHC5mg3TPwAAIj4QAAAAAAAAAAGyFwAAOAUAABokZUPdguU/aKRwuZoN0z8AADg+EAAAAAAAAAABsxcAADgFAABzmTbEWoHlP7bQOdtOBdM/AAA9PhAAAAAAAAAAAbQXAAA4BQAAc5k2xFqB5T+20DnbTgXTPwAATT4QAAAAAAAAAAG1FwAAOAUAAHOZNsRageU/3mYe7CgB0z8AAFY+IAAAAAAAAAABthcAADgFAABzmTbEWoHlP95mHuwoAdM/AABePiAAAAAAAAAAAbcXAAA4BQAAc5k2xFqB5T8G/QL9Av3SPwAAYj4gAAAAAAAAAAG4FwAAOAUAABokZUPdguU/Bv0C/QL90j8AAGM+IAAAAAAAAAABuRcAADgFAAAaJGVD3YLlPwb9Av0C/dI/AABkPi8AAAAAAAAAAboXAAA4BQAAaTnCQeKF5T+20DnbTgXTPwAAYT4vAAAAAAAAAAG7FwAAOAUAABDE8MBkh+U/Qg6MqMAR0z8AAGA+LwAAAAAAAAABvBcAADgFAAC5Th9A54jlP3wfFVR+JtM/AABgPj8AAAAAAAAAAb0XAAA4BQAAYNlNv2mK5T9qBNXdh0PTPwAAYD4/AAAAAAAAAAG+FwAAOAUAAAdkfD7si+U/MFOwVrdk0z8AAGA+XgAAAAAAAAABvxcAADgFAACt7qq9bo3lP/ahi8/mhdM/AABgPl4AAAAAAAAAAcAXAAA4BQAAVnnZPPGO5T++8GZIFqfTPwAAYD5uAAAAAAAAAAHBFwAAOAUAAP4DCLxzkOU/XKldsGvM0z8AAGA+bgAAAAAAAAABwhcAADgFAACkjjY79pHlP/phVBjB8dM/AABdPm4AAAAAAAAAAcMXAAA4BQAATBlluniT5T+aGkuAFhfUPwAAXD59AAAAAAAAAAHEFwAAOAUAAPSjkzn7lOU/OtNB6Gs81D8AAD8+fQAAAAAAAAABxRcAADgFAACaLsK4fZblPyi4AXJ1WdQ/AADuPY0AAAAAAAAAAcYXAAA4BQAAQrnwNwCY5T+e2hPJ8ILUPwAAVD2sAAAAAAAAAAHHFwAAOAUAAF/Ek9QoY+U/YE4JprgE1j8AADA+AAAAAAAAAAAByBcAADgFAAAGT8JTq2TlP4jk7baSANY/AAB0PhAAAAAAAAAAAckXAAA4BQAApHl8ULVq5T+I5O22kgDWPwAAij4QAAAAAAAAAAHKFwAAOAUAADhEwspGdeU/iOTttpIA1j8AgIc+EAAAAAAAAAAByxcAADgFAAB8+apG03zlP7B60sds/NU/AACLPhAAAAAAAAAAAcwXAAA4BQAAEMTwwGSH5T+wetLHbPzVPwAAhj4fAAAAAAAAAAHNFwAAOAUAAPSjkzn7lOU/1BC32Eb41T8AAHw+HwAAAAAAAAABzhcAADgFAADLI8IvGaflPyI9gPr679U/AABAPi8AAAAAAAAAAc8XAAA4BQAA/RjCprS35T9I02QL1evVPwAA3j0vAAAAAAAAAAHQFwAAOAUAANeY8JzSyeU/mP8tLYnj1T8AAGg9PgAAAAAAAAAB0RcAADgFAAAIjvATbtrlPw7C218X19U/AACwPD4AAAAAAAAAAdIXAAA4BQAAfg5lMRSk5T/ekEhq+8/WPwAAFD4AAAAAAAAAAAHTFwAAOAUAAIdu2bOMn+U/3pBIavvP1j8AAEs+EAAAAAAAAAAB1BcAADgFAACHbtmzjJ/lPwYnLXvVy9Y/AABkPhAAAAAAAAAAAdUXAAA4BQAALvkHMw+h5T8GJy171cvWPwAAYj4QAAAAAAAAAAHWFwAAOAUAANWDNrKRouU/Bicte9XL1j8AAGk+IAAAAAAAAAAB1xcAADgFAAAmmZOwlqXlPwYnLXvVy9Y/AABrPiAAAAAAAAAAAdgXAAA4BQAAHDkfLh6q5T8GJy171cvWPwAAbj4gAAAAAAAAAAHZFwAAOAUAAGDuB6qqseU/Bicte9XL1j8AAG0+LwAAAAAAAAAB2hcAADgFAABMLh+lubrlPwYnLXvVy9Y/AABqPi8AAAAAAAAAAdsXAAA4BQAAOW42oMjD5T/ekEhq+8/WPwAAaT4/AAAAAAAAAAHcFwAAOAUAACWuTZvXzOU/uPpjWSHU1j8AAGg+PwAAAAAAAAAB3RcAADgFAAAR7mSW5tXlP5Bkf0hH2NY/AABqPk8AAAAAAAAAAd4XAAA4BQAA/i18kfXe5T9COLYmk+DWPwAAaz5PAAAAAAAAAAHfFwAAOAUAAEPjZA2C5uU/9AvtBN/o1j8AAG4+TwAAAAAAAAAB4BcAADgFAADiDR8KjOzlP6TfI+Mq8dY/AABtPl4AAAAAAAAAAeEXAAA4BQAA2K2qhxPx5T8uHXawnP3WPwAAbD5eAAAAAAAAAAHiFwAAOAUAACbDB4YY9OU/ulrIfQ4K1z8AAGw+bgAAAAAAAAAB4xcAADgFAADOTTYFm/XlPxwCNjqmGtc/AABuPm4AAAAAAAAAAeQXAAA4BQAAzk02BZv15T+AqaP2PSvXPwAAbz59AAAAAAAAAAHlFwAAOAUAAH842QaW8uU/urosovs/1z8AAHI+fQAAAAAAAAAB5hcAADgFAACJmE2JDu7lP9A10TzfWNc/AABzPo0AAAAAAAAAAecXAAA4BQAAQ+NkDYLm5T+8GpHG6HXXPwAAdj6NAAAAAAAAAAHoFwAAOAUAALAYH5Pw2+U/XNOHLj6b1z8AAHk+nQAAAAAAAAAB6RcAADgFAAAbTtkYX9HlP9L1mYW5xNc/AAB9PqwAAAAAAAAAAeoXAAA4BQAAiIOTns3G5T+cRHX+6OXXPwCAgz6sAAAAAAAAAAHrFwAAOAUAAJxDfKO+veU/iCk1iPIC2D8AgIo+vAAAAAAAAAAB7BcAADgFAABWjpMnMrblP56k2SLWG9g/AACQPrwAAAAAAAAAAe0XAAA4BQAAuGPZKiiw5T+yH369uTTYPwAAlT68AAAAAAAAAAHuFwAAOAUAABw5Hy4equU/7jAHaXdJ2D8AAJo+zAAAAAAAAAAB7xcAADgFAADLI8IvGaflP1DYdCUPWtg/AICfPswAAAAAAAAAAfAXAAA4BQAAJpmTsJal5T/aFcfygGbYPwCApD7MAAAAAAAAAAHxFwAAOAUAACaZk7CWpeU/ZlMZwPJy2D8AAKk+2wAAAAAAAAAB8hcAADgFAAB0rvCum6jlPxYnUJ4+e9g/AACsPtsAAAAAAAAAAfMXAAA4BQAAwsNNraCr5T/I+oZ8ioPYPwCArj7rAAAAAAAAAAH0FwAAOAUAAGDuB6qqseU/oGSia7CH2D8AgK8+6wAAAAAAAAAB9RcAADgFAADzuE0kPLzlP3rOvVrWi9g/AICvPvoAAAAAAAAAAfYXAAA4BQAAiIOTns3G5T9SONlJ/I/YPwCAqz4KAQAAAAAAAAH3FwAAOAUAAMTYB5jh0uU/UjjZSfyP2D8AAKY+CgEAAAAAAAAB+BcAADgFAACmuKoQeODlP3rOvVrWi9g/AACSPhoBAAAAAAAAAfkXAAA4BQAAiZhNiQ7u5T+gZKJrsIfYPwAAcD4aAQAAAAAAAAH6FwAAOAUAAAqjqv6uAeY/8JBrjWR/2D8AACA+SQEAAAAAAAAB+xcAADgFAABIYcGNB9LmP1RT9pyJw9Y/AAB0PgAAAAAAAAAAAfwXAAA4BQAAUME1EIDN5j+if7++PbvWPwCAqD4QAAAAAAAAAAH9FwAAOAUAAFDBNRCAzeY/on+/vj271j8AAL4+EAAAAAAAAAAB/hcAADgFAABQwTUQgM3mP6J/v749u9Y/AAC1PhAAAAAAAAAAAf8XAAA4BQAAUME1EIDN5j+if7++PbvWPwCAsD4fAAAAAAAAAAEAGAAAOAUAAFDBNRCAzeY/on+/vj271j8AAJI+HwAAAAAAAAABARgAADgFAAD5S2SPAs/mP3zp2q1jv9Y/AABTPh8AAAAAAAAAAQIYAAA4BQAAXYpMKD2N5z9SKcwet/TSPwAAHD4AAAAAAAAAAAEDGAAAOAUAAHJKNS0uhOc/oFWVQGvs0j8AAFg+DwAAAAAAAAABBBgAADgFAADKvwauq4LnP8jreVFF6NI/AAB0Pg8AAAAAAAAAAQUYAAA4BQAAyr8GrquC5z/wgV5iH+TSPwAAdD4PAAAAAAAAAAEGGAAAOAUAAMq/Bq6rguc/8IFeYh/k0j8AAH4+DwAAAAAAAAABBxgAADgFAADKvwauq4LnP/CBXmIf5NI/AACBPi4AAAAAAAAAAQgYAAA4BQAAyr8GrquC5z/wgV5iH+TSPwCAgT4uAAAAAAAAAAEJGAAAOAUAAHJKNS0uhOc/UinMHrf00j8AAH0+AAAAAAAAAAABChgAADgFAAAZ1WOssIXnP5A6Vcp0CdM/AAB4PgMAAAAAAAAAAQsYAAA4BQAAZ+rAqrWI5z+ktflkWCLTPwAAdT4DAAAAAAAAAAEMGAAAOAUAALf/Ham6i+c/agTV3YdD0z8AAHQ+AwAAAAAAAAABDRgAADgFAAAFFXunv47nPwi9y0XdaNM/AAB2PhMAAAAAAAAAAQ4YAAA4BQAAVCrYpcSR5z+odcKtMo7TPwAAdz4TAAAAAAAAAAEPGAAAOAUAAPu0BiVHk+c/SC65FYiz0z8AAHo+IgAAAAAAAAABEBgAADgFAADxVJKizpfnP8BQy2wD3dM/AAB7PiIAAAAAAAAAAREYAAA4BQAA6PQdIFac5z82c93DfgbUPwAAez4yAAAAAAAAAAESGAAAOAUAAN+UqZ3doOc/sJXvGvov1D8AAFQ+MgAAAAAAAAABExgAADgFAADVNDUbZaXnP05O5oJPVdQ/AAD8PXAAAAAAAAAAARQYAAA4BQAAy9TAmOyp5z/GcPjZyn7UPwAAXD1wAAAAAAAAAAEVGAAAOAUAAHmANdokMec/sHrSx2z81T8AACA+AAAAAAAAAAABFhgAADgFAAB5gDXaJDHnP7B60sds/NU/AABfPhAAAAAAAAAAARcYAAA4BQAAypWS2Ck05z+wetLHbPzVPwAAfD4QAAAAAAAAAAEYGAAAOAUAAGbATNUzOuc/sHrSx2z81T8AAHs+EAAAAAAAAAABGRgAADgFAABdYNhSuz7nP7B60sds/NU/AICEPhAAAAAAAAAAARoYAAA4BQAA+oqST8VE5z+wetLHbPzVPwCAhj4gAAAAAAAAAAEbGAAAOAUAAEBAe8tRTOc/sHrSx2z81T8AgIg+IAAAAAAAAAABHBgAADgFAAAsgJLGYFXnP7B60sds/NU/AACGPi8AAAAAAAAAAR0YAAA4BQAAGMCpwW9e5z/UELfYRvjVPwCAgj4vAAAAAAAAAAEeGAAAOAUAAKuK7zsBaec/1BC32Eb41T8AAGo+PwAAAAAAAAABHxgAADgFAACPapK0l3bnP/qmm+kg9NU/AABHPj8AAAAAAAAAASAYAAA4BQAAyr8GrquC5z8iPYD6+u/VPwAACD5PAAAAAAAAAAEhGAAAOAUAAAUVe6e/juc/SNNkC9Xr1T8AAHA9TwAAAAAAAAABIhgAADgFAAAjNdguKYHnP+SwddfCcdc/AAAcPgAAAAAAAAAAASMYAAA4BQAAyr8GrquC5z8KR1ronG3XPwAAWD4PAAAAAAAAAAEkGAAAOAUAAGfqwKq1iOc/Ckda6Jxt1z8AAHQ+DwAAAAAAAAABJRgAADgFAAAFFXunv47nPzLdPvl2adc/AABxPg8AAAAAAAAAASYYAAA4BQAApD81pMmU5z9acyMKUWXXPwAAez4PAAAAAAAAAAEnGAAAOAUAAOj0HSBWnOc/gAkIGyth1z8AAIA+HwAAAAAAAAABKBgAADgFAACFH9gcYKLnP6if7CsFXdc/AICDPh8AAAAAAAAAASkYAAA4BQAAy9TAmOyp5z/QNdE831jXPwAAhD4vAAAAAAAAAAEqGAAAOAUAAA+KqRR5sec/9su1TblU1z8AAIQ+LwAAAAAAAAABKxgAADgFAABVP5KQBbnnPx5iml6TUNc/AACEPj4AAAAAAAAAASwYAAA4BQAAmfR6DJLA5z9E+H5vbUzXPwCAgj4+AAAAAAAAAAEtGAAAOAUAAN6pY4geyOc/RPh+b21M1z8AAII+PgAAAAAAAAABLhgAADgFAAAlX0wEq8/nP0T4fm9tTNc/AACDPk4AAAAAAAAAAS8YAAA4BQAAGv/XgTLU5z8eYppek1DXPwCAhD5OAAAAAAAAAAEwGAAAOAUAAGkUNYA31+c/0DXRPN9Y1z8AgIU+XgAAAAAAAAABMRgAADgFAAC4KZJ+PNrnP4AJCBsrYdc/AACHPl4AAAAAAAAAATIYAAA4BQAAuCmSfjza5z8KR1ronG3XPwCAhz5eAAAAAAAAAAEzGAAAOAUAABCfY/+52Oc/Rljjk1qC1z8AAIk+bQAAAAAAAAABNBgAADgFAADBiQYBtdXnP4JpbD8Yl9c/AICJPm0AAAAAAAAAATUYAAA4BQAAy+l6gy3R5z8iImOnbbzXPwAAiz59AAAAAAAAAAE2GAAAOAUAAIc0kgehyec/6nA+IJ3d1z8AgIs+fQAAAAAAAAABNxgAADgFAABBf6mLFMLnP7C/GZnM/tc/AICLPowAAAAAAAAAATgYAAA4BQAAVT+SkAW55z+epNki1hvYPwAAjj6MAAAAAAAAAAE5GAAAOAUAAA+KqRR5sec/iomZrN842D8AAJE+rAAAAAAAAAABOhgAADgFAAAjSpIZaqjnP6AEPkfDUdg/AACVPqwAAAAAAAAAATsYAAA4BQAALaoGnOKj5z+0f+LhpmrYPwAAmT6sAAAAAAAAAAE8GAAAOAUAAN+UqZ3doOc/8JBrjWR/2D8AAJw+rAAAAAAAAAABPRgAADgFAAA3CnseW5/nP1I42Un8j9g/AICePrsAAAAAAAAAAT4YAAA4BQAALaoGnOKj5z/cdSsXbpzYPwAApz67AAAAAAAAAAE/GAAAOAUAAHJf7xdvq+c/ZrN95N+o2D8AAKs+2wAAAAAAAAABQBgAADgFAABfnwYTfrTnPxiHtMIrsdg/AACtPtsAAAAAAAAAAUEYAAA4BQAA8mlMjQ+/5z/w8M+xUbXYPwAApT7bAAAAAAAAAAFCGAAAOAUAAMvpeoMt0ec/8PDPsVG12D8AgJk+6gAAAAAAAAABQxgAADgFAAClaal5S+PnPxiHtMIrsdg/AAB2PuoAAAAAAAAAAUQYAAA4BQAAJHQG7+v25z8Yh7TCK7HYPwAACz4ZAQAAAAAAAAFFGAAAOAUAAKR+Y2SMCug/QB2Z0wWt2D8AAHA9GQEAAAAAAAABRhgAADgFAACFBTceSNvkPzyiF1yLQ9o/AAAsPgAAAAAAAAAAAUcYAAA4BQAA8Drxo7bQ5D+yZMWOGTfaPwAAbj4QAAAAAAAAAAFIGAAAOAUAAPA68aO20OQ/smTFjhk32j8AAIY+EAAAAAAAAAABSRgAADgFAACXxR8jOdLkP7JkxY4ZN9o/AICDPhAAAAAAAAAAAUoYAAA4BQAAjWWroMDW5D+KzuB9PzvaPwAAiD4vAAAAAAAAAAFLGAAAOAUAANMalBxN3uQ/Yjj8bGU/2j8AAIg+LwAAAAAAAAABTBgAADgFAAC/WqsXXOfkPzyiF1yLQ9o/AACIPi8AAAAAAAAAAU0YAAA4BQAA+q8fEXDz5D8UDDNLsUfaPwAAiT4vAAAAAAAAAAFOGAAAOAUAAN2PwokGAeU/7nVOOtdL2j8AgIk+TQAAAAAAAAABTxgAADgFAAAFJU5+KRblP8bfaSn9T9o/AACMPk0AAAAAAAAAAVAYAAA4BQAAfM82cVEu5T+eSYUYI1TaPwAAjz5NAAAAAAAAAAFRGAAAOAUAAOgZq+EAS+U/eLOgB0lY2j8AAJE+TQAAAAAAAAABUhgAADgFAACbGQjOPG/lPwLx8tS6ZNo/AICSPk0AAAAAAAAAAVMYAAA4BQAA9KOTOfuU5T+MLkWiLHHaPwCAlT5dAAAAAAAAAAFUGAAAOAUAAJLjByFGwuU/7tWyXsSB2j8AAJk+XQAAAAAAAAABVRgAADgFAAB/ONkGlvLlPxZsl2+efdo/AACcPnwAAAAAAAAAAVYYAAA4BQAACbhk6e8o5j8+AnyAeHnaPwCAnj58AAAAAAAAAAFXGAAAOAUAAONMTcpOYuY/tMQpswZt2j8AgKA+fAAAAAAAAAABWBgAADgFAAC84TWrrZvmPyiH1+WUYNo/AICjPnwAAAAAAAAAAVkYAAA4BQAAlnYejAzV5j+eSYUYI1TaPwAApj6MAAAAAAAAAAFaGAAAOAUAAMiA2O3oDOc/PKIXXItD2j8AgKg+jAAAAAAAAAABWxgAADgFAABdYNhSuz7nP9j6qZ/zMto/AICqPpsAAAAAAAAAAVwYAAA4BQAA8T/Yt41w5z92UzzjWyLaPwCArD6bAAAAAAAAAAFdGAAAOAUAAI9/TJ/Ynec/EqzOJsQR2j8AAKw+qwAAAAAAAAABXhgAADgFAACQlAaKGcXnP4hufFlSBdo/AACsPqsAAAAAAAAAAV8YAAA4BQAAQpRjdlXp5z/+MCqM4PjZPwAArD66AAAAAAAAAAFgGAAAOAUAAK/e1+YEBug/TF3zrZTw2T8AAKw+ugAAAAAAAAABYRgAADgFAADME+9Yrx/oP3Tz175u7Nk/AACiPsoAAAAAAAAAAWIYAAA4BQAAQ77XS9c36D+cibzPSOjZPwCAkz7KAAAAAAAAAAFjGAAAOAUAAGtTY0D6TOg/nIm8z0jo2T8AAE4+6QAAAAAAAAABZBgAADgFAAAfosHDYm7mP9h/KCh5yds/AAAcPgAAAAAAAAAAAWUYAAA4BQAAgHcHx1ho5j/ommieb6zbPwAAWD4QAAAAAAAAAAFmGAAAOAUAANns2EfWZuY/DjFNr0mo2z8AAHQ+EAAAAAAAAAABZxgAADgFAAAyYqrIU2XmP4Tz+uHXm9s/AAB2PhAAAAAAAAAAAWgYAAA4BQAAMmKqyFNl5j+E8/rh15vbPwAAgz4gAAAAAAAAAAFpGAAAOAUAADJiqshTZeY/rInf8rGX2z8AAIc+IAAAAAAAAAABahgAADgFAAAyYqrIU2XmP/q1qBRmj9s/AACKPi8AAAAAAAAAAWsYAAA4BQAA2ezYR9Zm5j9I4nE2GofbPwCAiz4vAAAAAAAAAAFsGAAAOAUAAIB3B8dYaOY/mA47WM5+2z8AgIs+LwAAAAAAAAABbRgAADgFAADQjGTFXWvmP+Y6BHqCdts/AACMPi8AAAAAAAAAAW4YAAA4BQAAxCzwQuVv5j80Z82bNm7bPwAAjD4/AAAAAAAAAAFvGAAAOAUAALzMe8BsdOY/gpOWvepl2z8AAIw+PwAAAAAAAAABcBgAADgFAABZ9zW9dnrmP9K/X9+eXds/AACMPk4AAAAAAAAAAXEYAAA4BQAA9iHwuYCA5j8g7CgBU1XbPwAAjD5OAAAAAAAAAAFyGAAAOAUAAJVMqraKhuY/SIINEi1R2z8AgIo+TgAAAAAAAAABcxgAADgFAADaAZMyF47mP0iCDRItUds/AACKPl4AAAAAAAAAAXQYAAA4BQAAHrd7rqOV5j8g7CgBU1XbPwAAiT5eAAAAAAAAAAF1GAAAOAUAAAr3kqmynuY/+FVE8HhZ2z8AAIg+bgAAAAAAAAABdhgAADgFAABQrHslP6bmP6ope87EYds/AACIPm4AAAAAAAAAAXcYAAA4BQAA7tY1Ikms5j80Z82bNm7bPwAAiD59AAAAAAAAAAF4GAAAOAUAAI0B8B5TsuY/vqQfaah62z8AgIQ+fQAAAAAAAAABeRgAADgFAADaFk0dWLXmPyJMjSVAi9s/AAB/Po0AAAAAAAAAAXoYAAA4BQAAg6F7nNq25j9eXRbR/Z/bPwAAdj6NAAAAAAAAAAF7GAAAOAUAANoWTR1YteY/mm6ffLu02z8AAG0+nQAAAAAAAAABfBgAADgFAAAyjB6e1bPmP9h/KCh5yds/AABnPp0AAAAAAAAAAX0YAAA4BQAAPOySIE6v5j8UkbHTNt7bPwAAZT6sAAAAAAAAAAF+GAAAOAUAAEZMB6PGquY/UKI6f/Ty2z8AAGQ+rAAAAAAAAAABfxgAADgFAABQrHslP6bmP7JJqDuMA9w/AABkPrwAAAAAAAAAAYAYAAA4BQAAApceJzqj5j8W8RX4IxTcPwAAZD7LAAAAAAAAAAGBGAAAOAUAALOBwSg1oOY/oC5oxZUg3D8AAGY+ywAAAAAAAAABghgAADgFAABlbGQqMJ3mPypsupIHLdw/AABnPssAAAAAAAAAAYMYAAA4BQAAFFcHLCua5j+0qQxgeTncPwAAaj7bAAAAAAAAAAGEGAAAOAUAAMZBqi0ml+Y/Zn1DPsVB3D8AAGs+2wAAAAAAAAABhRgAADgFAAAet3uuo5XmP/C6lQs3Ttw/AABuPusAAAAAAAAAAYYYAAA4BQAAHrd7rqOV5j+ijszpglbcPwAAbz7rAAAAAAAAAAGHGAAAOAUAAB63e66jleY/UmIDyM5e3D8AAHI+6wAAAAAAAAABiBgAADgFAADGQaotJpfmPyzMHrf0Ytw/AAB1PusAAAAAAAAAAYkYAAA4BQAAvOE1q62b5j8ENjqmGmfcPwAAeT76AAAAAAAAAAGKGAAAOAUAAAKXHic6o+Y/BDY6phpn3D8AAH0+CgEAAAAAAAABixgAADgFAABGTAejxqrmPwQ2OqYaZ9w/AICBPgoBAAAAAAAAAYwYAAA4BQAAMowentWz5j/en1WVQGvcPwAAgz4aAQAAAAAAAAGNGAAAOAUAACDMNZnkvOY/tglxhGZv3D8AgIQ+GgEAAAAAAAABjhgAADgFAAAMDE2U88XmP2jdp2Kyd9w/AACDPikBAAAAAAAAAY8YAAA4BQAA+UtkjwLP5j8Ysd5A/n/cPwCAgT4pAQAAAAAAAAGQGAAAOAUAAOWLe4oR2OY/yoQVH0qI3D8AgIE+OQEAAAAAAAABkRgAADgFAAAqQWQGnt/mP1TCZ+y7lNw/AICDPjkBAAAAAAAAAZIYAAA4BQAAIOHvgyXk5j/e/7m5LaHcPwAAhD5IAQAAAAAAAAGTGAAAOAUAAG72TIIq5+Y/aD0Mh5+t3D8AAIM+SAEAAAAAAAABlBgAADgFAAAXgXsBrejmP8zkeUM3vtw/AACAPlgBAAAAAAAAAZUYAAA4BQAAbvZMgirn5j8I9gLv9NLcPwAAeT5YAQAAAAAAAAGWGAAAOAUAACDh74Ml5OY/+NrCeP7v3D8AAG8+aAEAAAAAAAABlxgAADgFAACCtjWHG97mP74pnvEtEd0/AABmPncBAAAAAAAAAZgYAAA4BQAA7+vvDIrT5j+EeHlqXTLdPwAAXT53AQAAAAAAAAGZGAAAOAUAALWWexN2x+Y/SsdU44xT3T8AAFc+hwEAAAAAAAABmhgAADgFAAB4QQcaYrvmPzisFG2WcN0/AAA/PocBAAAAAAAAAZsYAAA4BQAAlmFkocut5j8kkdT2n43dPwAA9j22AQAAAAAAAAGcGAAAOAUAALOBwSg1oOY/OAx5kYOm3T8AAFw9tgEAAAAAAAABnRgAADgFAAATAx+BJ/3lP0Ispv5KSN4/AAAIPgAAAAAAAAAAAZ4YAAA4BQAAEwMfgSf95T9owooPJUTePwAAPD4QAAAAAAAAAAGfGAAAOAUAAGEYfH8sAOY/Qiym/kpI3j8AAFQ+EAAAAAAAAAABoBgAADgFAACvLdl9MQPmPxqWwe1wTN4/AABWPhAAAAAAAAAAAaEYAAA4BQAAp81k+7gH5j8alsHtcEzePwAAZD4QAAAAAAAAAAGiGAAAOAUAAET4HvjCDeY/GpbB7XBM3j8AAGs+HwAAAAAAAAABoxgAADgFAAB/TZPx1hnmPxqWwe1wTN4/AABzPh8AAAAAAAAAAaQYAAA4BQAAu6IH6+ol5j9CLKb+SkjePwAAdj4vAAAAAAAAAAGlGAAAOAUAAEQN2eIDNeY/aMKKDyVE3j8AAHc+LwAAAAAAAAABphgAADgFAADFFzZYpEjmP5BYbyD/P94/AAB4Pj8AAAAAAAAAAacYAAA4BQAA7azBTMdd5j+27lMx2TvePwAAeD4/AAAAAAAAAAGoGAAAOAUAAAvi2L5xd+Y/BhsdU40z3j8AAHo+PwAAAAAAAAABqRgAADgFAAApF/AwHJHmPyyxAWRnL94/AAB0Pk4AAAAAAAAAAaoYAAA4BQAAlmFkocut5j983cqFGyfePwAAaz5OAAAAAAAAAAGrGAAAOAUAAKk2B5H9y+Y/xgmUp88e3j8AAE4+bgAAAAAAAAABrBgAADgFAAAClx4nOqPmP7CzCXGEZt8/AAAEPgAAAAAAAAAAAa0YAAA4BQAAHrd7rqOV5j+IHSVgqmrfPwAAOD4QAAAAAAAAAAGuGAAAOAUAAHcsTS8hlOY/YodAT9Bu3z8AAFA+EAAAAAAAAAABrxgAADgFAAApF/AwHJHmPzrxWz72ct8/AABOPhAAAAAAAAAAAbAYAAA4BQAAgYzBsZmP5j/sxJIcQnvfPwAAVz4QAAAAAAAAAAGxGAAAOAUAANoBkzIXjuY/nJjJ+o2D3z8AAFo+IAAAAAAAAAABshgAADgFAAAzd2SzlIzmP05sANnZi98/AABdPiAAAAAAAAAAAbMYAAA4BQAAi+w1NBKL5j/YqVKmS5jfPwAAYz4gAAAAAAAAAAG0GAAAOAUAAIvsNTQSi+Y/7iT3QC+x3z8AAGw+LwAAAAAAAAABtRgAADgFAACL7DU0EovmP3hiSQ6hvd8/AABxPi8AAAAAAAAAAbYYAAA4BQAAi+w1NBKL5j8+sSSH0N7fPwAAej4/AAAAAAAAAAG3GAAAOAUAADN3ZLOUjOY/KpbkENr73z8AAIM+PwAAAAAAAAABuBgAADgFAACBjMGxmY/mP4o9Us1xDOA/AACJPk8AAAAAAAAAAbkYAAA4BQAA0KEesJ6S5j8Ue6Sa4xjgPwCAkD5PAAAAAAAAAAG6GAAAOAUAAG/M2KyomOY/n7j2Z1Ul4D8AAJc+XgAAAAAAAAABuxgAADgFAABbDPCnt6HmP1CMLUahLeA/AICePl4AAAAAAAAAAbwYAAA4BQAARkwHo8aq5j/uFPIbADjgPwAApD5uAAAAAAAAAAG9GAAAOAUAANoWTR1YteY/oOgo+ktA4D8AAKk+bgAAAAAAAAABvhgAADgFAAC99u+V7sLmP2gH0uCERuA/AICnPn0AAAAAAAAAAb8YAAA4BQAAn9aSDoXQ5j8tJnvHvUzgPwCAoz59AAAAAAAAAAHAGAAAOAUAACpBZAae3+Y/QXHtz6pK4D8AgJg+jQAAAAAAAAABwRgAADgFAABcNmR9OfDmP0Fx7c+qSuA/AICKPp0AAAAAAAAAAcIYAAA4BQAAjCtk9NQA5z9Bce3PqkrgPwAAXj6dAAAAAAAAAAHDGAAAOAUAAL4gZGtwEec/aAfS4IRG4D8AAAA+rAAAAAAAAAABxBgAADgFAADwFWTiCyLnP4ydtvFeQuA/AABgPawAAAAAAAAAAcUYAAA4BQAA6MqpStRN5z8ykfcZCT3fPwAADD4AAAAAAAAAAAHGGAAAOAUAAKEVwc5HRuc/vM5J53pJ3z8AAEM+EAAAAAAAAAABxxgAADgFAABTAGTQQkPnPyZ2t6MSWt8/AABcPhAAAAAAAAAAAcgYAAA4BQAABOsG0j1A5z9ih0BP0G7fPwAAWj4QAAAAAAAAAAHJGAAAOAUAAF1g2FK7Puc/xC6uC2h/3z8AAGE+HwAAAAAAAAAByhgAADgFAAC11anTOD3nP7ITbpVxnN8/AABgPh8AAAAAAAAAAcsYAAA4BQAADkt7VLY75z8CoJvbEsrfPwAAYD4vAAAAAAAAAAHMGAAAOAUAAGbATNUzOuc/UizJIbT33z8AAGA+LwAAAAAAAAABzRgAADgFAADANR5WsTjnPzwRiau9FOA/AABgPj8AAAAAAAAAAc4YAAA4BQAAGKvv1i435z9k159OjivgPwAAYD4/AAAAAAAAAAHPGAAAOAUAAG8gwVesNec/oOgo+ktA4D8AAGA+TgAAAAAAAAAB0BgAADgFAADKlZLYKTTnP7djzZQvWeA/AABgPk4AAAAAAAAAAdEYAAA4BQAAIgtkWacy5z+4k/8mJnTgPwAAYD5OAAAAAAAAAAHSGAAAOAUAAHmANdokMec/yw6kwQmN4D8AAGI+XgAAAAAAAAAB0xgAADgFAADS9QZboi/nP/PUumTao+A/AABYPl4AAAAAAAAAAdQYAAA4BQAA0vUGW6Iv5z8v5kMQmLjgPwAASz5tAAAAAAAAAAHVGAAAOAUAANL1BluiL+c/ko2xzC/J4D8AAA8+bQAAAAAAAAAB1hgAADgFAACeh5F3WNPoP5opWKtbstk/AAAgPgAAAAAAAAAAAdcYAAA4BQAARRLA9trU6D/Avzy8Na7ZPwAAXD4PAAAAAAAAAAHYGAAAOAUAADFS1/Hp3eg/milYq1uy2T8AAHg+DwAAAAAAAAAB2RgAADgFAAAVMnpqgOvoP0z9jomnutk/AABxPg8AAAAAAAAAAdoYAAA4BQAAC9IF6Afw6D8kZ6p4zb7ZPwAAcj4fAAAAAAAAAAHbGAAAOAUAAKj8v+QR9ug//NDFZ/PC2T8AAHE+HwAAAAAAAAAB3BgAADgFAACVPNffIP/oP9Y64VYZx9k/AABwPj4AAAAAAAAAAd0YAAA4BQAAKQcdWrIJ6T+upPxFP8vZPwAAZT4+AAAAAAAAAAHeGAAAOAUAAGVckVPGFek/hg4YNWXP2T8AAFU+PgAAAAAAAAAB3xgAADgFAACfsQVN2iHpP2B4MySL09k/AAAnPj4AAAAAAAAAAeAYAAA4BQAAg5GoxXAv6T9geDMki9PZPwAA3j1OAAAAAAAAAAHhGAAAOAUAAAz8eb2JPuk/YHgzJIvT2T8AAIQ9TgAAAAAAAAAB4hgAADgFAACWZku1ok3pPzjiThOx19k/AADgPG0AAAAAAAAAAeMYAAA4BQAAM2eR3CoF6T+YDjtYzn7bPwAAFD4AAAAAAAAAAAHkGAAAOAUAAIvcYl2oA+k/mA47WM5+2z8AAEs+EAAAAAAAAAAB5RgAADgFAACL3GJdqAPpP3B4Vkf0gts/AABkPhAAAAAAAAAAAeYYAAA4BQAA2vG/W60G6T9I4nE2GofbPwAAaD4QAAAAAAAAAAHnGAAAOAUAACkHHVqyCek/SOJxNhqH2z8AAHk+EAAAAAAAAAAB6BgAADgFAAAgp6jXOQ7pP0jicTYah9s/AAB3Ph8AAAAAAAAAAekYAAA4BQAAZVyRU8YV6T9I4nE2GofbPwAAbT4fAAAAAAAAAAHqGAAAOAUAAFGcqE7VHuk/mA47WM5+2z8AAEc+LwAAAAAAAAAB6xgAADgFAADlZu7IZinpPw7R6Ipccts/AAATPi8AAAAAAAAAAewYAAA4BQAAFlzuPwI66T+Ck5a96mXbPwAAvD0+AAAAAAAAAAHtGAAAOAUAAO/bHDYgTOk/SIINEi1R2z8AACA9PgAAAAAAAAAB7hgAADgFAACmmARjpNHqP3hEL7gWh9Q/AAAwPgAAAAAAAAAAAe8YAAA4BQAA/g3W4yHQ6j/GcPjZyn7UPwAAdD4QAAAAAAAAAAHwGAAAOAUAAP4N1uMh0Oo/ntoTyfCC1D8AAIo+EAAAAAAAAAAB8RgAADgFAACmmARjpNHqP1CuSqc8i9Q/AACGPhAAAAAAAAAAAfIYAAA4BQAATiMz4ibT6j8CgoGFiJPUPwAAiD4fAAAAAAAAAAHzGAAAOAUAAPStYWGp1Oo/jL/TUvqf1D8AAIg+HwAAAAAAAAAB9BgAADgFAACcOJDgK9bqP3ikk9wDvdQ/AACIPi8AAAAAAAAAAfUYAAA4BQAA6k3t3jDZ6j/KMMEiperUPwAAiD4vAAAAAAAAAAH2GAAAOAUAADpjSt013Oo/Gr3uaEYY1T8AAIg+PwAAAAAAAAAB9xgAADgFAACIeKfbOt/qP2pJHK/nRdU/AACIPj8AAAAAAAAAAfgYAAA4BQAA2I0E2j/i6j9IE5zC+n/VPwCAhj4/AAAAAAAAAAH5GAAAOAUAAIAYM1nC4+o/0rBStFnC1T8AAIY+PwAAAAAAAAAB+hgAADgFAAAmo2HYROXqP4jk7baSANY/AACGPl4AAAAAAAAAAfsYAAA4BQAAdri+1kno6j9grm3KpTrWPwAAhj5eAAAAAAAAAAH8GAAAOAUAAMTNG9VO6+o/PHjt3bh01j8AgIA+XgAAAAAAAAAB/RgAADgFAAAS43jTU+7qPxhCbfHLrtY/AABxPl4AAAAAAAAAAf4YAAA4BQAAum2nUtbv6j8aotEVueTWPwAAND59AAAAAAAAAAH/GAAAOAUAAAiDBFHb8uo/9GtRKcwe1z8AALQ9fQAAAAAAAAABABkAADgFAAAIgwRR2/LqP9A10TzfWNc/AAAYPX0AAAAAAAAAAQEZAAA4BQAAGwS/lQl06j+2P6sqgdbYPwAAXD4AAAAAAAAAAAECGQAAOAUAAGC5pxGWe+o/LAJZXQ/K2D8AgJg+DwAAAAAAAAABAxkAADgFAABM+b4MpYTqPywCWV0Pytg/AACsPg8AAAAAAAAAAQQZAAA4BQAAGxl5gEqb6j9UmD1u6cXYPwCApz4PAAAAAAAAAAEFGQAAOAUAAFZu7Xlep+o/fC4if8PB2D8AAKk+HwAAAAAAAAABBhkAADgFAACIY+3w+bfqP6LEBpCdvdg/AACcPh8AAAAAAAAAAQcZAAA4BQAAsPh45RzN6j/w8M+xUbXYPwAAij4vAAAAAAAAAAEIGQAAOAUAAHa4vtZJ6Oo/GIe0wiux2D8AAFs+LwAAAAAAAAABCRkAADgFAADiAjNH+QTrP2azfeTfqNg/AAAbPj4AAAAAAAAAAQoZAAA4BQAAqMJ4OCYg6z+OSWL1uaTYPwAAwD0+AAAAAAAAAAELGQAAOAUAABQN7ajVPOs/3HUrF26c2D8AACQ9XgAAAAAAAAABDBkAADgFAAAmo2HYROXqP/j138uLI9s/AAA4PgAAAAAAAAAAAQ0ZAAA4BQAAzi2QV8fm6j9GIqntPxvbPwAAfD4QAAAAAAAAAAEOGQAAOAUAAGxYSlTR7Oo/bLiN/hkX2z8AAI4+EAAAAAAAAAABDxkAADgFAAAAI5DOYvfqP7zkViDODts/AACHPhAAAAAAAAAAARAZAAA4BQAARNh4Su/+6j/iejsxqArbPwAAhD4QAAAAAAAAAAERGQAAOAUAAIAt7UMDC+s/MqcEU1wC2z8AAHM+HwAAAAAAAAABEhkAADgFAAAKmL47HBrrP4DTzXQQ+to/AABdPh8AAAAAAAAAARMZAAA4BQAAPI2+srcq6z9EwkTJUuXaPwAAQj4vAAAAAAAAAAEUGQAAOAUAAGyCvilTO+s/4BrXDLvU2j8AACk+LwAAAAAAAAABFRkAADgFAABQYmGi6UjrP1bdhD9JyNo/AAAcPj8AAAAAAAAAARYZAAA4BQAAirfVm/1U6z/MnzJy17vaPwAAFj4/AAAAAAAAAAEXGQAAOAUAAHb37JYMXus/Gsz7k4uz2j8AABo+TgAAAAAAAAABGBkAADgFAAC8rNUSmWXrP2r4xLU/q9o/AAAkPk4AAAAAAAAAARkZAAA4BQAAWtePD6Nr6z+QjqnGGafaPwAAND5eAAAAAAAAAAEaGQAAOAUAAKjs7A2obus/kI6pxhmn2j8AAEg+XgAAAAAAAAABGxkAADgFAACo7OwNqG7rPxrM+5OLs9o/AABSPm4AAAAAAAAAARwZAAA4BQAAAmK+jiVt6z9+c2lQI8TaPwAAVj5uAAAAAAAAAAEdGQAAOAUAAAzCMhGeaOs/4BrXDLvU2j8AAFM+fQAAAAAAAAABHhkAADgFAABul3gUlGLrPxwsYLh46do/AABPPn0AAAAAAAAAAR8ZAAA4BQAA2swymgJY6z9YPeljNv7aPwAATT59AAAAAAAAAAEgGQAAOAUAAJ53vqDuS+s/lE5yD/QS2z8AAE4+jQAAAAAAAAABIRkAADgFAABkIkqn2j/rP/j138uLI9s/AABRPo0AAAAAAAAAASIZAAA4BQAA0FcELUk16z9anU2IIzTbPwAAWz6cAAAAAAAAAAEjGQAAOAUAAOIX7TE6LOs/vkS7RLtE2z8AAGk+rAAAAAAAAAABJBkAADgFAAD219U2KyPrPyDsKAFTVds/AAB2PqwAAAAAAAAAASUZAAA4BQAAsiLtup4b6z+qKXvOxGHbPwCAgj6sAAAAAAAAAAEmGQAAOAUAALqCYT0XF+s/XP2xrBBq2z8AgIo+rAAAAAAAAAABJxkAADgFAABsbQQ/EhTrPw7R6Ipccts/AACSPrwAAAAAAAAAASgZAAA4BQAAxOLVv48S6z+YDjtYzn7bPwAAmj68AAAAAAAAAAEpGQAAOAUAAGxtBD8SFOs/cHhWR/SC2z8AAKI+ywAAAAAAAAABKhkAADgFAAAKmL47HBrrP0jicTYah9s/AACoPssAAAAAAAAAASsZAAA4BQAA9tfVNisj6z8iTI0lQIvbPwAArT7bAAAAAAAAAAEsGQAAOAUAADItSjA/L+s/+rWoFGaP2z8AAK8+2wAAAAAAAAABLRkAADgFAABsgr4pUzvrP9QfxAOMk9s/AICwPusAAAAAAAAAAS4ZAAA4BQAAUGJhoulI6z+E8/rh15vbPwCAsD7rAAAAAAAAAAEvGQAAOAUAAIq31Zv9VOs/NscxwCOk2z8AAK8++gAAAAAAAAABMBkAADgFAADGDEqVEWHrP5pun3y7tNs/AICuPvoAAAAAAAAAATEZAAA4BQAAAmK+jiVt6z8mrPFJLcHbPwAArz4KAQAAAAAAAAEyGQAAOAUAAJQsBAm3d+s/sOlDF5/N2z8AgK4+CgEAAAAAAAABMxkAADgFAADa4eyEQ3/rP+z6zMJc4ts/AACuPhkBAAAAAAAAATQZAAA4BQAAeAyngU2F6z9Qojp/9PLbPwAArj4ZAQAAAAAAAAE1GQAAOAUAANCBeALLg+s/ZB3fGdgL3D8AAK8+OQEAAAAAAAABNhkAADgFAADa4eyEQ3/rP3iYg7S7JNw/AICwPjkBAAAAAAAAATcZAAA4BQAAlCwECbd36z+MEyhPnz3cPwAArD45AQAAAAAAAAE4GQAAOAUAAAJivo4lbes/evjn2Kha3D8AAKQ+SAEAAAAAAAABORkAADgFAAAo4o+YB1vrP2jdp2Kyd9w/AACRPkgBAAAAAAAAAToZAAA4BQAAqNcyI2dH6z8uLIPb4ZjcPwAAcT5IAQAAAAAAAAE7GQAAOAUAAIBCpy5EMus/GhFDZeu13D8AACM+dwEAAAAAAAABPBkAADgFAACtpJA6GTDqP+QEytNnD98/AAA4PgAAAAAAAAAAAT0ZAAA4BQAALq/tr7lD6j80MZP1GwffPwAAfz4QAAAAAAAAAAE+GQAAOAUAALcZv6fSUuo/Wsd3BvYC3z8AAJA+EAAAAAAAAAABPxkAADgFAADVTtYZfWzqP6rzQCiq+t4/AACUPhAAAAAAAAAAAUAZAAA4BQAAYLmnEZZ76j/QiSU5hPbePwAAoT4QAAAAAAAAAAFBGQAAOAUAAIdOMwa5kOo/HrbuWjju3j8AAKw+HwAAAAAAAAABQhkAADgFAABMDnn35avqP7wOgZ6g3d4/AIC3Ph8AAAAAAAAAAUMZAAA4BQAA/g3W4yHQ6j+A/ffy4sjePwAAvz4vAAAAAAAAAAFEGQAAOAUAAAAjkM5i9+o/khg4admr3j8AgMQ+LwAAAAAAAAABRRkAADgFAACowng4JiDrP6YzeN/Pjt4/AADHPi8AAAAAAAAAAUYZAAA4BQAAUGJhoulI6z+SuNNE7HXePwCAxj4+AAAAAAAAAAFHGQAAOAUAAFB3G40qcOs/fD0vqghd3j8AAMY+PgAAAAAAAAABSBkAADgFAACgoTJ2cJrrP2jCig8lRN4/AIDCPj4AAAAAAAAAAUkZAAA4BQAA8MtJX7bE6z9UR+Z0QSvePwAAvz5OAAAAAAAAAAFKGQAAOAUAAD72YEj87us/FDZdyYMW3j8AgKM+TgAAAAAAAAABSxkAADgFAAA0q6awxBrsP7KO7wzsBd4/AAB+Pm0AAAAAAAAAAUwZAAA4BQAANsBgmwVC7D9Q54FQVPXdPwAAJT5tAAAAAAAAAAs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744|4.921001|3.9189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89|25.7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B2kLT8JAwAAAAgAAAAJAAAABwMAAAAAAQAAAAgAAAAECUlua0F0b21WMQIAAAAJBAAAAAkFAAAACQYAAAAJBwAAAAkIAAAACQkAAAAJCgAAAAkLAAAABQQAAAALUGVuU3Ryb2tlVjEEAAAACkF0dHJpYnV0ZXMFVHJhY2UJU3RhcnRUaW1lBFR5cGUEBAAED1BlbkF0dHJpYnV0ZXNWMQIAAAAKSW5rVHJhY2VWMQIAAAAQDEFjdGlvblR5cGVWMQIAAAACAAAACQwAAAAJDQAAAPQrAAAAAAAABfL///8MQWN0aW9uVHlwZVYxAQAAAAd2YWx1ZV9fAAgCAAAAAAAAAAEFAAAABAAAAAkPAAAACRAAAABMRwAAAAAAAAHv////8v///wAAAAABBgAAAAQAAAAJEgAAAAkTAAAA6EcAAAAAAAAB7P////L///8AAAAAAQcAAAAEAAAACRUAAAAJFgAAADZKAAAAAAAAAen////y////AAAAAAEIAAAABAAAAAkYAAAACRkAAADsaQAAAAAAAAHm////8v///wAAAAABCQAAAAQAAAAJGwAAAAkcAAAAWn8AAAAAAAAB4/////L///8AAAAAAQoAAAAEAAAACR4AAAAJHwAAACGGAAAAAAAAAeD////y////AAAAAAELAAAABAAAAAkhAAAACSIAAADriwAAAAAAAAHd////8v///wAAAAAFDAAAAA9QZW5BdHRyaWJ1dGVzVjEKAAAAB19jb2xvckEHX2NvbG9yUgdfY29sb3JHB19jb2xvckIKRml0VG9DdXJ2ZQZIZWlnaHQOSWdub3JlUHJlc3N1cmUNSXNIaWdobGlnaHRlcgVTaGFwZQVXaWR0aAAAAAAAAAAABAACAgICAQYBAQxCcnVzaFNoYXBlVjECAAAABgIAAAD/AAAAAAAAAAAAAAhAAAAF3P///wxCcnVzaFNoYXBlVjEBAAAAB3ZhbHVlX18ACAIAAAABAAAAAAAAAAAACEAFDQAAAApJbmtUcmFjZVYxAwAAAA1MaXN0YDErX2l0ZW1zDExpc3RgMStfc2l6ZQ9MaXN0YDErX3ZlcnNpb24EAAAYU2hhcmVkLklua2luZy5JbmtQb2ludFtdAgAAAAgIAgAAAAklAAAAUAAAAFAAAAABDwAAAAwAAAD/AAAAAAAAAAAAAAhAAAAB2v///9z///8BAAAAAAAAAAAACEABEAAAAA0AAAAJJwAAAAkAAAAJAAAAARIAAAAMAAAA/wAAAAAAAAAAAAAIQAAAAdj////c////AQAAAAAAAAAAAAhAARMAAAANAAAACSkAAAAPAAAADwAAAAEVAAAADAAAAP8AAAAAAAAAAAAACEAAAAHW////3P///wEAAAAAAAAAAAAIQAEWAAAADQAAAAkrAAAAEgAAABIAAAABGAAAAAwAAAD/AAAAAAAAAAAAAAhAAAAB1P///9z///8BAAAAAAAAAAAACEABGQAAAA0AAAAJLQAAAGoAAABqAAAAARsAAAAMAAAA/wAAAAAAAAAAAAAIQAAAAdL////c////AQAAAAAAAAAAAAhAARwAAAANAAAACS8AAABLAAAASwAAAAEeAAAADAAAAP8AAAAAAAAAAAAACEAAAAHQ////3P///wEAAAAAAAAAAAAIQAEfAAAADQAAAAkxAAAATwAAAE8AAAABIQAAAAwAAAD/AAAAAAAAAAAAAAhAAAABzv///9z///8BAAAAAAAAAAAACEABIgAAAA0AAAAJMwAAAE8AAABPAAAAByUAAAAAAQAAAIAAAAAECklua1BvaW50VjEC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CWEAAAAJYgAAAAljAAAACWQAAAAJZQAAAAlmAAAACWcAAAAJaAAAAAlpAAAACWoAAAAJawAAAAlsAAAACW0AAAAJbgAAAAlvAAAACXAAAAAJcQAAAAlyAAAACXMAAAAJdAAAAAl1AAAACXYAAAAJdwAAAAl4AAAACXkAAAAJegAAAAl7AAAACXwAAAAJfQAAAAl+AAAACX8AAAAJgAAAAAmBAAAACYIAAAAJgwAAAA0wBycAAAAAAQAAABAAAAAECklua1BvaW50VjECAAAACYQAAAAJhQAAAAmGAAAACYcAAAAJiAAAAAmJAAAACYoAAAAJiwAAAAmMAAAADQcHKQAAAAABAAAAEAAAAAQKSW5rUG9pbnRWMQIAAAAJjQAAAAmOAAAACY8AAAAJkAAAAAmRAAAACZIAAAAJkwAAAAmUAAAACZUAAAAJlgAAAAmXAAAACZgAAAAJmQAAAAmaAAAACZsAAAAKBysAAAAAAQAAACAAAAAECklua1BvaW50VjECAAAACZwAAAAJnQAAAAmeAAAACZ8AAAAJoAAAAAmhAAAACaIAAAAJowAAAAmkAAAACaUAAAAJpgAAAAmnAAAACagAAAAJqQAAAAmqAAAACasAAAAJrAAAAAmtAAAADQ4HLQAAAAABAAAAgAAAAAQKSW5rUG9pbnRWMQIAAAAJrgAAAAmvAAAACbAAAAAJsQAAAAmyAAAACbMAAAAJtAAAAAm1AAAACbY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0WBy8AAAAAAQAAAIAAAAAECklua1BvaW50VjECAAAACRgBAAAJGQEAAAkaAQAACRsBAAAJHAEAAAkdAQAACR4BAAAJHwEAAAkgAQAACSEBAAAJIgEAAAkjAQ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DTUHMQAAAAABAAAAgAAAAAQKSW5rUG9pbnRWMQIA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0xBzMAAAAAAQAAAIAAAAAECklua1BvaW50VjECAA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NMQU0AAAACklua1BvaW50VjEEAAAAAVgBWQ5QcmVzc3VyZUZhY3RvcglUaW1lU3RhbXAAAAAABgYLEAIAAADHElR8NJzkP6iMjEuy6M8/AACQPQAAAAAAAAAAATUAAAA0AAAAFmDhN7eW5D/IEWA0oMXPPwAAxj0QAAAAAAAAAAE2AAAANAAAAIYku8vilOQ/WNTJKBe0zz8AAOA9EAAAAAAAAAABNwAAADQAAABnrW7zOZHkP1jUySgXtM8/AADkPRAAAAAAAAAAATgAAAA0AAAAZ61u8zmR5D9Y1MkoF7TPPwAA+j0QAAAAAAAAAAE5AAAANAAAANVxSIdlj+Q/WNTJKBe0zz8AAAE+IAAAAAAAAAABOgAAADQAAABENiIbkY3kP1jUySgXtM8/AAAFPiAAAAAAAAAAATsAAAA0AAAARDYiG5GN5D9Y1MkoF7TPPwAABT4gAAAAAAAAAAE8AAAANAAAAEQ2IhuRjeQ/WNTJKBe0zz8AAAQ+IAAAAAAAAAABPQAAADQAAABENiIbkY3kPzhP9j8p188/AAAEPi8AAAAAAAAAAT4AAAA0AAAA1XFIh2WP5D8gyiJXO/rPPwAABD4vAAAAAAAAAAE/AAAANAAAAPXolF8Ok+Q/gKInt6YO0D8AAAY+LwAAAAAAAAABQAAAADQAAACmmweki5jkP/TfvcIvINA/AAALPj8AAAAAAAAAAUEAAAA0AAAA6ImgVN2f5D8cPB9UfTrQPwAAEj5OAAAAAAAAAAFCAAAANAAAAPyh+CFVsOQ/kHm1XwZM0D8AABw+XgAAAAAAAAABQwAAADQAAACg9XZbocLkPwC3S2uPXdA/AAAnPl4AAAAAAAAAAUQAAAA0AAAA1YQbAcLW5D909OF2GG/QPwAAMz5uAAAAAAAAAAFFAAAANAAAACmLDH+L7uQ/5DF4gqGA0D8AAD0+bgAAAAAAAAABRgAAADQAAAB9kf38VAblP1hvDo4qktA/AABGPn0AAAAAAAAAAUcAAAA0AAAAFIaHK3Al5T/IrKSZs6PQPwAAUD6NAAAAAAAAAAFIAAAANAAAAKp6EVqLROU/gMtvH3is0D8AAFs+jQAAAAAAAAABSQAAADQAAABBb5uIpmPlPzzqOqU8tdA/AABhPo0AAAAAAAAAAUoAAAA0AAAA+dpxj2qG5T886jqlPLXQPwAAZT6dAAAAAAAAAAFLAAAANAAAAB8LIipap+U/POo6pTy10D8AAGc+nQAAAAAAAAABTAAAADQAAABGO9LEScjlPzzqOqU8tdA/AABnPqwAAAAAAAAAAU0AAAA0AAAAbmuCXznp5T886jqlPLXQPwAAaj6sAAAAAAAAAAFOAAAANAAAAAVgDI5UCOY/gMtvH3is0D8AAG0+rAAAAAAAAAABTwAAADQAAAArkLwoRCnmP4DLbx94rNA/AABzPrwAAAAAAAAAAVAAAAA0AAAAwoRGV19I5j/IrKSZs6PQPwAAej68AAAAAAAAAAFRAAAANAAAAMc9qhmmZeY/EI7ZE++a0D8AAIE+ywAAAAAAAAABUgAAADQAAAAdRJuXb33mP1hvDo4qktA/AACDPssAAAAAAAAAAVMAAAA0AAAAUdM/PZCR5j+cUEMIZonQPwCAhD7qAAAAAAAAAAFUAAAANAAAAGPrlwoIouY/5DF4gqGA0D8AgIY+6gAAAAAAAAABVQAAADQAAABWjKP/1q7mPywTrfzcd9A/AICIPvoAAAAAAAAAAVYAAAA0AAAAKbZiHP235j909OF2GG/QPwCAjD76AAAAAAAAAAFXAAAANAAAANpo1WB6veY/uNUW8VNm0D8AAJM+CQEAAAAAAAABWAAAADQAAABrpPvMTr/mPwC3S2uPXdA/AICaPgkBAAAAAAAAAVkAAAA0AAAA2mjVYHq95j9ImIDlylTQPwAAoj4JAQAAAAAAAAFaAAAANAAAAAc/FkRUtOY/kHm1XwZM0D8AgKQ+CQEAAAAAAAABWwAAADQAAACGYuTisKXmP5B5tV8GTNA/AACmPhkBAAAAAAAAAVwAAAA0AAAA4Q5mqWST5j+QebVfBkzQPwAApj4pAQAAAAAAAAFdAAAANAAAAIsIdSube+Y/kHm1XwZM0D8AAKY+KQEAAAAAAAABXgAAADQAAACGTxFpVF7mP0iYgOXKVNA/AICjPjgBAAAAAAAAAV8AAAA0AAAA0OM6YpA75j+41RbxU2bQPwCAoT44AQAAAAAAAAFgAAAANAAAABZ4ZFvMGOY/LBOt/Nx30D8AgKA+SAEAAAAAAAABYQAAADQAAADQ0GfoM/TlP5xQQwhmidA/AAChPkgBAAAAAAAAAWIAAAA0AAAAZ7IenfLL5T886jqlPLXQPwCAoj5XAQAAAAAAAAFjAAAANAAAAG5Yr+XcoeU/2IMyQhPh0D8AgKQ+VwEAAAAAAAABZAAAADQAAAB1/j8ux3flP+hawOpyHtE/AACkPmcBAAAAAAAAAWUAAAA0AAAADOD24oVP5T+M9LeHSUrRPwAApD5nAQAAAAAAAAFmAAAANAAAAMU4+m/tKuU/cG/knltt0T8AAKU+dwEAAAAAAAABZwAAADQAAAAOzSNpKQjlP5jLRTCph9E/AICmPncBAAAAAAAAAWgAAAA0AAAAeNiZOg7p5D/EJ6fB9qHRPwCAqD6GAQAAAAAAAAFpAAAANAAAAOHjDwzzyeQ/8IMIU0S80T8AgKo+hgEAAAAAAAABagAAADQAAABsZtK1gK7kP2DBnl7NzdE/AICrPpYBAAAAAAAAAWsAAAA0AAAAFmDhN7eW5D/U/jRqVt/RPwAArT6WAQAAAAAAAAFsAAAANAAAAHMMY/5qhOQ/RDzLdd/w0T8AgK0+pgEAAAAAAAABbQAAADQAAADwLzGdx3XkP/xalvuj+dE/AICtPqYBAAAAAAAAAW4AAAA0AAAAjcpLFM1q5D+4eWGBaALSPwAArj61AQAAAAAAAAFvAAAANAAAALugjPemYeQ/cJgsBy0L0j8AAK4+tQEAAAAAAAABcAAAADQAAADcF9nPT2XkP7h5YYFoAtI/AICpPrUBAAAAAAAAAXEAAAA0AAAArUGY7HVu5D/8Wpb7o/nRPwCApz7FAQAAAAAAAAFyAAAANAAAAKHio+FEe+Q//FqW+6P50T8AAKY+1AEAAAAAAAABcwAAADQAAABENiIbkY3kP9T+NGpW39E/AACmPtQBAAAAAAAAAXQAAAA0AAAAmTwTmVql5D9gwZ5ezc3RPwAApz7kAQAAAAAAAAF1AAAANAAAAA+6UO/MwOQ/fEZyR7uq0T8AgKY+5AEAAAAAAAABdgAAADQAAAClrtod6N/kP+CseqrkftE/AACmPvQBAAAAAAAAAXcAAAA0AAAA7VXXkIAE5T/8MU6T0lvRPwAApz70AQAAAAAAAAF4AAAANAAAADX90wMZKeU/GLchfMA40T8AgKk+AwIAAAAAAAABeQAAADQAAAB9pNB2sU3lPyw89WSuFdE/AACqPgMCAAAAAAAAAXoAAAA0AAAAxEvN6Uly5T9IwchNnPLQPwAAqj4TAgAAAAAAAAF7AAAANAAAAHu3o/ANleU/rCfRsMXG0D8AAKo+EwIAAAAAAAABfAAAADQAAACj51OL/bXlP4DLbx94rNA/AACrPiMCAAAAAAAAAX0AAAA0AAAAOdzduRjV5T8QjtkT75rQPwCAqj4jAgAAAAAAAAF+AAAANAAAAD+VQXxf8uU/WG8OjiqS0D8AAKo+MgIAAAAAAAABfwAAADQAAAAk11hm/QvmP5xQQwhmidA/AACpPjICAAAAAAAAAYAAAAA0AAAA6qEjePIh5j+cUEMIZonQPwAApz5CAgAAAAAAAAGBAAAANAAAAK1s7onnN+Y/WG8OjiqS0D8AgJw+QgIAAAAAAAABggAAADQAAACSrgV0hVHmP4DLbx94rNA/AICOPlECAAAAAAAAAYMAAAA0AAAAxz2qGaZl5j9IwchNnPLQPwAARz5RAgAAAAAAAAGEAAAANAAAAIBpm0HDQmM/YAv6WZGRsz8AAIA7AAAAAAAAAAABhQAAADQAAAAA+dZnLxdlP4DiXRMiqrQ/AAAQPAAAAAAAAAAAAYYAAAA0AAAAgIkSjpvrZj+ANO7jxOW1PwAAQDwAAAAAAAAAAAGHAAAANAAAAICJEo6b62Y/wJAlhkPbtj8AANg8AAAAAAAAAAABiAAAADQAAACAqonac5RqP0D3A/qdirc/AABQPQAAAAAAAAAAAYkAAAA0AAAAgKqJ2nOUaj+wXeJt+Dm4PwAAiD0AAAAAAAAAAAGKAAAANAAAAICqidpzlGo/IMTA4VLpuD8AAKI9AAAAAAAAAAABiwAAADQAAACAqonac5RqP5Aqn1WtmLk/AACwPQAAAAAAAAAAAYwAAAA0AAAAgKqJ2nOUaj8QkX3JB0i6PwAAvj0AAAAAAAAAAAGNAAAANAAAAADMACdMPW4/QO20a4Y9uz8AAPw9AAAAAAAAAAABjgAAADQAAAAA9rs5EvNwPxDjDZqqg7s/AAAjPgAAAAAAAAAAAY8AAAA0AAAAgIb3X37Hcj9A7bRrhj27PwAAPj4AAAAAAAAAAAGQAAAANAAAAADfUJkghnU/IBZRsvUkuj8AAE8+AAAAAAAAAAABkQAAADQAAACAN6rSwkR4P0BJlMpAxrg/AABcPgAAAAAAAAAAAZIAAAA0AAAAgCA/MtHXfD+wC1KdVf62PwAAYT4AAAAAAAAAAAGTAAAANAAAAMDoeNKKKoE/IFPjWFgTtT8AAGM+AAAAAAAAAAABlAAAADQAAABgJWEVSF6EP+CkG+Y24rI/AABkPgAAAAAAAAAAAZUAAAA0AAAAIGJJWAWShz+g9lNzFbGwPwAAZD4AAAAAAAAAAAGWAAAANAAAAACDwKTdOos/AJu/0sO5rD8AAGY+AAAAAAAAAAABlwAAADQAAAAQKPKGgyGQP6BI175cEag/AABlPgAAAAAAAAAAAZgAAAA0AAAAkA6EO5ilkj+AAJZ80SKjPwAAYj4AAAAAAAAAAAGZAAAANAAAABD1FfCsKZU/gJlFu/tPmz8AAEs+AAAAAAAAAAABmgAAADQAAACgTW8pT+iXPwAeEdqc5pA/AAAEPgAAAAAAAAAAAZsAAAA0AAAAUIpXbAwcmz8AiHLj9/R5PwAAcD0AAAAAAAAAAAGcAAAANAAAABCA6lQxR6s/IMTA4VLpuD8AAOA8AAAAAAAAAAABnQAAADQAAAAoHd0gk9mrP2Ag+IPR3rk/AAAkPRAAAAAAAAAAAZ4AAAA0AAAAKNZA49n2qz9AmySb4wG6PwAAQD0QAAAAAAAAAAGfAAAANAAAADiPpKUgFKw/QJskm+MBuj8AADw9EAAAAAAAAAABoAAAADQAAAA4SAhoZzGsPxCRfckHSLo/AAB0PS8AAAAAAAAAAaEAAAA0AAAAUHMzrzuJrD/wC6rgGWu6PwAAkj0vAAAAAAAAAAGiAAAANAAAAGCeXvYP4aw/0IbW9yuOuj8AAK49LwAAAAAAAAABowAAADQAAABoyYk95DitP9CG1vcrjro/AADKPS8AAAAAAAAAAaQAAAA0AAAAgDtRwnFzrT/wC6rgGWu6PwAA6j0/AAAAAAAAAAGlAAAANAAAAJBmfAlGy60/EJF9yQdIuj8AAAc+PwAAAAAAAAABpgAAADQAAACoSgsTYUCuP0CbJJvjAbo/AAARPk4AAAAAAAAAAacAAAA0AAAAwC6aHHy1rj/wuRkQdy+5PwAAGj5OAAAAAAAAAAGoAAAANAAAAOjLjOjdR68/sF3ibfg5uD8AACI+XgAAAAAAAAABqQAAADQAAAAAIuN2hvevP8CQJYZD27Y/AAAqPm4AAAAAAAAAAaoAAAA0AAAAGHUARd5wsD8gU+NYWBO1PwAAKz5uAAAAAAAAAAGrAAAANAAAADgS8xBAA7E/cD49ctwysj8AACw+fQAAAAAAAAABrAAAADQAAABkIa1hL9CxP+BnfLp4GK4/AAD8PX0AAAAAAAAAAa0AAAA0AAAAnKIuN6zXsj9Aw6uSqsekPwAAaD2dAAAAAAAAAAGuAAAANAAAADZRe45SA94/3Ps/Nlx76z8AAHA9AAAAAAAAAAABrwAAADQAAAAU2i62qf/dP9z7PzZce+s/AACoPQ8AAAAAAAAAAbAAAAA0AAAANlF7jlID3j/c+z82XHvrPwAAwD0PAAAAAAAAAAGxAAAANAAAADZRe45SA94/OIsleb5/6z8AAMA9DwAAAAAAAAABsgAAADQAAAA2UXuOUgPePziLJXm+f+s/AADOPR8AAAAAAAAAAbMAAAA0AAAANlF7jlID3j84iyV5vn/rPwAA0D0fAAAAAAAAAAG0AAAANAAAADZRe45SA94/lBoLvCCE6z8AANA9HwAAAAAAAAABtQAAADQAAAA2UXuOUgPeP/Cp8P6CiOs/AADUPR8AAAAAAAAAAbYAAAA0AAAANlF7jlID3j9MOdZB5YzrPwAA3j0vAAAAAAAAAAG3AAAANAAAAFTIx2b7Bt4/BFihx6mV6z8AAOQ9LwAAAAAAAAABuAAAADQAAABUyMdm+wbeP2DnhgoMmus/AADmPS8AAAAAAAAAAbkAAAA0AAAAeD8UP6QK3j8cBlKQ0KLrPwAA7D0vAAAAAAAAAAG6AAAANAAAAJi2YBdNDt4/eJU30zKn6z8AAPI9PgAAAAAAAAABuwAAADQAAAC2La3v9RHePzC0Aln3r+s/AAABPj4AAAAAAAAAAbwAAAA0AAAA+htGoEcZ3j+MQ+ibWbTrPwAADj5OAAAAAAAAAAG9AAAANAAAADwK31CZIN4/RGKzIR696z8AABg+TgAAAAAAAAABvgAAADQAAACeb8TZkyveP6DxmGSAwes/AAAiPm0AAAAAAAAAAb8AAAA0AAAAAtWpYo423j8AgX6n4sXrPwAAKj5tAAAAAAAAAAHAAAAANAAAAIKx28MxRd4/XBBk6kTK6z8AADI+fQAAAAAAAAABwQAAADQAAAAkBVr9fVfeP1wQZOpEyus/AAA2Pn0AAAAAAAAAAcIAAAA0AAAAML69v8R03j+4n0ktp87rPwAANz6MAAAAAAAAAAHDAAAANAAAADR3IYILkt4/uJ9JLafO6z8AADo+nAAAAAAAAAABxAAAADQAAABYp9Ec+7LeP1wQZOpEyus/AAA9PqwAAAAAAAAAAcUAAAA0AAAAok7Oj5PX3j9cEGTqRMrrPwAAQT6sAAAAAAAAAAHGAAAANAAAAAxtF9vU/94/AIF+p+LF6z8AAEc+rAAAAAAAAAABxwAAADQAAAByi2AmFijfP6DxmGSAwes/AABKPrsAAAAAAAAAAcgAAAA0AAAAXIbb0vpe3z/o0s3eu7jrPwAATT67AAAAAAAAAAHJAAAANAAAAEqBVn/fld8/jEPom1m06z8AAFE+ywAAAAAAAAABygAAADQAAAA2fNErxMzfPzC0Aln3r+s/AABVPssAAAAAAAAAAcsAAAA0AAAAAQAAAAAA4D8wtAJZ96/rPwAAVz7aAAAAAAAAAAHMAAAANAAAAJf0iS4bH+A/MLQCWfev6z8AAFc+2gAAAAAAAAABzQAAADQAAAAs6RNdNj7gPzC0Aln3r+s/AABaPtoAAAAAAAAAAc4AAAA0AAAAw92di1Fd4D8wtAJZ96/rPwAAWz7qAAAAAAAAAAHPAAAANAAAAOsNTiZBfuA/MLQCWfev6z8AAFs+6gAAAAAAAAAB0AAAADQAAADC8HAFrqTgPzC0Aln3r+s/AABcPvoAAAAAAAAAAdEAAAA0AAAAeVxHDHLH4D/o0s3eu7jrPwAAXD76AAAAAAAAAAHSAAAANAAAAKGM96Zh6OA/oPGYZIDB6z8AAFk+DAEAAAAAAAAB0wAAADQAAAA4gYHVfAfhP1wQZOpEyus/AABYPgwBAAAAAAAAAdQAAAA0AAAA7+xX3EAq4T9wvhSza9frPwAAWD4cAQAAAAAAAAHVAAAANAAAABQdCHcwS+E/hGzFe5Lk6z8AAFo+HAEAAAAAAAAB1gAAADQAAACrEZKlS2rhP0CLkAFX7es/AABbPhwBAAAAAAAAAdcAAAA0AAAAQgYc1GaJ4T9UOUHKffrrPwAAXj4sAQAAAAAAAAHYAAAANAAAAEm/f5atpuE/DFgMUEID7D8AAF8+LAEAAAAAAAAB2QAAADQAAABv7y8xncfhP8h219UGDOw/AABiPjsBAAAAAAAAAdoAAAA0AAAAdqiT8+Pk4T+ElaJbyxTsPwAAZT47AQAAAAAAAAHbAAAANAAAAOsl0UlWAOI/4CSIni0Z7D8AAGs+SwEAAAAAAAAB3AAAADQAAAA/LMLHHxjiPzy0beGPHew/AAByPksBAAAAAAAAAd0AAAA0AAAABfeM2RQu4j88tG3hjx3sPwAAfD5aAQAAAAAAAAHeAAAANAAAADqGMX81QuI/PLRt4Y8d7D8AgIA+WgEAAAAAAAAB3wAAADQAAABNnolMrVLiPzy0beGPHew/AICCPmoBAAAAAAAAAeAAAAA0AAAA8PEHhvlk4j/gJIieLRnsPwCAhD5qAQAAAAAAAAHhAAAANAAAAHTOOeecc+I/hJWiW8sU7D8AgIY+egEAAAAAAAAB4gAAADQAAAD3qmtIQILiP4SVolvLFOw/AICHPnoBAAAAAAAAAeMAAAA0AAAAeYedqeOQ4j+ElaJbyxTsPwCAhz6JAQAAAAAAAAHkAAAANAAAANvsgjLem+I/hJWiW8sU7D8AAIg+iQEAAAAAAAAB5QAAADQAAACtFkJPBKXiP4SVolvLFOw/AACIPpkBAAAAAAAAAeYAAAA0AAAA8ATb/1Ws4j+ElaJbyxTsPwAAiD6ZAQAAAAAAAAHnAAAANAAAAKG3TUTTseI/hJWiW8sU7D8AAIk+qQEAAAAAAAAB6AAAADQAAADALpocfLXiP4SVolvLFOw/AICJPqkBAAAAAAAAAekAAAA0AAAA4qXm9CS54j+ElaJbyxTsPwAAiz64AQAAAAAAAAHqAAAANAAAAOKl5vQkueI/hJWiW8sU7D8AgIs+uAEAAAAAAAAB6wAAADQAAADipeb0JLniP4SVolvLFOw/AACNPrgBAAAAAAAAAewAAAA0AAAAobdNRNOx4j+ElaJbyxTsPwCAjj64AQAAAAAAAAHtAAAANAAAAF7JtJOBquI/hJWiW8sU7D8AgI8+yAEAAAAAAAAB7gAAADQAAACOn/V2W6HiP4SVolvLFOw/AACRPtcBAAAAAAAAAe8AAAA0AAAAu3U2WjWY4j+ElaJbyxTsPwCAkD7XAQAAAAAAAAHwAAAANAAAAMjUKmVmi+I/hJWiW8sU7D8AAJA+5wEAAAAAAAAB8QAAADQAAAC2vNKX7nriP4SVolvLFOw/AACPPvcBAAAAAAAAAfIAAAA0AAAA8PEHhvlk4j+ElaJbyxTsPwAAjT73AQAAAAAAAAHzAAAANAAAACwnPXQET+I/4CSIni0Z7D8AAIg+BgIAAAAAAAAB9AAAADQAAADYIEz2OjfiPzy0beGPHew/AACBPgYCAAAAAAAAAfUAAAA0AAAAYaMOoMgb4j+YQ1Mk8iHsPwAAgT4WAgAAAAAAAAH2AAAANAAAAFvqqt2B/uE/mENTJPIh7D8AgIU+FgIAAAAAAAAB9wAAADQAAADF9SCvZt/hP5hDUyTyIew/AACHPiYCAAAAAAAAAfgAAAA0AAAALQGXgEvA4T+YQ1Mk8iHsPwAAiD4mAgAAAAAAAAH5AAAANAAAACdIM74Eo+E/mENTJPIh7D8AAIc+NQIAAAAAAAAB+gAAADQAAADgoDZLbH7hP5hDUyTyIew/AACGPjUCAAAAAAAAAfsAAAA0AAAAKDVgRKhb4T+YQ1Mk8iHsPwAAhz5FAgAAAAAAAAH8AAAANAAAAOGNY9EPN+E/PLRt4Y8d7D8AgIg+RQIAAAAAAAAB/QAAADQAAAAqIo3KSxThP+AkiJ4tGew/AICJPlQCAAAAAAAAAf4AAAA0AAAAUj9q697t4D+ElaJbyxTsPwCAiT5UAgAAAAAAAAH/AAAANAAAAJvTk+Qay+A/KAa9GGkQ7D8AAIs+ZAIAAAAAAAABAAEAADQAAADkZ73dVqjgP8h219UGDOw/AICMPmQCAAAAAAAAAQEBAAA0AAAAvTcNQ2eH4D8MWAxQQgPsPwCAjj50AgAAAAAAAAECAQAANAAAAHSQENDOYuA/VDlByn366z8AgJE+dAIAAAAAAAABAwEAADQAAABOYGA130HgP5wadkS58es/AACTPoMCAAAAAAAAAQQBAAA0AAAAuGvWBsQi4D/k+6q+9OjrPwCAlD6DAgAAAAAAAAEFAQAANAAAALKyckR9BeA/KN3fODDg6z8AgJc+kwIAAAAAAAABBgEAADQAAAB4amrcFdTfP3C+FLNr1+s/AACbPpMCAAAAAAAAAQcBAAA0AAAAzl2I4IKk3z+4n0ktp87rPwAAnj6jAgAAAAAAAAEIAQAANAAAACJRpuTvdN8/AIF+p+LF6z8AgKA+owIAAAAAAAABCQEAADQAAAB4RMToXEXfP0RisyEeves/AACgPqMCAAAAAAAAAQoBAAA0AAAAMp3HdcQg3z+MQ+ibWbTrPwAAoD6yAgAAAAAAAAELAQAANAAAAAxtF9vU/94/MLQCWfev6z8AAKA+sgIAAAAAAAABDAEAADQAAAAkKwDxNubeP9QkHRaVq+s/AACgPsICAAAAAAAAAQ0BAAA0AAAAQOnoBpnM3j94lTfTMqfrPwCAnj7CAgAAAAAAAAEOAQAANAAAAJ6Vas1Mut4/HAZSkNCi6z8AAJ4+0QIAAAAAAAABDwEAADQAAAAYuThsqaveP8B2bE1unus/AACdPtECAAAAAAAAARABAAA0AAAAtlNT466g3j/AdmxNbp7rPwAAnD7hAgAAAAAAAAERAQAANAAAAHZlujJdmd4/wHZsTW6e6z8AgJk+4QIAAAAAAAABEgEAADQAAAA0dyGCC5LeP8B2bE1unus/AICXPvECAAAAAAAAARMBAAA0AAAAEgDVqWKO3j/AdmxNbp7rPwCAjT7xAgAAAAAAAAEUAQAANAAAAPCIiNG5it4/wHZsTW6e6z8AgIE+8QIAAAAAAAABFQEAADQAAADwiIjRuYreP8B2bE1unus/AABaPvECAAAAAAAAARYBAAA0AAAAEgDVqWKO3j94lTfTMqfrPwAABT4AAwAAAAAAAAEXAQAANAAAAJbcBgsGnd4/jEPom1m06z8AAGw9AAMAAAAAAAABGAEAADQAAACftKJKxC/sP4BRBHlwYZY/AABAPAAAAAAAAAAAARkBAAA0AAAA87qTyI1H7D9AozwGTzCUPwAAoDwQAAAAAAAAAAEaAQAANAAAAOVbn71cVOw/AGZSHCjVlT8AAMA8EAAAAAAAAAABGwEAADQAAAB7UCnsd3PsP4BRBHlwYZY/AAC4PBAAAAAAAAAAARwBAAA0AAAA/yxbTRuC7D+AUQR5cGGWPwAAwDwQAAAAAAAAAAEdAQAANAAAADO8//I7luw/gFEEeXBhlj8AAMA8HwAAAAAAAAABHgEAADQAAACpOT1JrrHsP4BRBHlwYZY/AADQPB8AAAAAAAAAAR8BAAA0AAAAYaUTUHLU7D+AUQR5cGGWPwAAGD0vAAAAAAAAAAEgAQAANAAAADmINi/f+uw/QD221bjtlj8AAGQ9LwAAAAAAAAABIQEAADQAAADBHcxSySbtP0A9ttW47ZY/AACQPT8AAAAAAAAAASIBAAA0AAAA2+6H4odU7T/AKGgyAXqXPwAArj0/AAAAAAAAAAEjAQAANAAAAMXpAo9si+0/wChoMgF6lz8AAMY9TgAAAAAAAAABJAEAADQAAAAjqVfPfMDtP8AoaDIBepc/AADePU4AAAAAAAAAASUBAAA0AAAAfWisD4317T/AKGgyAXqXPwAA9j1eAAAAAAAAAAEmAQAANAAAAEfs2uPIKO4/wChoMgF6lz8AAAk+XgAAAAAAAAABJwEAADQAAACDNONLMFruP8AoaDIBepc/AAAUPm0AAAAAAAAAASgBAAA0AAAAS7gRIGyN7j9AFBqPSQaYPwAAID5tAAAAAAAAAAEpAQAANAAAAIcAGojTvu4/wP/L65GSmD8AACc+fQAAAAAAAAABKgEAADQAAACh0dUXkuzuP0DrfUjaHpk/AAAvPn0AAAAAAAAAASsBAAA0AAAAmStFz6cW7z9A631I2h6ZPwAAND6NAAAAAAAAAAEsAQAANAAAAJOFtIa9QO8/ANcvpSKrmT8AADk+jQAAAAAAAAABLQEAADQAAABtaNdlKmfvP0DrfUjaHpk/AAA7Po0AAAAAAAAAAS4BAAA0AAAAkZiHABqI7z9A631I2h6ZPwAAPj6cAAAAAAAAAAEvAQAANAAAAAcWxVaMo+8/QOt9SNoemT8AAD8+nAAAAAAAAAABMAEAADQAAADtV9xAKr3vP0DrfUjaHpk/AAA/PqwAAAAAAAAAATEBAAA0AAAAkataenbP7z9A631I2h6ZPwAASz6sAAAAAAAAAAEyAQAANAAAABOIjNsZ3u8/QOt9SNoemT8AAFs+vAAAAAAAAAABMwEAADQAAADlsUv4P+fvP0DrfUjaHpk/AABnPrwAAAAAAAAAATQBAAA0AAAAlWS+PL3s7z/A/8vrkZKYPwAAcT7LAAAAAAAAAAE1AQAANAAAAJVkvjy97O8/QBQaj0kGmD8AAG8+ywAAAAAAAAABNgEAADQAAAB37XFkFOnvP8AoaDIBepc/AABnPssAAAAAAAAAATcBAAA0AAAAhUxmb0Xc7z9APbbVuO2WPwAAYz7bAAAAAAAAAAE4AQAANAAAAN/45zX5ye8/gFEEeXBhlj8AAF4+6gAAAAAAAAABOQEAADQAAACL8va3L7LvPwBmUhwo1ZU/AABcPuoAAAAAAAAAAToBAAA0AAAAY8JGHUCR7z+AeqC/30iVPwAAWj7qAAAAAAAAAAE7AQAANAAAAB0bSqqnbO8/AI/uYpe8lD8AAFg++gAAAAAAAAABPAEAADQAAABDOCfLOkbvP8C3iqkGpJM/AABWPvoAAAAAAAAAAT0BAAA0AAAAS963EyUc7z/A4CbwdYuSPwAAVD4KAQAAAAAAAAE+AQAANAAAAFOESFwP8u4/AB4R2pzmkD8AAFY+CgEAAAAAAAABPwEAADQAAAAXPED0p8DuP4AyX31UWpA/AABZPhkBAAAAAAAAAUABAAA0AAAAby9e+BSR7j+AjVpBGJyPPwAAWz4ZAQAAAAAAAAFBAQAANAAAAMMifPyBYe4/gI1aQRicjz8AAFs+KQEAAAAAAAABQgEAADQAAAD5nk0oRi7uP4C29oeHg44/AABcPikBAAAAAAAAAUMBAAA0AAAAT5JrLLP+7T+A35LO9mqNPwAAXD45AQAAAAAAAAFEAQAANAAAABVKY8RLze0/gAgvFWZSjD8AAFk+OQEAAAAAAAABRQEAADQAAADbAVtc5JvtP4AILxVmUow/AABYPkgBAAAAAAAAAUYBAAA0AAAAL/V4YFFs7T+ACC8VZlKMPwAAWj5IAQAAAAAAAAFHAQAANAAAAKdf4zxnQO0/gAgvFWZSjD8AAF0+WAEAAAAAAAABSAEAADQAAAA/QZrxJRjtP4AILxVmUow/AABjPlgBAAAAAAAAAUkBAAA0AAAAZ153Ernx7D+ACC8VZlKMPwAAbD5nAQAAAAAAAAFKAQAANAAAAK/yoAv1zuw/gAgvFWZSjD8AAHE+ZwEAAAAAAAABSwEAADQAAACpOT1JrrHsP4AILxVmUow/AABzPncBAAAAAAAAAUwBAAA0AAAAw/clXxCY7D+A35LO9mqNPwAAdD53AQAAAAAAAAFNAQAANAAAAI9ogbnvg+w/gN+SzvZqjT8AAHQ+dwEAAAAAAAABTgEAADQAAAB7UCnsd3PsP4C29oeHg44/AAB0PocBAAAAAAAAAU8BAAA0AAAAia8d96hm7D+AtvaHh4OOPwAAdD6HAQAAAAAAAAFQAQAANAAAALmFXtqCXew/gLb2h4eDjj8AAG0+lgEAAAAAAAABUQEAADQAAAAH0+uVBVjsP4CNWkEYnI8/AABmPpYBAAAAAAAAAVIBAAA0AAAAd5fFKTFW7D8AHhHanOaQPwAAYD6WAQAAAAAAAAFTAQAANAAAAAfT65UFWOw/gAnDNuVykT8AAFs+pgEAAAAAAAABVAEAADQAAADZ/KqyK2HsPwD1dJMt/5E/AABZPqYBAAAAAAAAAVUBAAA0AAAAXdncE89v7D/A4CbwdYuSPwAAWD62AQAAAAAAAAFWAQAANAAAAI9ogbnvg+w/QMzYTL4Xkz8AAFw+xQEAAAAAAAABVwEAADQAAAB1qpijjZ3sP8C3iqkGpJM/AABlPsUBAAAAAAAAAVgBAAA0AAAAvVGVFibC7D/At4qpBqSTPwAAaT7VAQAAAAAAAAFZAQAANAAAALerBM477Ow/wLeKqQakkz8AAG0+1QEAAAAAAAABWgEAADQAAACBLzOidx/tP0CjPAZPMJQ/AABvPuQBAAAAAAAAAVsBAAA0AAAA/WXUujBY7T8Aj+5il7yUPwAAcj7kAQAAAAAAAAFcAQAANAAAAEnGNPAPmu0/gHqgv99IlT8AAHM+9AEAAAAAAAABXQEAADQAAAC5neH9l9/tPwBmUhwo1ZU/AABzPvQBAAAAAAAAAV4BAAA0AAAAB/5BM3ch7j+AUQR5cGGWPwAAdD4EAgAAAAAAAAFfAQAANAAAAOWZyNQqZe4/wChoMgF6lz8AAHQ+BAIAAAAAAAABYAEAADQAAADDNU923qjuP0AUGo9JBpg/AABmPgQCAAAAAAAAAWEBAAA0AAAAD5avq73q7j8A1y+lIquZPwAAUz4TAgAAAAAAAAFiAQAANAAAAF/2D+GcLO8/AK6TXrPDmj8AABU+EwIAAAAAAAABYwEAADQAAABskShT8nfmP0QUN/m8T90/AACAPQAAAAAAAAAAAWQBAAA0AAAAWHnQhXpn5j8M4Ue/D/jcPwAAsD0QAAAAAAAAAAFlAQAANAAAAKfGXUH9YeY/ROvukOux3D8AAMg9EAAAAAAAAAABZgEAADQAAABDYXi4AlfmP6RR9/MUhtw/AADIPRAAAAAAAAAAAWcBAAA0AAAAkq4FdIVR5j/sMixuUH3cPwAA0j0QAAAAAAAAAAFoAQAANAAAAMKERldfSOY/fPWVYsdr3D8AANY9EAAAAAAAAAABaQEAADQAAADvWoc6OT/mPwi4/1Y+Wtw/AADcPS8AAAAAAAAAAWoBAAA0AAAAjfWhsT405j/cW57F8D/cPwAA3j0vAAAAAAAAAAFrAQAANAAAAAoZcFCbJeY/tP88NKMl3D8AAOQ9LwAAAAAAAAABbAEAADQAAAD3ABiDIxXmP0DCpigaFNw/AADuPS8AAAAAAAAAAW0BAAA0AAAA4ui/tasE5j/QhBAdkQLcPwAAAD4/AAAAAAAAAAFuAQAANAAAANDQZ+gz9OU/EGZFl8z52z8AAAU+PwAAAAAAAAABbwEAADQAAAArfemu5+HlPxBmRZfM+ds/AAAJPk8AAAAAAAAAAXABAAA0AAAAiClrdZvP5T/QhBAdkQLcPwAACT5PAAAAAAAAAAFxAQAANAAAAKPnU4v9teU/QMKmKBoU3D8AAAY+XgAAAAAAAAABcgEAADQAAAC9pTyhX5zlP9xbnsXwP9w/AAAFPl4AAAAAAAAAAXMBAAA0AAAA2GMlt8GC5T+kUffzFIbcPwAABD5uAAAAAAAAAAF0AQAANAAAAGLm52BPZ+U/mKOxs4bm3D8AAAY+bgAAAAAAAAABdQEAADQAAAB9pNB2sU3lP9DWoO0zPt0/AAAJPn0AAAAAAAAAAXYBAAA0AAAA6K9GSJYu5T98RyYzaqfdPwAADT6NAAAAAAAAAAF3AQAANAAAAN/24oVPEeU/DDPYj7Iz3j8AABE+jQAAAAAAAAABeAEAADQAAADaPX/DCPTkP1w9VXK/yN4/AAATPo0AAAAAAAAAAXkBAAA0AAAAY8BBbZbY5D/QozPmGXjfPwAAFj6NAAAAAAAAAAF6AQAANAAAAF4H3qpPu+Q/TGFqvgcu4D8AABk+rAAAAAAAAAABewEAADQAAADoiaBU3Z/kP7TwuokCoOA/AAAfPqwAAAAAAAAAAXwBAAA0AAAAA0iJaj+G5D94D/GXXxbhPwAAIj6sAAAAAAAAAAF9AQAANAAAAK1BmOx1buQ/BPui9Kei4T8AACM+rAAAAAAAAAABfgEAADQAAADqds3agFjkP1AFINe0N+I/AAAhPrwAAAAAAAAAAX8BAAA0AAAARiNPoTRG5D9k3BgIreLiPwAAHj68AAAAAAAAAAGAAQAANAAAAMJGHUCRN+Q/UICNh5Cj4z8AAB0+zAAAAAAAAAABgQEAADQAAABg4Te3lizkP6hhmBL9deQ/AAAePswAAAAAAAAAAYIBAAA0AAAAH/OeBkUl5D8AQ6OdaUjlPwAAHz7bAAAAAAAAAAGDAQAANAAAAP57Ui6cIeQ/FEN5rpoj5j8AACI+2wAAAAAAAAABhAEAADQAAAD+e1IunCHkP+BhGkWQB+c/AAAhPusAAAAAAAAAAYUBAAA0AAAAry7Fchkn5D9kn4ZhSvTnPwAAID7rAAAAAAAAAAGGAQAANAAAABGUqvsTMuQ/jE0NO6Lc6D8AACA++gAAAAAAAAABhwEAADQAAAC25yg1YETkP3AaX5q+zek/AAAgPvoAAAAAAAAAAYgBAAA0AAAAeLLzRlVa5D+UyOVzFrbqPwAAHT4KAQAAAAAAAAGJAQAANAAAANC45MQecuQ/TDnWQeWM6z8AABw+CgEAAAAAAAABigEAADQAAABnrW7zOZHkP5BsMAQrUuw/AAAcPhoBAAAAAAAAAYsBAAA0AAAAHRlF+v2z5D9gYvS65wXtPwAAHj4aAQAAAAAAAAGMAQAANAAAAGPAQW2W2OQ/IKoHqX2s7T8AAB8+KQEAAAAAAAABjQEAADQAAAB9kf38VAblPwwln0goPe4/AAAiPikBAAAAAAAAAY4BAAA0AAAAByeTID8y5T/QQ9VWhbPuPwAAJz45AQAAAAAAAAGPAQAANAAAAK8zdRzSYeU/xJWPFvcT7z8AAC4+OQEAAAAAAAABkAEAADQAAAA6yQpAvI3lP+gazod9Xu8/AAA2PjkBAAAAAAAAAZEBAAA0AAAAVJrGz3q75T+YYnbtepfvPwAAQD5YAQAAAAAAAAGSAQAANAAAAB8e9aO27uU/2GyIR+++7z8AAEc+WAEAAAAAAAABkwEAADQAAADqoSN48iHmP+waORAWzO8/AABPPlgBAAAAAAAAAZQBAAA0AAAAQ2F4uAJX5j943aIEjbrvPwAAVj5YAQAAAAAAAAGVAQAANAAAAH+pgCBqiOY/mGJ27XqX7z8AAF4+aAEAAAAAAAABlgEAADQAAABILa/0pbvmP+gazod9Xu8/AABmPmgBAAAAAAAAAZcBAAA0AAAAxWNQDV/05j8Id8SQMgvvPwAAcD53AQAAAAAAAAGYAQAANAAAACEjpU1vKec/YAY/S/yh7j8AAHU+dwEAAAAAAAABmQEAADQAAABba6211lrnPyiqcjEWGu4/AAB5PocBAAAAAAAAAZoBAAA0AAAAdTxpRZWI5z/gn/VOCYXtPwAAfT6HAQAAAAAAAAGbAQAANAAAAG2W2Pyqsuc/aDkX267V7D8AAIU+hwEAAAAAAAABnAEAADQAAACVxoiXmtPnP4SVolvLFOw/AACNPpcBAAAAAAAAAZ0BAAA0AAAAeQiggTjt5z+Y8S3c51PrPwCAkT6XAQAAAAAAAAGeAQAANAAAAK2XRCdZAeg/5IA9Dhl96j8AgJQ+pgEAAAAAAAABnwEAADQAAAAvdHaI/A/oPxhinHcjmek/AICYPqYBAAAAAAAAAaABAAA0AAAAA541pSIZ6D+o0uAjkLnoPwAAnj62AQAAAAAAAAGhAQAANAAAAJPZWxH3Gug/yAWPxHPI5z8AgKI+tgEAAAAAAAABogEAADQAAABzYg85ThfoPywact+SzuY/AACoPsYBAAAAAAAAAaMBAAA0AAAAL3R2iPwP6D/wvTo9FNnlPwCAqz7GAQAAAAAAAAGkAQAANAAAAM8Okf8BBeg/bIDOIFrs5D8AAK4+1QEAAAAAAAABpQEAADQAAADbbYUKM/jnPywkl37b9uM/AICvPtUBAAAAAAAAAaYBAAA0AAAAp97gZBLk5z9gBfbn5RLjPwCArz7lAQAAAAAAAAGnAQAANAAAADFhow6gyOc/rJQFGhc84j8AALA+5QEAAAAAAAABqAEAADQAAACbbBnghKnnPyCAdt2Vf+E/AACxPvQBAAAAAAAAAakBAAA0AAAA4wBD2cCG5z9oOGPv/9jgPwAArj70AQAAAAAAAAGqAQAANAAAAHvi+Y1/Xuc/qvBPAWoy4D8AgKo+BAIAAAAAAAABqwEAADQAAAATxLBCPjbnPzQKPElDTN8/AACoPgQCAAAAAAAAAawBAAA0AAAA2Xuo2tYE5z+szM8siV/ePwCApT4UAgAAAAAAAAGtAQAANAAAAJ8zoHJv0+Y/xChbraWe3T8AAKA+FAIAAAAAAAABrgEAADQAAACGYuTisKXmPzQ9qVBdEt0/AACaPhQCAAAAAAAAAa8BAAA0AAAA2lUC5x125j+IzCMLJ6ncPwCAjD4jAgAAAAAAAAGwAQAANAAAAFHAbMMzSuY/NBRh6It03D8AAHY+IwIAAAAAAAABsQEAADQAAACbVJa8byfmP3z1lWLHa9w/AAAqPlICAAAAAAAAAbIBAAA0AAAA+Uih7WKb6j9E50VxQlHqPwAAUD0AAAAAAAAAAAGzAQAANAAAADORqVXKzOo/AAYR9wZa6j8AAI49DwAAAAAAAAABtAEAADQAAAALdMw0N/PqP1yV9jlpXuo/AACgPQ8AAAAAAAAAAbUBAAA0AAAAJUWIxPUg6z+4JNx8y2LqPwAAnD0PAAAAAAAAAAG2AQAANAAAAAuHn66TOus/cEOnApBr6j8AAKA9HwAAAAAAAAABtwEAADQAAAAxt09Jg1vrPyhicohUdOo/AACaPR8AAAAAAAAAAbgBAAA0AAAAu0zlbG2H6z/kgD0OGX3qPwAAmD0vAAAAAAAAAAG5AQAANAAAANUdofwrtes/nJ8IlN2F6j8AAKQ9LwAAAAAAAAABugEAADQAAACfoc/QZ+jrP1S+0xmijuo/AAC4PT4AAAAAAAAAAbsBAAA0AAAA+2AkEXgd7D8M3Z6fZpfqPwAAyj0+AAAAAAAAAAG8AQAANAAAADWpLHnfTuw/aGyE4sib6j8AANw9TgAAAAAAAAABvQEAADQAAACPaIG574PsP8j7aSUroOo/AADoPU4AAAAAAAAAAb4BAAA0AAAAO3VjtYKz7D+AGjWr76jqPwAA9j1eAAAAAAAAAAG/AQAANAAAAMMK+dhs3+w/3Kka7lGt6j8AAAQ+XgAAAAAAAAABwAEAADQAAAArKUIkrgftP9ypGu5Rreo/AAAPPm0AAAAAAAAAAcEBAAA0AAAAc9A+l0Ys7T/cqRruUa3qPwAAGz5tAAAAAAAAAAHCAQAANAAAAHmJolmNSe0/3Kka7lGt6j8AACk+fQAAAAAAAAABwwEAADQAAADPj5PXVmHtP9ypGu5Rreo/AAAyPn0AAAAAAAAAAcQBAAA0AAAAAx84fXd17T/cqRruUa3qPwAAOD6MAAAAAAAAAAHFAQAANAAAAIf7ad4ahO0/3Kka7lGt6j8AAEg+jAAAAAAAAAABxgEAADQAAABXJSn7QI3tP9ypGu5Rreo/AABcPpwAAAAAAAAAAccBAAA0AAAAmRPCq5KU7T+AGjWr76jqPwAAaD6cAAAAAAAAAAHIAQAANAAAAHmcddPpkO0/JItPaI2k6j8AAHI+nAAAAAAAAAAByQEAADQAAADF6QKPbIvtP8j7aSUroOo/AABxPqwAAAAAAAAAAcoBAAA0AAAA9b9DckaC7T8M3Z6fZpfqPwAAbz6sAAAAAAAAAAHLAQAANAAAAHHjERGjc+0/VL7TGaKO6j8AAGI+uwAAAAAAAAABzAEAADQAAACNofomBVrtP5yfCJTdheo/AABTPrsAAAAAAAAAAc0BAAA0AAAA9axw+Ok67T+E8VfLtnjqPwAAQT7LAAAAAAAAAAHOAQAANAAAAI+OJ62oEu0/XJX2OWle6j8AADA+ywAAAAAAAAABzwEAADQAAAAF+ZGJvubsPzA5lagbROo/AAAoPtsAAAAAAAAAAdABAAA0AAAAO3VjtYKz7D+oTU7UayXqPwAAJD7bAAAAAAAAAAHRAQAANAAAAC0DnDD1eOw/3IDShYAP6j8AAC8+6gAAAAAAAAAB0gEAADQAAACRVa4/kzzsPwy0VjeV+ek/AAA/PuoAAAAAAAAAAdMBAAA0AAAAY2ya4lz+6z+YdsArDOjpPwAAVD76AAAAAAAAAAHUAQAANAAAABUMOq19vOs/KDkqIIPW6T8AAG0++gAAAAAAAAAB1QEAADQAAABX5//jcnzrPxSLeVdcyek/AACBPgkBAAAAAAAAAdYBAAA0AAAAK/7rhjw+6z+gTeNL07fpPwAAiz4JAQAAAAAAAAHXAQAANAAAAI9Q/pXaAes/jJ8yg6yq6T8AgI8+GQEAAAAAAAAB2AEAADQAAAClVYPp9crqP9SAZ/3noek/AICUPhkBAAAAAAAAAdkBAAA0AAAAaw17gY6Z6j8YYpx3I5npPwAAmz4ZAQAAAAAAAAHaAQAANAAAAC3FchknaOo/YEPR8V6Q6T8AAJ0+KQEAAAAAAAAB2wEAADQAAAA3awNiET7qP6gkBmyah+k/AICcPikBAAAAAAAAAdwBAAA0AAAA78MG73gZ6j9MlSApOIPpPwAAmz44AQAAAAAAAAHdAQAANAAAAMeTVlSJ+Ok/8AU75tV+6T8AgJo+OAEAAAAAAAAB3gEAADQAAABzjWXWv+DpP/AFO+bVfuk/AACZPkgBAAAAAAAAAd8BAAA0AAAAPf7AMJ/M6T/wBTvm1X7pPwAAmD5IAQAAAAAAAAHgAQAANAAAAL0hj8/7vek/8AU75tV+6T8AgJU+WAEAAAAAAAAB4QEAADQAAADp98+y1bTpP/AFO+bVfuk/AICSPlgBAAAAAAAAAeIBAAA0AAAAyYCD2iyx6T/wBTvm1X7pPwCAjz5nAQAAAAAAAAHjAQAANAAAAMmAg9ossek/8AU75tV+6T8AgI0+ZwEAAAAAAAAB5AEAADQAAAAJbxyLfrjpP0yVICk4g+k/AACLPmcBAAAAAAAAAeUBAAA0AAAAjUtO7CHH6T+oJAZsmofpPwCAij53AQAAAAAAAAHmAQAANAAAAC+fzCVu2ek/qCQGbJqH6T8AAIo+dwEAAAAAAAAB5wEAADQAAAAV4eMPDPPpP6gkBmyah+k/AACLPoYBAAAAAAAAAegBAAA0AAAAPRGUqvsT6j+oJAZsmofpPwCAij6GAQAAAAAAAAHpAQAANAAAAPN8arG/Nuo/qCQGbJqH6T8AAIk+lgEAAAAAAAAB6gEAADQAAABdm7P8AF/qPwS06678i+k/AICIPpYBAAAAAAAAAesBAAA0AAAAd2xvjL+M6j9gQ9HxXpDpPwAAiT6mAQAAAAAAAAHsAQAANAAAALG0d/Qmvuo/YEPR8V6Q6T8AgIk+pgEAAAAAAAAB7QEAADQAAAB7OKbIYvHqP2BD0fFekOk/AICJPrUBAAAAAAAAAe4BAAA0AAAARbzUnJ4k6z9gQ9HxXpDpPwAAij61AQAAAAAAAAHvAQAANAAAADG3T0mDW+s/YEPR8V6Q6T8AAIo+xQEAAAAAAAAB8AEAADQAAAD9On4dv47rP2BD0fFekOk/AACLPsUBAAAAAAAAAfEBAAA0AAAAFQw6rX286z8EtOuu/IvpPwCAjD7VAQAAAAAAAAHyAQAANAAAAJ+hz9Bn6Os/qCQGbJqH6T8AAIw+1QEAAAAAAAAB8wEAADQAAACZ+z6IfRLsP0yVICk4g+k/AACMPuQBAAAAAAAAAfQBAAA0AAAAUWcVj0E17D/wBTvm1X7pPwAAjT7kAQAAAAAAAAH1AQAANAAAAFUgeVGIUuw/kHZVo3N66T8AgI8+9AEAAAAAAAAB9gEAADQAAAA7YpA7JmzsPzDnb2ARduk/AACRPvQBAAAAAAAAAfcBAAA0AAAAb/E04UaA7D/UV4odr3HpPwCAkT4DAgAAAAAAAAH4AQAANAAAAPPNZkLqjuw/eMik2kxt6T8AAJM+AwIAAAAAAAAB+QEAADQAAABVM0zL5JnsPxw5v5fqaOk/AICUPhMCAAAAAAAAAfoBAAA0AAAAlSHlezah7D/AqdlUiGTpPwCAlT4TAgAAAAAAAAH7AQAANAAAACVdC+gKo+w/wKnZVIhk6T8AgJU+EwIAAAAAAAAB/AEAADQAAACVIeV7NqHsP8Cp2VSIZOk/AACNPiMCAAAAAAAAAf0BAAA0AAAA5W5yN7mb7D/AqdlUiGTpPwAAgD4jAgAAAAAAAAH+AQAANAAAAIMJja6+kOw/eMik2kxt6T8AAFc+MAIAAAAAAAAB/wEAADQAAACPaIG574PsP5B2VaNzeuk/AAAEPkACAAAAAAAAAQACAAA0AAAAe1Ap7Hdz7D908YG6hZ3pPwAAaD1AAgAAAAAAAAs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B2kLT8JAwAAAAcAAAAIAAAABwMAAAAAAQAAAAgAAAAECUlua0F0b21WMQIAAAAJBAAAAAkFAAAACQYAAAAJBwAAAAkIAAAACQkAAAAJCgAAAAoFBAAAAAtQZW5TdHJva2VWMQQAAAAKQXR0cmlidXRlcwVUcmFjZQlTdGFydFRpbWUEVHlwZQQEAAQPUGVuQXR0cmlidXRlc1YxAgAAAApJbmtUcmFjZVYxAgAAABAMQWN0aW9uVHlwZVYxAgAAAAIAAAAJCwAAAAkMAAAAgUEAAAAAAAAF8////wxBY3Rpb25UeXBlVjEBAAAAB3ZhbHVlX18ACAIAAAAAAAAAAQUAAAAEAAAACQ4AAAAJDwAAAN9EAAAAAAAAAfD////z////AAAAAAEGAAAABAAAAAkRAAAACRIAAABVaQAAAAAAAAHt////8////wAAAAABBwAAAAQAAAAJFAAAAAkVAAAAlYwAAAAAAAAB6v////P///8AAAAAAQgAAAAEAAAACRcAAAAJGAAAACaVAAAAAAAAAef////z////AAAAAAEJAAAABAAAAAkaAAAACRsAAACPowAAAAAAAAHk////8////wAAAAABCgAAAAQAAAAJHQAAAAkeAAAAAbEAAAAAAAAB4f////P///8AAAAABQsAAAAPUGVuQXR0cmlidXRlc1YxCgAAAAdfY29sb3JBB19jb2xvclIHX2NvbG9yRwdfY29sb3JCCkZpdFRvQ3VydmUGSGVpZ2h0Dklnbm9yZVByZXNzdXJlDUlzSGlnaGxpZ2h0ZXIFU2hhcGUFV2lkdGgAAAAAAAAAAAQAAgICAgEGAQEMQnJ1c2hTaGFwZVYxAgAAAAYCAAAA/wAAAAAAAAAAAAAIQAAABeD///8MQnJ1c2hTaGFwZVYxAQAAAAd2YWx1ZV9fAAgCAAAAAQAAAAAAAAAAAAhABQwAAAAKSW5rVHJhY2VWMQMAAAANTGlzdGAxK19pdGVtcwxMaXN0YDErX3NpemUPTGlzdGAxK192ZXJzaW9uBAAAGFNoYXJlZC5JbmtpbmcuSW5rUG9pbnRbXQIAAAAICAIAAAAJIQAAADsAAAA7AAAAAQ4AAAALAAAA/wAAAAAAAAAAAAAIQAAAAd7////g////AQAAAAAAAAAAAAhAAQ8AAAAMAAAACSMAAABvAAAAbwAAAAERAAAACwAAAP8AAAAAAAAAAAAACEAAAAHc////4P///wEAAAAAAAAAAAAIQAESAAAADAAAAAklAAAAPQAAAD0AAAABFAAAAAsAAAD/AAAAAAAAAAAAAAhAAAAB2v///+D///8BAAAAAAAAAAAACEABFQAAAAwAAAAJJwAAAN8AAADfAAAAARcAAAALAAAA/wAAAAAAAAAAAAAIQAAAAdj////g////AQAAAAAAAAAAAAhAARgAAAAMAAAACSkAAABfAAAAXwAAAAEaAAAACwAAAP8AAAAAAAAAAAAACEAAAAHW////4P///wEAAAAAAAAAAAAIQAEbAAAADAAAAAkrAAAAcwAAAHMAAAABHQAAAAsAAAD/AAAAAAAAAAAAAAhAAAAB1P///+D///8BAAAAAAAAAAAACEABHgAAAAwAAAAJLQAAAJMAAACTAAAAByEAAAAAAQAAAEAAAAAECklua1BvaW50VjECAAAACS4AAAAJLwAAAAkwAAAACTEAAAAJMgAAAAkz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CWEAAAAJYgAAAAljAAAACWQAAAAJZQAAAAlmAAAACWcAAAAJaAAAAA0FByMAAAAAAQAAAIAAAAAECklua1BvaW50VjEC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DREHJQAAAAABAAAAQAAAAAQKSW5rUG9pbnRWMQI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JCwEAAAkMAQAACQ0BAAAJDgEAAAkPAQAACRABAAAJEQEAAAkSAQAACRMBAAAJFAEAAA0DBycAAAAAAQAAAAABAAAECklua1BvaW50VjECAAAACRUBAAAJFgEAAAkXAQAACRgBAAAJGQEAAAkaAQAACRsBAAAJHAEAAAkdAQAACR4BAAAJHwEAAAkgAQAACSEBAAAJIgEAAAkjAQ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NIQcpAAAAAAEAAACAAAAABApJbmtQb2ludFYxAgAAAAn0AQAACfUBAAAJ9gEAAAn3AQAACfgBAAAJ+QEAAAn6AQAACfsBAAAJ/AEAAAn9AQAACf4BAAAJ/wEAAAkAAgAACQECAAAJAgIAAAkDAgAACQQCAAAJBQIAAAkGAgAACQcCAAAJCAIAAAkJAgAACQoCAAAJCwIAAAkMAgAACQ0CAAAJDgIAAAkPAgAACRACAAAJEQIAAAkSAg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/AgAACUACAAAJQQIAAAlCAgAACUMCAAAJRAIAAAlFAgAACUYCAAAJRwIAAAlIAgAACUkCAAAJSgIAAAlLAgAACUwCAAAJTQIAAAlOAgAACU8CAAAJUAIAAAlRAgAACVICAAANIQcrAAAAAAEAAACAAAAABApJbmtQb2ludFYxAgAAAAlTAgAACVQCAAAJVQIAAAlWAgAACVcCAAAJWAIAAAlZAgAACVoCAAAJWwI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meAgAACZ8CAAAJoAIAAAmhAgAACaICAAAJowIAAAmkAgAACaUCAAAJpgIAAAmnAgAACagCAAAJqQIAAAmqAgAACasCAAAJrAIAAAmtAgAACa4CAAAJrwIAAAmwAgAACbECAAAJsgIAAAmzAgAACbQCAAAJtQIAAAm2AgAACbcCAAAJuAIAAAm5AgAACboCAAAJuwIAAAm8AgAACb0CAAAJvgIAAAm/AgAACcACAAAJwQIAAAnCAgAACcMCAAAJxAIAAAnFAgAADQ0HLQAAAAABAAAAAAEAAAQKSW5rUG9pbnRWMQIA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kVAwAACRYDAAAJFwMAAAkYAwAACRkDAAAJGgMAAAkbAwAACRwDAAAJHQMAAAkeAwAACR8DAAAJIAMAAAkhAwAACSIDAAAJIwMAAAkkAwAACSUDAAAJJgMAAAknAwAACSgDAAAJKQMAAAkqAwAACSsDAAAJLAMAAAktAwAACS4DAAAJLwMAAAkwAwAACTEDAAAJMgMAAAkzAwAACTQDAAAJNQMAAAk2AwAACTcDAAAJOAMAAAk5AwAACToDAAAJOwMAAAk8AwAACT0DAAAJPgMAAAk/AwAACUADAAAJQQMAAAlCAwAACUMDAAAJRAMAAAlFAwAACUYDAAAJRwMAAAlIAwAACUkDAAAJSgMAAAlLAwAACUwDAAAJTQMAAAlOAwAACU8DAAAJUAMAAAlRAwAACVIDAAAJUwMAAAlUAwAACVUDAAAJVgMAAAlXAwAACVgDAAANbQUuAAAACklua1BvaW50VjEEAAAAAVgBWQ5QcmVzc3VyZUZhY3RvcglUaW1lU3RhbXAAAAAABgYLEAIAAAAA/QVAQ/xlP6jCFARsF9A/AABAPQAAAAAAAAAAAS8AAAAuAAAAgNBOdhG8Yj/g7PM2ogzQPwAAhj0QAAAAAAAAAAEwAAAALgAAAIDQTnYRvGI/4OzzNqIM0D8AAJg9EAAAAAAAAAABMQAAAC4AAAAAOnOR+BthP+Ds8zaiDNA/AACYPRAAAAAAAAAAATIAAAAuAAAAADpzkfgbYT/g7PM2ogzQPwAApj0gAAAAAAAAAAEzAAAALgAAAAA6c5H4G2E/4OzzNqIM0D8AAKg9IAAAAAAAAAABNAAAAC4AAAAAOnOR+BthP+Ds8zaiDNA/AACoPSAAAAAAAAAAATUAAAAuAAAAAGcqWypcZD/g7PM2ogzQPwAAqD0gAAAAAAAAAAE2AAAALgAAAACT4SRcnGc/4OzzNqIM0D8AAKw9IAAAAAAAAAABNwAAAC4AAACAVXTTpnxsP+Ds8zaiDNA/AACqPS8AAAAAAAAAATgAAAAuAAAAQIwDwXiucD/g7PM2ogzQPwAAqD0vAAAAAAAAAAE5AAAALgAAAIC4uoqq7nM/4OzzNqIM0D8AAKg9PwAAAAAAAAABOgAAAC4AAADA5HFU3C53PxgX02nYAdA/AACoPU4AAAAAAAAAATsAAAAuAAAAgNyWkBo/ez+ggmQ5He7PPwAArD1OAAAAAAAAAAE8AAAALgAAAIDPlJ+yD4A/GNcin4nYzz8AALY9XgAAAAAAAAABPQAAAC4AAABAFhUw3ueCP4gr4QT2ws8/AADEPW4AAAAAAAAAAT4AAAAuAAAAoELM+Q8ohj/4f59qYq3PPwAA1D1uAAAAAAAAAAE/AAAALgAAAKBUuvxH0Ik/aNRd0M6Xzz8AANY9fQAAAAAAAAABQAAAAC4AAAAAgXHGeRCNP9goHDY7gs8/AADUPX0AAAAAAAAAAUEAAAAuAAAAsFYUyFUokD9Qfdqbp2zPPwAA0j2NAAAAAAAAAAFCAAAALgAAAPDs76xuyJE/wNGYARRXzz8AANQ9nQAAAAAAAAABQwAAAC4AAABQEDB1hDSTP8DRmAEUV88/AADWPZ0AAAAAAAAAAUQAAAAuAAAA4MDUIJdslD/A0ZgBFFfPPwAA3D2dAAAAAAAAAAFFAAAALgAAAOD+3a+mcJU/wNGYARRXzz8AAN49rAAAAAAAAAABRgAAAC4AAACwPOc+tnSWP6B6Fc3sK88/AADePawAAAAAAAAAAUcAAAAuAAAAwAdVscJElz+gehXN7CvPPwAA8D28AAAAAAAAAAFIAAAALgAAACBgJwfM4Jc/MCZXZ4BBzz8AAAU+vAAAAAAAAAABSQAAAC4AAACwRV5A0kiYP8DRmAEUV88/AAAUPrwAAAAAAAAAAUoAAAAuAAAAsEVeQNJImD/A0ZgBFFfPPwAAJD68AAAAAAAAAAFLAAAALgAAALBFXkDSSJg/UH3am6dszz8AADA+vAAAAAAAAAABTAAAAC4AAADQ0sIjzxSYP9goHDY7gs8/AAA6PssAAAAAAAAAAU0AAAAuAAAAoHrwzcV4lz/4f59qYq3PPwAAPj7LAAAAAAAAAAFOAAAALgAAAHCvglu5qJY/oIJkOR3uzz8AAEE+2wAAAAAAAAABTwAAAC4AAACQcXnMqaSVP6jCFARsF9A/AABFPusAAAAAAAAAAVAAAAAuAAAA0PVmroqckz/EGZg4k0LQPwAAST75AAAAAAAAAAFRAAAALgAAABB6VJBrlJE/qEY8OoR40D8AAE0++QAAAAAAAAABUgAAAC4AAADA/IPkmBiPP4xz4Dt1rtA/AABTPgkBAAAAAAAAAVMAAAAuAAAAQAVfqFoIiz9woIQ9ZuTQPwAAVj4JAQAAAAAAAAFUAAAALgAAAOANOmwc+IY/jPcHco0P0T8AAFk+GQEAAAAAAAABVQAAAC4AAAAA/Etp5E+DP6xOi6a0OtE/AABbPhkBAAAAAAAAAVYAAAAuAAAAgM+Un7IPgD/IpQ7b22XRPwAAYD4oAQAAAAAAAAFXAAAALgAAAEBGu6sBn3k/WFFQdW970T8AAGY+KAEAAAAAAAABWAAAAC4AAACAgyj9tr50P+j8kQ8DkdE/AABsPigBAAAAAAAAAVkAAAAuAAAAQIwDwXiucD+s0rLczJvRPwAAcz44AQAAAAAAAAFaAAAALgAAAIC/mO6N3Go/dKjTqZam0T8AAHY+OAEAAAAAAAABWwAAAC4AAAAA/QVAQ/xlPzx+9HZgsdE/AAB5PkcBAAAAAAAAAVwAAAAuAAAAgNBOdhG8Yj88fvR2YLHRPwAAeT5HAQAAAAAAAAFdAAAALgAAAAA6c5H4G2E/PH70dmCx0T8AAHg+VwEAAAAAAAABXgAAAC4AAAAAOnOR+BthPzx+9HZgsdE/AAB4PlcBAAAAAAAAAV8AAAAuAAAAADpzkfgbYT88fvR2YLHRPwAAeD5XAQAAAAAAAAFgAAAALgAAAABnKlsqXGQ/PH70dmCx0T8AAHU+VwEAAAAAAAABYQAAAC4AAACAKb0JdTxpPzx+9HZgsdE/AAB0PmcBAAAAAAAAAWIAAAAuAAAAgIIrndi8bz88fvR2YLHRPwAAcj52AQAAAAAAAAFjAAAALgAAAIC4uoqq7nM/dKjTqZam0T8AAHA+dgEAAAAAAAABZAAAAC4AAABARrurAZ95P6zSstzMm9E/AABrPoYBAAAAAAAAAWUAAAAuAAAAoGVwhMuvgT/o/JEPA5HRPwAAZz6GAQAAAAAAAAFmAAAALgAAAEAoAzMWkIY/WFFQdW970T8AAD0+pQEAAAAAAAABZwAAAC4AAADgtQNUbUCMP8ilDtvbZdE/AADaPaUBAAAAAAAAAWgAAAAuAAAAEHpUkGuUkT90JKxzfkXRPwAAQD2lAQAAAAAAAAFpAAAALgAAANC19mIVwLQ/YLxwiz1RzT8AAKA8AAAAAAAAAAABagAAAC4AAABE0L8pD1i0P9AQL/GpO80/AAD4PA8AAAAAAAAAAWsAAAAuAAAAfF0kDQwktD/QEC/xqTvNPwAAED0PAAAAAAAAAAFsAAAALgAAAGjHr7cJ/bM/0BAv8ak7zT8AADA9DwAAAAAAAAABbQAAAC4AAAC06ojwCPCzP2C8cIs9Uc0/AAB4PQ8AAAAAAAAAAW4AAAAuAAAAoFQUmwbJsz9gvHCLPVHNPwAAkD0vAAAAAAAAAAFvAAAALgAAAESbxgwFr7M/eBP0v2R8zT8AAKA9LwAAAAAAAAABcAAAAC4AAACMvp9FBKKzP3gT9L9kfM0/AACqPS8AAAAAAAAAAXEAAAAuAAAARJvGDAWvsz8IvzVa+JHNPwAArj0+AAAAAAAAAAFyAAAALgAAAPR37dMFvLM/mGp39IunzT8AAK49PgAAAAAAAAABcwAAAC4AAABQMTtiB9azP7jB+iiz0s0/AACwPT4AAAAAAAAAAXQAAAAuAAAAaMevtwn9sz/QGH5d2v3NPwAAtD0+AAAAAAAAAAF1AAAALgAAADA6S9QMMbQ/YMS/920Tzj8AAL49TgAAAAAAAAABdgAAAC4AAAD4rObwD2W0P/BvAZIBKc4/AADQPU4AAAAAAAAAAXcAAAAuAAAAbPyo1BOmtD+YcsZgvGnOPwAA2j1dAAAAAAAAAAF4AAAALgAAAJgokn8Y9LQ/uMlJleOUzj8AAOI9XQAAAAAAAAABeQAAAC4AAAAgDsm4Hly1P9AgzckKwM4/AADqPW0AAAAAAAAAAXoAAAAuAAAArPP/8STEtT/wd1D+MevOPwAA8j19AAAAAAAAAAF7AAAALgAAADjZNisrLLY/CM/TMlkWzz8AAPo9fQAAAAAAAAABfAAAAC4AAADIvm1kMZS2P6B6Fc3sK88/AAADPowAAAAAAAAAAX0AAAAuAAAABIHLZDgJtz8wJldngEHPPwAACD6cAAAAAAAAAAF+AAAALgAAAERDKWU/frc/UH3am6dszz8AAA0+nAAAAAAAAAABfwAAAC4AAAAw4q0sRwC4P9goHDY7gs8/AAAPPpwAAAAAAAAAAYAAAAAuAAAAIIEy9E6CuD/4f59qYq3PPwAAEj67AAAAAAAAAAGBAAAALgAAAMD83YJXEbk/GNcin4nYzz8AABE+uwAAAAAAAAABggAAAC4AAAAYVbDYYK25P+Ds8zaiDNA/AAAOPrsAAAAAAAAAAYMAAAAuAAAAaK2CLmpJuj80blae/yzQPwAADT67AAAAAAAAAAGEAAAALgAAAAQpLr1y2Lo/VMXZ0iZY0D8AAA4+ywAAAAAAAAABhQAAAC4AAACopNlLe2e7P3AcXQdOg9A/AAARPssAAAAAAAAAAYYAAAAuAAAAlENeE4Ppuz/Enb9uq6PQPwAAFT7aAAAAAAAAAAGHAAAALgAAACAplUyJUbw/GB8i1gjE0D8AABc+2gAAAAAAAAABiAAAAC4AAAAQyBkUkdO8P3CghD1m5NA/AAAaPuoAAAAAAAAAAYkAAAAuAAAAUIp3FJhIvT/8S8bX+fnQPwAAIT7qAAAAAAAAAAGKAAAALgAAACSTh4ado70/jPcHco0P0T8AAC4++gAAAAAAAAABiwAAAC4AAABUv3AxovG9P1TNKD9XGtE/AAA9PvoAAAAAAAAAAYwAAAAuAAAAzA4zFaYyvj9UzSg/VxrRPwAATz4JAQAAAAAAAAGNAAAALgAAAJCBzjGpZr4/jPcHco0P0T8AAGY+CQEAAAAAAAABjgAAAC4AAABY9GlOrJq+P/xLxtf5+dA/AACAPhkBAAAAAAAAAY8AAAAuAAAAbIreo67Bvj/g9EKj0s7QPwCAiT4ZAQAAAAAAAAGQAAAALgAAAMxDLDKw274//MeeoeGY0D8AgJI+KQEAAAAAAAABkQAAAC4AAAA0/XnAsfW+P4zvuAVdTdA/AACWPikBAAAAAAAAAZIAAAAuAAAAlLbHTrMPvz/4f59qYq3PPwCAmD4pAQAAAAAAAAGTAAAALgAAAEiT7hW0HL8/SHWLL3eqzj8AgJs+OAEAAAAAAAABlAAAAC4AAAD4bxXdtCm/P5hqd/SLp80/AACdPjgBAAAAAAAAAZUAAAAuAAAA+G8V3bQpvz+YWtkbKyPMPwCAnT44AQAAAAAAAAGWAAAALgAAAPhvFd20Kb8/AJ/5qDaJyj8AAJ8+SAEAAAAAAAABlwAAAC4AAAD4bxXdtCm/P3DjGTZC78g/AICgPkgBAAAAAAAAAZgAAAAuAAAA+G8V3bQpvz/YJzrDTVXHPwAAoD5XAQAAAAAAAAGZAAAALgAAAPhvFd20Kb8/IBXXGzKQxT8AAKA+VwEAAAAAAAABmgAAAC4AAAD4bxXdtCm/PwCutQ6q4MM/AACfPmcBAAAAAAAAAZsAAAAuAAAA+G8V3bQpvz+ISVnQ3HHCPwAAnj5nAQAAAAAAAAGcAAAALgAAAPhvFd20Kb8/MDyAxjYuwT8AAJ4+dwEAAAAAAAABnQAAAC4AAAD4bxXdtCm/P2ja6FYkAMA/AACePncBAAAAAAAAAZ4AAAAuAAAA+G8V3bQpvz9gn6k3cvq9PwCAnD6GAQAAAAAAAAGfAAAALgAAAPhvFd20Kb8/QDiIKupKvD8AAJw+hgEAAAAAAAABoAAAAC4AAAD4bxXdtCm/PwB64+g6cLo/AACcPpYBAAAAAAAAAaEAAAAuAAAA+G8V3bQpvz8QakUQ2uu4PwAAnT6WAQAAAAAAAAGiAAAALgAAAPhvFd20Kb8/ELEqbKCStz8AgJw+pgEAAAAAAAABowAAAC4AAAD4bxXdtCm/P/BJCV8Y47U/AACcPqYBAAAAAAAAAaQAAAAuAAAA+G8V3bQpvz8AOmuGt160PwAAnT7EAQAAAAAAAAGlAAAALgAAAJS2x06zD78/MNjTFqUwsz8AgJ0+xAEAAAAAAAABpgAAAC4AAACUtsdOsw+/P1B2PKeSArI/AICdPsQBAAAAAAAAAacAAAAuAAAA4Nmgh7ICvz+gayhsp/+wPwAAnj7TAQAAAAAAAAGoAAAALgAAAIAgU/mw6L4/ILiXZeMnsD8AAJ4+0wEAAAAAAAABqQAAAC4AAAAgZwVrr86+PyAJDr4+oK4/AICcPtMBAAAAAAAAAaoAAAAuAAAAbIreo67Bvj8AouywtvCsPwAAnD7zAQAAAAAAAAGrAAAALgAAAFj0aU6smr4/IOnRDH2Xqz8AAJw+8wEAAAAAAAABrAAAAC4AAABEXvX4qXO+PwCCsP/056k/AACdPvMBAAAAAAAAAa0AAAAuAAAA3KSnaqhZvj8gyZVbu46oPwCAnj7zAQAAAAAAAAGuAAAALgAAAMwOMxWmMr4/IBB7t4E1pz8AgKA+AgIAAAAAAAABrwAAAC4AAABoVeWGpBi+PwCpWar5haU/AIChPgICAAAAAAAAAbAAAAAuAAAAVL9wMaLxvT8g8D4GwCykPwCAoT4SAgAAAAAAAAGxAAAALgAAADgp/Nufyr0/IDckYobToj8AgKA+EgIAAAAAAAABsgAAAC4AAAAkk4eGnaO9P0B+Cb5MeqE/AACfPiICAAAAAAAAAbMAAAAuAAAAYCDsaZpvvT+gc/WCYXegPwCAnz4iAgAAAAAAAAG0AAAALgAAAOjQKYaWLr0/wNHCj+zonj8AgKA+MQIAAAAAAAABtQAAAC4AAAB0gWeiku28P4C8mhkW45w/AACgPjECAAAAAAAAAbYAAAAuAAAANL8Joot4vD+AA4B13ImbPwAAnz5BAgAAAAAAAAG3AAAALgAAAPz8q6GEA7w/wEpl0aIwmj8AgJ4+QQIAAAAAAAABuAAAAC4AAAC8Ok6hfY67P8CRSi1p15g/AACfPlACAAAAAAAAAbkAAAAuAAAAMFUXaHcmuz9AfCK3ktGWPwCAnj5QAgAAAAAAAAG6AAAALgAAAKRv4C5xvro/AGf6QLzLlD8AAJ4+YAIAAAAAAAABuwAAAC4AAADIZtC8a2O6P4AK7W4fH5Q/AACfPmACAAAAAAAAAbwAAAAuAAAA7F3ASmYIuj/AmLcmrGyRPwCAoD5wAgAAAAAAAAG9AAAALgAAABhVsNhgrbk/gE0EvXF0jT8AAKA+cAIAAAAAAAABvgAAAC4AAADoKMctXF+5PwAjtNDEaIk/AACfPn8CAAAAAAAAAb8AAAAuAAAAwPzdglcRuT8AsX6IUbaGPwCAnj5/AgAAAAAAAAHAAAAALgAAAEitG59T0Lg/gD9JQN4DhD8AAJ8+jwIAAAAAAAABwQAAAC4AAADQXVm7T4+4P4DNE/hqUYE/AICePo8CAAAAAAAAAcIAAAAuAAAADOu9nkxbuD8AKfKnYvB/PwAAnT6fAgAAAAAAAAHDAAAALgAAAER4IoJJJ7g/gIYunKSqgj8AgJw+nwIAAAAAAAABxAAAAC4AAAB8BYdlRvO3P4D4Y+QXXYU/AACcPp8CAAAAAAAAAcUAAAAuAAAAvJLrSEO/tz8A3M50/sGKPwAAnT6uAgAAAAAAAAHGAAAALgAAAPQfUCxAi7c/wN+cgnITkD8AgJ4+rgIAAAAAAAABxwAAAC4AAADgidvWPWS3PwCu35yCcpM/AACdPr4CAAAAAAAAAcgAAAAuAAAAGBdAujowtz8A2S+JL36XPwCAmj6+AgAAAAAAAAHJAAAALgAAAFCkpJ03/LY/gHW1vU88nj8AAJk+zQIAAAAAAAABygAAAC4AAAA8DjBINdW2P2DlKsvUKaM/AACYPs0CAAAAAAAAAcsAAAAuAAAAKHi78jKutj+AJaMtWDupPwCAlj7dAgAAAAAAAAHMAAAALgAAABTiRp0wh7Y/AMIoYnj5rz8AAJY+3QIAAAAAAAABzQAAAC4AAAD8S9JHLmC2P7A04ehB3bM/AACWPu0CAAAAAAAAAc4AAAAuAAAAoJKEuSxGtj9AXzHV7ui3PwAAlj7tAgAAAAAAAAHPAAAALgAAADjZNisrLLY/IOEE9sIfvD8AAJY+/AIAAAAAAAAB0AAAAC4AAACE/A9kKh+2PzA0MVoGbMA/AACXPvwCAAAAAAAAAdEAAAAuAAAAhPwPZCoftj+goNwEBJ3CPwCAlj4MAwAAAAAAAAHSAAAALgAAAIT8D2QqH7Y/kGFGFW64xD8AAJY+DAMAAAAAAAAB0wAAAC4AAAA42TYrKyy2P0h0qbyJfcY/AICPPhwDAAAAAAAAAdQAAAAuAAAATG+rgC1Ttj/whgxkpULIPwCAhj4cAwAAAAAAAAHVAAAALgAAABTiRp0wh7Y/GO4tcS3yyT8AAFI+OwMAAAAAAAAB1gAAAC4AAAA8DjBINdW2P5BSiq/6YMs/AADmPTsDAAAAAAAAAdcAAAAuAAAAGBdAujowtz94C6VTNLrMPwAARD07AwAAAAAAAAHYAAAALgAAAPoIsxWbJNM/oHoVzewrzz8AAHA9AAAAAAAAAAAB2QAAAC4AAABqmJtVWQfTP4AjkpjFAM8/AACoPQ8AAAAAAAAAAdoAAAAuAAAAPOHRIxkE0z/QIM3JCsDOPwAAwD0PAAAAAAAAAAHbAAAALgAAABAqCPLYANM/uMlJleOUzj8AANI9DwAAAAAAAAAB3AAAAC4AAAAQKgjy2ADTP7jJSZXjlM4/AAD6PQ8AAAAAAAAAAd0AAAAuAAAAECoI8tgA0z+4yUmV45TOPwAACD4PAAAAAAAAAAHeAAAALgAAABAqCPLYANM/KB4I+09/zj8AABA+HwAAAAAAAAAB3wAAAC4AAAAQKgjy2ADTPygeCPtPf84/AAATPh8AAAAAAAAAAeAAAAAuAAAAECoI8tgA0z+YcsZgvGnOPwAAFj4vAAAAAAAAAAHhAAAALgAAADzh0SMZBNM/mHLGYLxpzj8AABU+LwAAAAAAAAAB4gAAAC4AAABqmJtVWQfTP4AbQyyVPs4/AAAUPi8AAAAAAAAAAeMAAAAuAAAAwgYvudkN0z9gxL/3bRPOPwAAFD4vAAAAAAAAAAHkAAAALgAAAHTjVYDaGtM/uMH6KLPSzT8AABQ+PgAAAAAAAAAB5QAAAC4AAABSd0Z5GyvTP5hqd/SLp80/AAAUPk4AAAAAAAAAAeYAAAAuAAAALgs3clw70z94E/S/ZHzNPwAAFj5OAAAAAAAAAAHnAAAALgAAADpW8ZzdTtM/YLxwiz1RzT8AABc+XgAAAAAAAAAB6AAAAC4AAABEoavHXmLTP0Bl7VYWJs0/AAAXPl4AAAAAAAAAAekAAAAuAAAAqFr5VWB80z8oDmoi7/rMPwAAGD5tAAAAAAAAAAHqAAAALgAAAAoUR+RhltM/mGIoiFvlzD8AABo+fQAAAAAAAAAB6wAAAC4AAACahF6ko7PTPwi35u3Hz8w/AAAdPn0AAAAAAAAAAewAAAAuAAAA2tGcK+bd0z94C6VTNLrMPwAAIT6MAAAAAAAAAAHtAAAALgAAAPBnEYHoBNQ/8F9juaCkzD8AACA+jAAAAAAAAAAB7gAAAC4AAAAC/oXW6ivUP2C0IR8Nj8w/AAAgPowAAAAAAAAAAe8AAAAuAAAAGJT6K+1S1D9gtCEfDY/MPwAAID6sAAAAAAAAAAHwAAAALgAAAABzpU+vdtQ/YLQhHw2PzD8AACI+rAAAAAAAAAAB8QAAAC4AAABud60IMqTUP/BfY7mgpMw/AAAjPqwAAAAAAAAAAfIAAAAuAAAAhA0iXjTL1D94C6VTNLrMPwAAIz6sAAAAAAAAAAHzAAAALgAAAGrszIH27tQ/sLmrvIIQzT8AACQ+uwAAAAAAAAAB9AAAAC4AAABUy3eluBLVP2C8cIs9Uc0/AAAkPrsAAAAAAAAAAfUAAAAuAAAADvNYlzoz1T8oFrmOH73NPwAAJD7LAAAAAAAAAAH2AAAALgAAAMoaOom8U9U/YMS/920Tzj8AACQ+ywAAAAAAAAAB9wAAAC4AAACGQht7PnTVP5hyxmC8ac4/AAAkPtsAAAAAAAAAAfgAAAAuAAAAFrMyO4CR1T/QIM3JCsDOPwAAJD7bAAAAAAAAAAH5AAAALgAAAKQjSvvBrtU/CM/TMlkWzz8AACQ+6gAAAAAAAAAB+gAAAC4AAAA0lGG7A8zVP1B92punbM8/AAAmPuoAAAAAAAAAAfsAAAAuAAAAGnMM38Xv1T/4f59qYq3PPwAAKz76AAAAAAAAAAH8AAAALgAAANia7dBHENY/oIJkOR3uzz8AADQ++gAAAAAAAAAB/QAAAC4AAACSws7CyTDWP3CYNdE1ItA/AAA3PgkBAAAAAAAAAf4AAAAuAAAAJDPmggtO1j/EGZg4k0LQPwAANj4JAQAAAAAAAAH/AAAALgAAALSj/UJNa9Y/GJv6n/Bi0D8AADc+GQEAAAAAAAABAAEAAC4AAABuy940z4vWP3AcXQdOg9A/AAA5PhkBAAAAAAAAAQEBAAAuAAAAVqqJWJGv1j/8x56h4ZjQPwAAPT4pAQAAAAAAAAECAQAALgAAAGxA/q2T1tY/jHPgO3Wu0D8AAEM+KQEAAAAAAAABAwEAAC4AAAB+1nIDlv3WP1RJAQk/udA/AABKPjgBAAAAAAAAAQQBAAAuAAAAlGznWJgk1z9USQEJP7nQPwAAUj44AQAAAAAAAAEFAQAALgAAANS5JeDaTtc/VEkBCT+50D8AAFY+SAEAAAAAAAABBgEAAC4AAAAYB2RnHXnXP1RJAQk/udA/AABZPkgBAAAAAAAAAQcBAAAuAAAA3Hn/gyCt1z+Mc+A7da7QPwAAWz5YAQAAAAAAAAEIAQAALgAAAEp+Bz2j2tc/jHPgO3Wu0D8AAF4+WAEAAAAAAAABCQEAAC4AAADkOdknZgvYP4xz4Dt1rtA/AABfPmcBAAAAAAAAAQoBAAAuAAAAJIcXr6g12D+Mc+A7da7QPwAAXT5nAQAAAAAAAAELAQAALgAAADodjASrXNg/xJ2/bquj0D8AAFw+ZwEAAAAAAAABDAEAAC4AAAD0RG32LH3YP/zHnqHhmNA/AABcPmcBAAAAAAAAAQ0BAAAuAAAA3CMYGu+g2D848n3UF47QPwAAXj53AQAAAAAAAAEOAQAALgAAAMQCwz2xxNg/cBxdB06D0D8AAF8+dwEAAAAAAAABDwEAAC4AAABUc9r98uHYP6hGPDqEeNA/AABfPoYBAAAAAAAAARABAAAuAAAAuCwojPT72D/gcBttum3QPwAAYD6GAQAAAAAAAAERAQAALgAAAOwurOi1Etk/4HAbbbpt0D8AAGI+lgEAAAAAAAABEgEAAC4AAAAkMTBFdynZP+BwG226bdA/AABNPpYBAAAAAAAAARMBAAAuAAAAWjO0oThA2T/gcBttum3QPwAABj7FAQAAAAAAAAEUAQAALgAAAOqjy2F6Xdk/cBxdB06D0D8AAHA9xQEAAAAAAAABFQEAAC4AAABMCejD3o/XP3Qt3VKcNNo/AABAPQAAAAAAAAAAARYBAAAuAAAATAnow96P1z88f9bpTd7ZPwAAhj0QAAAAAAAAAAEXAQAALgAAAHrAsfUek9c/kHwRG5Od2T8AAJg9EAAAAAAAAAABGAEAAC4AAAB6wLH1HpPXP3QljuZrctk/AACqPRAAAAAAAAAAARkBAAAuAAAAesCx9R6T1z+sT20ZomfZPwAA0j0QAAAAAAAAAAEaAQAALgAAAHrAsfUek9c/5HlMTNhc2T8AAPA9HwAAAAAAAAABGwEAAC4AAAB6wLH1HpPXPxykK38OUtk/AAAJPh8AAAAAAAAAARwBAAAuAAAATAnow96P1z9YzgqyREfZPwAAEj4fAAAAAAAAAAEdAQAALgAAACJSHpKejNc/kPjp5Ho82T8AABo+HwAAAAAAAAABHgEAAC4AAADG44ouHobXP8wiyRexMdk/AAAiPi8AAAAAAAAAAR8BAAAuAAAAbnX3yp1/1z8ETahK5ybZPwAALD4vAAAAAAAAAAEgAQAALgAAABgHZGcdedc/QHeHfR0c2T8AADU+PwAAAAAAAAABIQEAAC4AAACQ4QbSXG/XP3ihZrBTEdk/AABAPj8AAAAAAAAAASIBAAAuAAAAWN+CdZtY1z+wy0XjiQbZPwAASz5eAAAAAAAAAAEjAQAALgAAAE6UyEoaRdc/GCAESfbw2D8AAFc+XgAAAAAAAAABJAEAAC4AAAAakkTuWC7XP1BK43ss5tg/AABhPm0AAAAAAAAAASUBAAAuAAAA5I/AkZcX1z/EnqHhmNDYPwAAbD5tAAAAAAAAAAEmAQAALgAAAH7WcgOW/dY//MiAFM/F2D8AAHM+fQAAAAAAAAABJwEAAC4AAAAcHSV1lOPWP6hHHq1xpdg/AAB4Pn0AAAAAAAAAASgBAAAuAAAAYPVDgxLD1j8YnNwS3o/YPwAAez59AAAAAAAAAAEpAQAALgAAAExfzy0QnNY/jPCaeEp62D8AAH4+jQAAAAAAAAABKgEAAC4AAAA4yVrYDXXWP/xEWd62ZNg/AICAPo0AAAAAAAAAASsBAAAuAAAA9nscUctK1j+ow/Z2WUTYPwCAgj6NAAAAAAAAAAEsAQAALgAAALYu3smIINY/UEKUD/wj2D8AgIU+nAAAAAAAAAABLQEAAC4AAACgmGl0hvnVP8SWUnVoDtg/AACHPpwAAAAAAAAAAS4BAAAuAAAACN2XicPI1T9wFfANC+7XPwCAiD6sAAAAAAAAAAEvAQAALgAAAJrYj9BAm9U/HJSNpq3N1z8AgIo+rAAAAAAAAAABMAEAAC4AAAAu1IcXvm3VP8gSKz9Qrdc/AICMPrwAAAAAAAAAATEBAAAuAAAAwM9/XjtA1T9wkcjX8ozXPwCAjT68AAAAAAAAAAEyAQAALgAAAKDuUN63BdU/5OWGPV931z8AAI8+ywAAAAAAAAABMwEAAC4AAACuxOuPdM7UP0w6RaPLYdc/AICPPssAAAAAAAAAATQBAAAuAAAAkOO8D/GT1D+8jgMJOEzXPwAAkT7bAAAAAAAAAAE1AQAALgAAAMpwIfPtX9Q/MOPBbqQ21z8AgJE+2wAAAAAAAAABNgEAAC4AAAAC/oXW6ivUP2gNoaHaK9c/AACTPuoAAAAAAAAAATcBAAAuAAAAENQgiKf00z+gN4DUECHXPwCAkj7qAAAAAAAAAAE4AQAALgAAAEphhWukwNM/2GFfB0cW1z8AAJI++gAAAAAAAAABOQEAAC4AAACG7ulOoYzTP9hhXwdHFtc/AACSPvoAAAAAAAAAAToBAAAuAAAAwHtOMp5Y0z8UjD46fQvXPwAAkj4KAQAAAAAAAAE7AQAALgAAAHTjVYDaGtM/2GFfB0cW1z8AAJI+CgEAAAAAAAABPAEAAC4AAABUAicAV+DSP6A3gNQQIdc/AACSPhkBAAAAAAAAAT0BAAAuAAAANiH4f9Ol0j8w48FupDbXPwAAkj4ZAQAAAAAAAAE+AQAALgAAABhAyf9Pa9I/vI4DCThM1z8AAJI+KQEAAAAAAAABPwEAAC4AAAD6Xpp/zDDSPxQQZnCVbNc/AACSPikBAAAAAAAAAUABAAAuAAAA2n1r/0j20T84Z+mkvJfXPwAAkj4pAQAAAAAAAAFBAQAALgAAAOZTBrEFv9E/VL5s2ePC1z8AAJI+OQEAAAAAAAABQgEAAC4AAAAi4WqUAovRP3AV8A0L7tc/AACTPjkBAAAAAAAAAUMBAAAuAAAAXG7Pd/9W0T+IbHNCMhnYPwCAkj5YAQAAAAAAAAFEAQAALgAAAA7W1sU7GdE/bJkXRCNP2D8AAJI+WAEAAAAAAAABRQEAAC4AAAAerHF3+OHQP4zwmnhKetg/AACTPlgBAAAAAAAAAUYBAAAuAAAALIIMKbWq0D+oRx6tcaXYPwCAlT5YAQAAAAAAAAFHAQAALgAAAGIPcQyydtA/jHTCrmLb2D8AgJQ+ZwEAAAAAAAABSAEAAC4AAADKU58h70XQP0B3h30dHNk/AICTPmcBAAAAAAAAAUkBAAAuAAAA2Ck606sO0D8cpCt/DlLZPwCAkj53AQAAAAAAAAFKAQAALgAAAIDc0NDRu88/kHwRG5Od2T8AAJM+dwEAAAAAAAABSwEAAC4AAADw9pmXy1PPPzx/1ulN3tk/AICSPocBAAAAAAAAAUwBAAAuAAAAZBFjXsXrzj/kgZu4CB/aPwAAkj6HAQAAAAAAAAFNAQAALgAAANgrLCW/g84/yK4/uvlU2j8AAJI+lgEAAAAAAAABTgEAAC4AAABMRvXruBvOP6zb47vqito/AACSPpYBAAAAAAAAAU8BAAAuAAAAHM9RFjO6zT/QMmfwEbbaPwAAkz6mAQAAAAAAAAFQAQAALgAAAOhXrkCtWM0/JLTJV2/W2j8AgJU+pgEAAAAAAAABUQEAAC4AAACw4AprJ/fMP3g1LL/M9to/AACZPrYBAAAAAAAAAVIBAAAuAAAA1Nf6+CGczD/Qto4mKhfbPwAAnT62AQAAAAAAAAFTAQAALgAAAADP6oYcQcw/JDjxjYc32z8AgJ0+xQEAAAAAAAABVAEAAC4AAADIV0exlt/LP3i5U/XkV9s/AACePsUBAAAAAAAAAVUBAAAuAAAA8E43P5GEyz8IZZWPeG3bPwAAnj7VAQAAAAAAAAFWAQAALgAAAGy0ujAMMMs/XOb39tWN2z8AAJ4+1QEAAAAAAAABVwEAAC4AAABEiNGFB+LKP+yROZFpo9s/AACePuQBAAAAAAAAAVgBAAAuAAAAdMp7PoOayj9AE5z4xsPbPwAAnj7kAQAAAAAAAAFZAQAALgAAAPx6uVp/Wco/mJT+XyTk2z8AgJw+5AEAAAAAAAABWgEAAC4AAADSTtCvegvKPyRAQPq3+ds/AACcPvQBAAAAAAAAAVsBAAAuAAAABJF6aPbDyT+064GUSw/cPwAAmz70AQAAAAAAAAFcAQAALgAAAIxBuITygsk/DG3k+6gv3D8AAJo+BAIAAAAAAAABXQEAAC4AAABuYIkEb0jJP/CZiP2ZZdw/AACaPgQCAAAAAAAAAV4BAAAuAAAAqu3t52sUyT9kcm6ZHrHcPwAAmj4QAgAAAAAAAAFfAQAALgAAADzp5S7p5sg/EHUzaNnx3D8AAJo+EAIAAAAAAAABYAEAAC4AAADO5N11ZrnIP4BNGQRePd0/AACaPiACAAAAAAAAAWEBAAAuAAAAuE5pIGSSyD/0Jf+f4ojdPwCAmD4gAgAAAAAAAAFiAQAALgAAAKS49Mpha8g/MNQFCTHf3T8AAJg+MAIAAAAAAAABYwEAAC4AAADokBPZ30rIPzBYLT9JQN4/AACXPjACAAAAAAAAAWQBAAAuAAAALGky510qyD/4sXVCK6zePwAAlj4/AgAAAAAAAAFlAQAALgAAAMiv5FhcEMg/ULf/36At3z8AAJY+PwIAAAAAAAABZgEAAC4AAAC+ZCou2/zHPwA+7ORzz98/AACXPk8CAAAAAAAAAWcBAAAuAAAAtBlwA1rpxz84zXxbCD7gPwCAlj5PAgAAAAAAAAFoAQAALgAAAAQ9STxZ3Mc/rKVi94yJ4D8AAJY+XgIAAAAAAAABaQEAAC4AAABUYCJ1WM/HPx5+SJMR1eA/AACVPl4CAAAAAAAAAWoBAAAuAAAA9vGOEdjIxz88l9/ixDDhPwAAlD5uAgAAAAAAAAFrAQAALgAAAKCD+61Xwsc/eEXmSxOH4T8AAJQ+bgIAAAAAAAABbAEAAC4AAABGFWhK17vHP5RefZvG4uE/AACUPn4CAAAAAAAAAW0BAAAuAAAARhVoSte7xz+W4qTR3kPiPwAAlD5+AgAAAAAAAAFuAQAALgAAAEYVaErXu8c/JhIOooq64j8AAJQ+jQIAAAAAAAABbwEAAC4AAABGFWhK17vHP9LW5ovRK+M/AICSPo0CAAAAAAAAAXABAAAuAAAARhVoSte7xz+eMC+Ps5fjPwAAkj6dAgAAAAAAAAFxAQAALgAAAEYVaErXu8c/KmCYX18O5D8AAJI+nQIAAAAAAAABcgEAAC4AAABGFWhK17vHP/a54GJBeuQ/AACSPq0CAAAAAAAAAXMBAAAuAAAARhVoSte7xz/WqJh/vuDkPwAAkj6tAgAAAAAAAAF0AQAALgAAAEYVaErXu8c/2izAtdZB5T8AAJM+vAIAAAAAAAABdQEAAC4AAABGFWhK17vHP9qw5+vuouU/AICUPrwCAAAAAAAAAXYBAAAuAAAARhVoSte7xz/6yX47ov7lPwCAlj68AgAAAAAAAAF3AQAALgAAAEYVaErXu8c/GuMVi1Va5j8AAJY+zAIAAAAAAAABeAEAAC4AAABGFWhK17vHPxpnPcFtu+Y/AACWPswCAAAAAAAAAXkBAAAuAAAARhVoSte7xz9SFUQqvBHnPwAAlj7bAgAAAAAAAAF6AQAALgAAAOym1OZWtcc/UplrYNRy5z8AAJc+2wIAAAAAAAABewEAAC4AAACWOEGD1q7HP8pxUfxYvuc/AICWPusCAAAAAAAAAXwBAAAuAAAAPMqtH1aoxz9W36axeAToPwAAlj7rAgAAAAAAAAF9AQAALgAAAOZbGrzVocc/Gnfbmc4/6D8AAJY++wIAAAAAAAABfgEAAC4AAACI7YZYVZvHP8p5oGiJgOg/AACWPvsCAAAAAAAAAX8BAAAuAAAAiO2GWFWbxz/KO7SDFbHoPwAAlj4KAwAAAAAAAAGAAQAALgAAAIjthlhVm8c/rmhYhQbn6D8AAJc+CgMAAAAAAAABgQEAAC4AAACI7YZYVZvHP7IqbKCSF+k/AICWPhoDAAAAAAAAAYIBAAAuAAAAiO2GWFWbxz/mFl/uVD3pPwAAlj4aAwAAAAAAAAGDAQAALgAAAIjthlhVm8c/PpjBVbJd6T8AAJY+KgMAAAAAAAABhAEAAC4AAADmWxq81aHHP5YZJL0Pfuk/AACXPioDAAAAAAAAAYUBAAAuAAAAljhBg9auxz8KMPY9CJnpPwCAlj45AwAAAAAAAAGGAQAALgAAAEYVaErXu8c/lts32Juu6T8AAJY+OQMAAAAAAAABhwEAAC4AAABUYCJ1WM/HPyaHeXIvxOk/AACWPkkDAAAAAAAAAYgBAAAuAAAAWqvcn9nixz+yMrsMw9npPwAAlj5JAwAAAAAAAAGJAQAALgAAABjTvZFbA8g/XnNswPHp6T8AgJQ+WAMAAAAAAAABigEAAC4AAADS+p6D3SPIPwq0HXQg+uk/AACUPlgDAAAAAAAAAYsBAAAuAAAA6JAT2d9KyD+y9M4nTwrqPwAAlD5oAwAAAAAAAAGMAQAALgAAAK4Dr/Xifsg/XjWA230a6j8AAJQ+aAMAAAAAAAABjQEAAC4AAAAkU3HZ5r/IPwp2MY+sKuo/AACUPngDAAAAAAAAAY4BAAAuAAAAnKIzveoAyT+2tuJC2zrqPwAAlD54AwAAAAAAAAGPAQAALgAAABLy9aDuQck/eowDEKVF6j8AAJQ+eAMAAAAAAAABkAEAAC4AAACMQbiE8oLJPybNtMPTVeo/AACUPpcDAAAAAAAAAZEBAAAuAAAAWv8NzHbKyT/SDWZ3AmbqPwAAlD6XAwAAAAAAAAGSAQAALgAAADYIHj58Jco/luOGRMxw6j8AAJQ+lwMAAAAAAAABkwEAAC4AAAC4oppMAXrKP0IkOPj6gOo/AACUPpcDAAAAAAAAAZQBAAAuAAAAlKuqvgbVyj/Sz3mSjpbqPwAAlD6nAwAAAAAAAAGVAQAALgAAACCR4fcMPcs/Xnu7LCKs6j8AgJI+pwMAAAAAAAABlgEAAC4AAABcUz/4E7LLP5pnrnrk0eo/AACSPrYDAAAAAAAAAZcBAAAuAAAApGBXI5w6zD+ClFJ81QfrPwAAkj62AwAAAAAAAAGYAQAALgAAAJT/2+qjvMw/glZml2E46z8AAJM+xgMAAAAAAAABmQEAAC4AAAAoMM1OKzjNP4IYerLtaOs/AICTPsYDAAAAAAAAAZoBAAAuAAAAcD3lebPAzT+C2o3NeZnrPwCAkz7VAwAAAAAAAAGbAQAALgAAAGTcaUG7Qs4/gpyh6AXK6z8AgJI+1QMAAAAAAAABnAEAAC4AAACo6YFsQ8vOP57zJB0t9es/AACSPuUDAAAAAAAAAZ0BAAAuAAAA8PaZl8tTzz/W3xdr7xrsPwAAkj7lAwAAAAAAAAGeAQAALgAAAJRyRSbU4s8/EswKubFA7D8AAJM+9QMAAAAAAAABnwEAAC4AAADuv64orjXQP4Li3DmqW+w/AICTPvUDAAAAAAAAAaABAAAuAAAA6DTOoXKA0D8uI47t2GvsPwCAkz4EBAAAAAAAAAGhAQAALgAAALjyI+n2x9A/njlgbtGG7D8AgJI+BAQAAAAAAAABogEAAC4AAACMsHkwew/RP056ESIAl+w/AACRPhQEAAAAAAAAAaMBAAAuAAAAtNxi239d0T/6usLVLqfsPwCAkT4UBAAAAAAAAAGkAQAALgAAADZ33+kEstE/3iVTvJOs7D8AgJI+KAQAAAAAAAABpQEAAC4AAABeo8iUCQDSP6L7c4ldt+w/AICTPigEAAAAAAAAAaYBAAAuAAAAhs+xPw5O0j+i+3OJXbfsPwAAlT43BAAAAAAAAAGnAQAALgAAALL7muoSnNI/atGUVifC7D8AgJQ+NwQAAAAAAAABqAEAAC4AAACscLpj1+bSP048JT2Mx+w/AACTPkcEAAAAAAAAAakBAAAuAAAAquXZ3Jsx0z8yp7Uj8czsPwCAkj5HBAAAAAAAAAGqAQAALgAAANIRw4egf9M/3udm1x/d7D8AAJM+RwQAAAAAAAABqwEAAC4AAABUrD+WJdTTP4YoGItO7ew/AICTPlYEAAAAAAAAAawBAAAuAAAAUiFfD+oe1D8W1Fkl4gLtPwAAlT5WBAAAAAAAAAGtAQAALgAAAEyWfoiuadQ/on+bv3UY7T8AgJU+ZgQAAAAAAAABrgEAAC4AAABMC54Bc7TUPzIr3VkJLu0/AICVPmYEAAAAAAAAAa8BAAAuAAAA8BEqF7f41D/ea44NOD7tPwCAlD52BAAAAAAAAAGwAQAALgAAAGZh7Pq6OdU/hqw/wWZO7T8AAJQ+dgQAAAAAAAABsQEAAC4AAACGQht7PnTVP06CYI4wWe0/AACUPoUEAAAAAAAAAbIBAAAuAAAAKEmnkIK41T8WWIFb+mPtPwAAlT6FBAAAAAAAAAGzAQAALgAAAEgq1hAG89U/3i2iKMRu7T8AgJY+lQQAAAAAAAABtAEAAC4AAAA8VDtfSSrWP6YDw/WNee0/AICZPpUEAAAAAAAAAbUBAAAuAAAA1A8NSgxb1j9q2ePCV4TtPwAAnD6lBAAAAAAAAAG2AQAALgAAABZdS9FOhdY/TkR0qbyJ7T8AgJ4+pQQAAAAAAAABtwEAAC4AAADcz+btUbnWP05EdKm8ie0/AACePrQEAAAAAAAAAbgBAAAuAAAAHB0ldZTj1j9ORHSpvIntPwAAnj60BAAAAAAAAAG5AQAALgAAAF5qY/zWDdc/TkR0qbyJ7T8AAJ4+xAQAAAAAAAABugEAAC4AAAByANhR2TTXP2rZ48JXhO0/AACfPsQEAAAAAAAAAbsBAAAuAAAAhpZMp9tb1z+GblPc8n7tPwCAnz7TBAAAAAAAAAG8AQAALgAAAJwswfzdgtc/pgPD9Y157T8AAKE+0wQAAAAAAAABvQEAAC4AAACEC2wgoKbXP94toijEbu0/AICiPuMEAAAAAAAAAb4BAAAuAAAAlqHgdaLN1z8WWIFb+mPtPwCApD7jBAAAAAAAAAG/AQAALgAAAASm6C4l+9c/ahfQp8tT7T8AgKY+8wQAAAAAAAABwAEAAC4AAAAaPF2EJyLYP8LWHvScQ+0/AICoPvMEAAAAAAAAAcEBAAAuAAAAAhsIqOlF2D8Wlm1AbjPtPwAAqD7zBAAAAAAAAAHCAQAALgAAAOr5ssuradg/huorptod7T8AAKg+AgUAAAAAAAABwwEAAC4AAADS2F3vbY3YPxbUWSXiAu0/AACoPgIFAAAAAAAAAcQBAAAuAAAA6G7SRHC02D+ivYek6efsPwAAqT4SBQAAAAAAAAHFAQAALgAAAPoER5py29g/Mqe1I/HM7D8AgKk+EgUAAAAAAAABxgEAAC4AAADi4/G9NP/YP76Q46L4sew/AICpPiIFAAAAAAAAAccBAAAuAAAAoAvTr7Yf2T8y5aEIZZzsPwAAqj4iBQAAAAAAAAHIAQAALgAAAC586m/4PNk/njlgbtGG7D8AAKo+MQUAAAAAAAAByQEAAC4AAAC87AEwOlrZPxKOHtQ9cew/AACqPjEFAAAAAAAAAcoBAAAuAAAAIqZPvjt02T+ed0xTRVbsPwAAqz5BBQAAAAAAAAHLAQAALgAAAIZfnUw9jtk/8jabnxZG7D8AgKs+QQUAAAAAAAABzAEAAC4AAAC6YSGp/qTZP2aLWQWDMOw/AICrPlAFAAAAAAAAAc0BAAAuAAAAxKzb03+42T/W3xdr7xrsPwAArD5QBQAAAAAAAAHOAQAALgAAAKJAzMzAyNk/SjTW0FsF7D8AAK0+YAUAAAAAAAABzwEAAC4AAACA1LzFAdnZP7qIlDbI7+s/AICtPmAFAAAAAAAAAdABAAAuAAAAih938ILs2T9KcsK1z9TrPwCArT5wBQAAAAAAAAHRAQAALgAAAGizZ+nD/Nk/DobPZw2v6z8AAK8+cAUAAAAAAAAB0gEAAC4AAAAakI6wxAnaP/IuTDPmg+s/AICwPn8FAAAAAAAAAdMBAAAuAAAAoLXrRYUT2j/W18j+vljrPwCAsj5/BQAAAAAAAAHUAQAALgAAAHxJ3D7GI9o/uoBFypct6z8AgLQ+jwUAAAAAAAAB1QEAAC4AAAAwJgMGxzDaP9JTocim9+o/AIC3Po8FAAAAAAAAAdYBAAAuAAAA4AIqzcc92j9C5ksTh7HqPwAAuz6fBQAAAAAAAAHXAQAALgAAAGYoh2KIR9o/tnj2XWdr6j8AAL4+nwUAAAAAAAAB2AEAAC4AAADqTeT3SFHaP141gNt9Guo/AIDBPq4FAAAAAAAAAdkBAAAuAAAAcHNBjQlb2j9CHOmLyr7pPwAAwz6uBQAAAAAAAAHaAQAALgAAAMjh1PCJYdo/Wi0xb01Y6T8AgMQ+vgUAAAAAAAAB2wEAAC4AAAAiUGhUCmjaP8r9x56h4eg/AIDGPr4FAAAAAAAAAdwBAAAuAAAAfL77t4pu2j+Sja0ax1roPwCAyD7NBQAAAAAAAAHdAQAALgAAANQsjxsLddo/kkdyySLJ5z8AgMk+zQUAAAAAAAAB3gEAAC4AAAAA5FhNS3jaP/5V9d3qIec/AADLPs0FAAAAAAAAAd8BAAAuAAAAKpsif4t72j9SzwjZF4DmPwCAyz7dBQAAAAAAAAHgAQAALgAAACqbIn+Le9o/2nL7BnvT5T8AAM0+3QUAAAAAAAAB4QEAAC4AAAAqmyJ/i3vaP55AzWcUHOU/AIDNPu0FAAAAAAAAAeIBAAAuAAAAAORYTUt42j9mDp/IrWTkPwAAzz7tBQAAAAAAAAHjAQAALgAAAKZ1xenKcdo/DkcBEKyy4z8AgNA+/AUAAAAAAAAB5AEAAC4AAABMBzKGSmvaP7Z/Y1eqAOM/AIDSPvwFAAAAAAAAAeUBAAAuAAAAcHNBjQlb2j96TTW4Q0niPwAA0j4MBgAAAAAAAAHmAQAALgAAAA668/4HQdo/IoaX/0GX4T8AANI+DAYAAAAAAAAB5wEAAC4AAAB8Sdw+xiPaP64pii2l6uA/AADSPhwGAAAAAAAAAegBAAAuAAAAwiH7TEQD2j/kDS4PN07gPwAA0j4cBgAAAAAAAAHpAQAALgAAAK6LhvdB3Nk/OOSj4ZFj3z8AgNA+KwYAAAAAAAAB6gEAAC4AAABsPkhw/7HZP4jZj6amYN4/AADPPisGAAAAAAAAAesBAAAuAAAATF0Z8Ht32T9ker0FT3PdPwAAyT47BgAAAAAAAAHsAQAALgAAAALFID64Odk/LEiPZui73D8AgMA+OwYAAAAAAAAB7QEAAC4AAABevpQodPXYP+wVYceBBNw/AAC5PkoGAAAAAAAAAe4BAAAuAAAAkAA/4e+t2D/QOrZcQnjbPwAAsj5KBgAAAAAAAAHvAQAALgAAAOr5ssuradg/tF8L8gLs2j8AAKs+WgYAAAAAAAAB8AEAAC4AAACeYboZ6CvYPwhdRiNIq9o/AICkPloGAAAAAAAAAfEBAAAuAAAA2u4e/eT31z/oBcPuIIDaPwAAkz55BgAAAAAAAAHyAQAALgAAAJah4HWizdc/rNvju+qK2j8AAHo+eQYAAAAAAAAB8wEAAC4AAAA06JLnoLPXP0CHJVZ+oNo/AAApPnkGAAAAAAAAAfQBAAAuAAAA2z7GIxru5j8sT/xfK1HVPwAAuD0AAAAAAAAAAAH1AQAALgAAAP2q1SrZ3eY/EPh4KwQm1T8AAP49EAAAAAAAAAAB9gEAAC4AAADzXxsAWMrmP4BMN5FwENU/AAAQPhAAAAAAAAAAAfcBAAAuAAAAf/BF7na45j8sy9QpE/DUPwAADz4QAAAAAAAAAAH4AQAALgAAACWCsor2seY/ZPWzXEnl1D8AABc+HwAAAAAAAAAB+QEAAC4AAAALgXDclabmP5wfk49/2tQ/AAAcPh8AAAAAAAAAAfoBAAAuAAAAWaRJFZWZ5j/YSXLCtc/UPwAAIT4fAAAAAAAAAAH7AQAALgAAAOY0dAO0h+Y/2ElywrXP1D8AACM+LwAAAAAAAAAB/AEAAC4AAABEDtW/knLmPxB0UfXrxNQ/AAAjPi8AAAAAAAAAAf0BAAAuAAAApOc1fHFd5j8QdFH168TUPwAAJD4/AAAAAAAAAAH+AQAALgAAAATBljhQSOY/2ElywrXP1D8AACQ+PwAAAAAAAAAB/wEAAC4AAABjmvf0LjPmP5wfk49/2tQ/AAAhPk4AAAAAAAAAAQACAAAuAAAAagXFTY0X5j8sy9QpE/DUPwAAID5OAAAAAAAAAAEBAgAALgAAANuUrY1L+uU/vHYWxKYF1T8AACA+XgAAAAAAAAABAgIAAC4AAABKJJbNCd3lPxD4eCsEJtU/AAAgPl4AAAAAAAAAAQMCAAAuAAAAJtiZ9Ce+5T+8+j36vmbVPwAAIj5uAAAAAAAAAAEEAgAALgAAAGqwuAKmneU/KNMjlkOy1T8AACc+bgAAAAAAAAABBQIAAC4AAACuiNcQJH3lP2yBKv+RCNY/AAAqPn0AAAAAAAAAAQYCAAAuAAAAiDzbN0Je5T+kLzFo4F7WPwAALT59AAAAAAAAAAEHAgAALgAAAJ9dMBSAOuU/bIl5a8LK1j8AAC8+jQAAAAAAAAABCAIAAC4AAABPWmoJXhjlP/i44jtuQdc/AAAyPo0AAAAAAAAAAQkCAAAuAAAA/Fak/jv25D/kaa5zd9jXPwAANT6cAAAAAAAAAAEKAgAALgAAABN4+dp50uQ/GJzcEt6P2D8AADk+nAAAAAAAAAABCwIAAC4AAACXvWmeF63kPxykK38OUtk/AAA/PqwAAAAAAAAAAQwCAAAuAAAA25WIrJWM5D9Y1lkedQnaPwAASD6sAAAAAAAAAAENAgAALgAAAB1up7oTbOQ/7InqJDnh2j8AAFE+vAAAAAAAAAABDgIAAC4AAACfsxd+sUbkP7RnWl4zrts/AABaPrwAAAAAAAAAAQ8CAAAuAAAAemcbpc8n5D9IG+tk94XcPwAAXj7LAAAAAAAAAAEQAgAALgAAAOv2A+WNCuQ/nKScOIVo3T8AAF8+ywAAAAAAAAABEQIAAC4AAADyYdE97O7jPxSF0UA6dt4/AABgPtsAAAAAAAAAARICAAAuAAAAkKiDr+rU4z+MZQZJ74PfPwAAYD7bAAAAAAAAAAETAgAALgAAAFmm/1IpvuM/xni+9ZtT4D8AAGI+2wAAAAAAAAABFAIAAC4AAAAipHv2Z6fjP8q++UZA5eA/AABjPtsAAAAAAAAAARUCAAAuAAAA66H3maaQ4z+U2lVlroHhPwAAYz7rAAAAAAAAAAEWAgAALgAAAEp7WFaFe+M/CDdjN0su4j8AAGY+6wAAAAAAAAABFwIAAC4AAADWC4NEpGnjP0Rpkdax5eI/AABpPvoAAAAAAAAAARgCAAAuAAAA+XeSS2NZ4z8ORwEQrLLjPwAAaD76AAAAAAAAAAEZAgAALgAAALC/hmvCSuM/2iRxSaZ/5D8AAGY+CgEAAAAAAAABGgIAAC4AAAD/4l+kwT3jP2rYAVBqV+U/AABiPgoBAAAAAAAAARsCAAAuAAAA5eEd9mAy4z8aIQJwySnmPwAAYT4ZAQAAAAAAAAEcAgAALgAAAF68wGCgKOM/ij8jXfIG5z8AAGA+GQEAAAAAAAABHQIAAC4AAAAGTi39HyLjPwJeREob5Oc/AABgPikBAAAAAAAAAR4CAAAuAAAA2ZZjy98e4z92fGU3RMHoPwAAYD4pAQAAAAAAAAEfAgAALgAAANmWY8vfHuM/JsVlV6OT6T8AAGI+OQEAAAAAAAABIAIAAC4AAAAGTi39HyLjP+6i1ZCdYOo/AABjPjkBAAAAAAAAASECAAAuAAAAXrzAYKAo4z/yqiT9zSLrPwAAYz5IAQAAAAAAAAEiAgAALgAAAHm9Ag8BNOM/Zgcyz2rP6z8AAGQ+SAEAAAAAAAABIwIAAC4AAABZUfMHQkTjP/b4rrqiduw/AABkPlgBAAAAAAAAASQCAAAuAAAA+XeSS2NZ4z/CFAvZEBPtPwAAZD5YAQAAAAAAAAElAgAALgAAAMVV+8DEceM/+oQlXeuZ7T8AAGQ+aAEAAAAAAAABJgIAAC4AAADZ628Wx5jjPxZg0McqJu4/AABmPmgBAAAAAAAAAScCAAAuAAAA7YHka8m/4z+O+sl+O6LuPwAAaT53AQAAAAAAAAEoAgAALgAAAFuG7CRM7eM/xqjQ54n47j8AAGs+dwEAAAAAAAABKQIAAC4AAABgZtn2bhzkP1YWJp2pPu8/AABuPocBAAAAAAAAASoCAAAuAAAAkP2P+tFO5D86Q8qemnTvPwAAbz6HAQAAAAAAAAErAgAALgAAAOtLEDB1hOQ/ci+97Fya7z8AAG8+pQEAAAAAAAABLAIAAC4AAACEB+IaOLXkP+ZFj21Vte8/AABrPqUBAAAAAAAAAS0CAAAuAAAA4VViUNvq5D+uG7A6H8DvPwAAZz6lAQAAAAAAAAEuAgAALgAAAKbI/WzeHuU/rhuwOh/A7z8AAGU+xQEAAAAAAAABLwIAAC4AAAAEF36igVTlP+ZFj21Vte8/AABkPsUBAAAAAAAAATACAAAuAAAAM640puSG5T9Wmk3TwZ/vPwAAYT7FAQAAAAAAAAExAgAALgAAAKGyPF9ntOU/Ahnra2R/7z8AAGA+xQEAAAAAAAABMgIAAC4AAACkkikxiuPlP3KrlbZEOe8/AABePuQBAAAAAAAAATMCAAAuAAAAp3IWA60S5j/+0q8awO3uPwAAXD7kAQAAAAAAAAE0AgAALgAAAH+bOaOPPuY/xiSpsXGX7j8AAF4+5AEAAAAAAAABNQIAAC4AAADtn0FcEmzmP8aggXtZNu4/AABhPuQBAAAAAAAAATYCAAAuAAAAlxGbyrSU5j8W3KiREsXtPwAAbj70AQAAAAAAAAE3AgAALgAAABXMKgcXuuY/pkGv2gFJ7T8AAH4+9AEAAAAAAAABOAIAAC4AAAD9qtUq2d3mP76Q46L4sew/AICHPgMCAAAAAAAAATkCAAAuAAAA54mATpsB5z8un2a3wArsPwAAkT4DAgAAAAAAAAE6AgAALgAAAAvWfCd9IOc/ukJZ5SNe6z8AgJY+EwIAAAAAAAABOwIAAC4AAAAFa6/OHjznP+5k6aspkeo/AACbPhMCAAAAAAAAATwCAAAuAAAA0UgYRIBU5z+W2zfYm67pPwAAnj4iAgAAAAAAAAE9AgAALgAAAHFvt4ehaec/dnxlN0TB6D8AgKA+IgIAAAAAAAABPgIAAC4AAADn3oyZgnvnP67c4eK9w+c/AIChPjICAAAAAAAAAT8CAAAuAAAAmbuzYIOI5z82/KzaCLbmPwAAoz4yAgAAAAAAAAFAAgAALgAAAIcFLN2jkOc/9kVXBYqd5T8AgKM+QgIAAAAAAAABQQIAAC4AAACzvPUO5JPnP9okcUmmf+Q/AAClPkICAAAAAAAAAUICAAAuAAAAs7z1DuST5z8qGl0Ou3zjPwCApz5RAgAAAAAAAAFDAgAALgAAAIcFLN2jkOc/CPl2Utde4j8AAKw+UQIAAAAAAAABRAIAAC4AAACZu7Ngg4jnP5QYQkoiUeE/AICvPmECAAAAAAAAAUUCAAAuAAAAfbpxsiJ95z+q407cAFngPwCAsz5hAgAAAAAAAAFGAgAALgAAAAdLnKBBa+c/UDPYqYjM3j8AALY+cQIAAAAAAAABRwIAAC4AAADRSBhEgFTnP5wgdQJtB90/AIC4PnECAAAAAAAAAUgCAAAuAAAABWuvzh485z/QOrZcQnjbPwCAuT5xAgAAAAAAAAFJAgAALgAAAN8es/U8Hec/WNZZHnUJ2j8AgLk+gAIAAAAAAAABSgIAAC4AAAD1PwjSevnmPzTzX0cFu9g/AIC0PoACAAAAAAAAAUsCAAAuAAAA4amTfHjS5j9wkcjX8ozXPwCArD6QAgAAAAAAAAFMAgAALgAAAHSli8P1pOY/iFzVadGU1j8AAKY+kAIAAAAAAAABTQIAAC4AAAAzWE08s3rmP4BUhv2g0tU/AACiPp8CAAAAAAAAAU4CAAAuAAAAH8LY5rBT5j+go7rFlzvVPwCAnz6fAgAAAAAAAAFPAgAALgAAAAssZJGuLOY/nB+Tj3/a1D8AAJ0+rwIAAAAAAAABUAIAAC4AAACNcdRUTAfmP7jy7o2OpNQ/AAB9Pq8CAAAAAAAAAVECAAAuAAAA0UnzYsrm5T+AyA9bWK/UPwAADD7eAgAAAAAAAAFSAgAALgAAAELZ26KIyeU/nB+Tj3/a1D8AAHA93gIAAAAAAAABUwIAAC4AAABXbL+brDnqP4DJ8c1F3Nw/AABgPQAAAAAAAAAAAVQCAAAuAAAAldkQUcw06j+ARcqXLXvcPwAAnD0PAAAAAAAAAAFVAgAALgAAANNGYgbsL+o/gEXKly173D8AALA9DwAAAAAAAAABVgIAAC4AAAClj5jUqyzqP/CZiP2ZZdw/AACsPQ8AAAAAAAAAAVcCAAAuAAAAEbSzuwsr6j8sxGcw0FrcPwAAtD0PAAAAAAAAAAFYAgAALgAAAOP86YnLJ+o/ZO5GYwZQ3D8AALo9DwAAAAAAAAABWQIAAC4AAAC3RSBYiyTqP9RCBclyOtw/AADGPR8AAAAAAAAAAVoCAAAuAAAAiY5WJksh6j9Il8Mu3yTcPwAA1D0fAAAAAAAAAAFbAgAALgAAAMf7p9tqHOo/tOuBlEsP3D8AAOg9LwAAAAAAAAABXAIAAC4AAACbRN6pKhnqPyRAQPq3+ds/AAD6PS8AAAAAAAAAAV0CAAAuAAAA2bEvX0oU6j/Qvt2SWtnbPwAABj4vAAAAAAAAAAFeAgAALgAAAIFDnPvJDeo/QBOc+MbD2z8AAA4+PgAAAAAAAAABXwIAAC4AAAAn1QiYSQfqP+yROZFpo9s/AAAWPj4AAAAAAAAAAWACAAAuAAAAOYuQGyn/6T9c5vf21Y3bPwAAGj5OAAAAAAAAAAFhAgAALgAAALNlM4Zo9ek/CGWVj3ht2z8AABs+TgAAAAAAAAABYgIAAC4AAAADiQy/Z+jpP0CPdMKuYts/AAAePl0AAAAAAAAAAWMCAAAuAAAAjxk3rYbW6T94uVP15FfbPwAAIT5tAAAAAAAAAAFkAgAALgAAAIPOfIIFw+k/tOMyKBtN2z8AACA+bQAAAAAAAAABZQIAAC4AAADjp90+5K3pP+wNEltRQts/AAAgPn0AAAAAAAAAAWYCAAAuAAAAQ4E++8KY6T/sDRJbUULbPwAAIj59AAAAAAAAAAFnAgAALgAAAN/H8GzBfuk/JDjxjYc32z8AACU+jAAAAAAAAAABaAIAAC4AAAAT6of3X2bpPyQ48Y2HN9s/AAArPowAAAAAAAAAAWkCAAAuAAAAsTA6aV5M6T8kOPGNhzfbPwAAMj6cAAAAAAAAAAFqAgAALgAAAHsutgydNek/JDjxjYc32z8AADY+nAAAAAAAAAABawIAAC4AAABDLDKw2x7pP+wNEltRQts/AAA5PqwAAAAAAAAAAWwCAAAuAAAA33LkIdoE6T+04zIoG03bPwAAOz6sAAAAAAAAAAFtAgAALgAAABOVe6x47Og/QI90wq5i2z8AADs+rAAAAAAAAAABbgIAAC4AAABFtxI3F9ToP9A6tlxCeNs/AAA5PrsAAAAAAAAAAW8CAAAuAAAAD7WO2lW96D9c5vf21Y3bPwAANj67AAAAAAAAAAFwAgAALgAAANeyCn6Upug/fD17K/242z8AADU+ywAAAAAAAAABcQIAAC4AAAAN1aEIM47oP5iU/l8k5Ns/AAA0PssAAAAAAAAAAXICAAAuAAAAP/c4k9F16D8MbeT7qC/cPwAANj7aAAAAAAAAAAFzAgAALgAAAHEZ0B1wXeg/DPELMsGQ3D8AADs+2gAAAAAAAAABdAIAAC4AAAA7F0zBrkboPxB1M2jZ8dw/AAA5PuoAAAAAAAAAAXUCAAAuAAAABRXIZO0v6D/Yzntru13dPwAANz7qAAAAAAAAAAF2AgAALgAAAM8SRAgsGeg/aP7kO2fU3T8AADc++gAAAAAAAAABdwIAAC4AAACZEMCragLoP8ADb9ncVd4/AAA7PvoAAAAAAAAAAXgCAAAuAAAA9+kgaEnt5z9silver/fePwAAPD4JAQAAAAAAAAF5AgAALgAAAIN6S1Zo2+c/cJKqSuC53z8AADw+CQEAAAAAAAABegIAAC4AAACl5lpdJ8vnPzjNfFsIPuA/AAA8PhkBAAAAAAAAAXsCAAAuAAAAXS5PfYa85z9Y5hOru5ngPwAAPj4ZAQAAAAAAAAF8AgAALgAAABV2Q53lrec/IEBcrp0F4T8AAD0+KQEAAAAAAAABfQIAAC4AAACRUOYHJaTnP+iZpLF/ceE/AAA8PikBAAAAAAAAAX4CAAAuAAAACyuJcmSa5z+UXn2bxuLhPwAAPj44AQAAAAAAAAF/AgAALgAAABvhEPZDkuc/tDkoBgZv4j8AAEE+OAEAAAAAAAABgAIAAC4AAABbTmKrY43nP/CpQorg9eI/AABFPkgBAAAAAAAAAYECAAAuAAAAmbuzYIOI5z9Gr8wnVnfjPwAAST5IAQAAAAAAAAGCAgAALgAAAAHgzkfjhuc/KmCYX18O5D8AAE0+VwEAAAAAAAABgwIAAC4AAABpBOouQ4XnPy6m07ADoOQ/AABTPlcBAAAAAAAAAYQCAAAuAAAAaQTqLkOF5z8y7A4CqDHlPwAAWD5nAQAAAAAAAAGFAgAALgAAAAHgzkfjhuc/vt2L7d/Y5T8AAF0+ZwEAAAAAAAABhgIAAC4AAACZu7Ngg4jnP25kePKyeuY/AABfPncBAAAAAAAAAYcCAAAuAAAAw3J9ksOL5z82gNQQIRfnPwAAXz53AQAAAAAAAAGIAgAALgAAAIcFLN2jkOc/5gbBFfS45z8AAGA+dwEAAAAAAAABiQIAAC4AAADfc79AJJfnP+ZM/GaYSug/AABkPncBAAAAAAAAAYoCAAAuAAAAY5kc1uSg5z8CKKfR19boPwAAbT6GAQAAAAAAAAGLAgAALgAAAH+aXoRFrOc/5thyCeFt6T8AAHM+hgEAAAAAAAABjAIAAC4AAAAxd4VLRrnnPyZJjY279Ok/AAB4PpYBAAAAAAAAAY0CAAAuAAAAS3jH+abE5z+2ePZdZ2vqPwCAgD6WAQAAAAAAAAGOAgAALgAAAP1U7sCn0ec/ftI+YUnX6j8AAIc+pgEAAAAAAAABjwIAAC4AAACvMRWIqN7nP4JWZpdhOOs/AACLPqYBAAAAAAAAAZACAAAuAAAAYQ48T6nr5z+eb/3mFJTrPwAAjz61AQAAAAAAAAGRAgAALgAAAD+iLEjq++c/Dkjjgpnf6z8AAJM+tQEAAAAAAAABkgIAAC4AAACzEQJayw3oP561ODi5Jew/AACXPsUBAAAAAAAAAZMCAAAuAAAAvVy8hEwh6D9mTW0gD2HsPwAAmz7FAQAAAAAAAAGUAgAALgAAAF2DW8htNug/Zg+BO5uR7D8AAJ8+1AEAAAAAAAABlQIAAC4AAACThd8kL03oP4ZmBHDCvOw/AACiPtQBAAAAAAAAAZYCAAAuAAAAjRoSzNBo6D/e52bXH93sPwCApD7kAQAAAAAAAAGXAgAALgAAAIevRHNyhOg/Tv44WBj47D8AgKY+5AEAAAAAAAABmAIAAC4AAAB/RHcaFKDoP96pevKrDe0/AICoPvQBAAAAAAAAAZkCAAAuAAAApZBz8/W+6D+G6ium2h3tPwCAqT70AQAAAAAAAAGaAgAALgAAAGG4VOV33+g/TsBMc6Qo7T8AAKs+AwIAAAAAAAABmwIAAC4AAAAb4DXX+f/oP07ATHOkKO0/AICsPgMCAAAAAAAAAZwCAAAuAAAA1wcXyXsg6T9OwExzpCjtPwCArj4TAgAAAAAAAAGdAgAALgAAAO2dix5+R+k/huorptod7T8AgLA+EwIAAAAAAAABngIAAC4AAADVfDZCQGvpP8IUC9kQE+0/AICzPiMCAAAAAAAAAZ8CAAAuAAAAJ4D8TGKN6T8yack+ff3sPwAAtT4jAgAAAAAAAAGgAgAALgAAAHuDwleEr+k/or2HpOnn7D8AgLU+IwIAAAAAAAABoQIAAC4AAAA1q6NJBtDpPzKntSPxzOw/AAC2PkICAAAAAAAAAaICAAAuAAAAW/efIuju6T++kOOi+LHsPwAAtj5CAgAAAAAAAAGjAgAALgAAAOlnt+IpDOo/TnoRIgCX7D8AALg+QgIAAAAAAAABpAIAAC4AAAB72M6iaynqP/b4rrqiduw/AAC7PkICAAAAAAAAAaUCAAAuAAAANQCwlO1J6j/WoSuGe0vsPwAAvj5RAgAAAAAAAAGmAgAALgAAAMVwx1QvZ+o/1t8Xa+8a7D8AgME+UQIAAAAAAAABpwIAAC4AAAC/Bfr70ILqP0pywrXP1Os/AADGPmECAAAAAAAAAagCAAAuAAAAIb9HitKc6j/WmdwZS4nrPwCAyz5hAgAAAAAAAAGpAgAALgAAAO+csP8zteo/glZml2E46z8AgNA+cQIAAAAAAAABqgIAAC4AAAAlnzRc9cvqP149z0eu3Oo/AADVPnECAAAAAAAAAasCAAAuAAAAW6G4uLbi6j9CJDj4+oDqPwAA2D6AAgAAAAAAAAGsAgAALgAAAGXscuM39uo/XjWA230a6j8AgNo+gAIAAAAAAAABrQIAAC4AAABDgGPceAbrP3pGyL4AtOk/AIDcPpACAAAAAAAAAa4CAAAuAAAAIRRU1bkW6z8iQT4hizLpPwCA3z6QAgAAAAAAAAGvAgAALgAAANPwepy6I+s/yju0gxWx6D8AAOI+oAIAAAAAAAABsAIAAC4AAABXFtgxey3rP65gCRnWJOg/AIDlPqACAAAAAAAAAbECAAAuAAAAR2BQrps16z/mRK36Z4jnPwAA5j6vAgAAAAAAAAGyAgAALgAAAKHO4xEcPOs/GilR3Pnr5j8AAOU+rwIAAAAAAAABswIAAC4AAABjYZJc/EDrP26iZNcmSuY/AIDmPr8CAAAAAAAAAbQCAAAuAAAAjxhcjjxE6z/2RVcFip3lPwCA6T6/AgAAAAAAAAG1AgAALgAAACX0QKfcRes/ZlTaGVL25D8AgOk+zgIAAAAAAAABtgIAAC4AAAAl9ECn3EXrP544fvvjWeQ/AADqPs4CAAAAAAAAAbcCAAAuAAAAJfRAp9xF6z/WHCLddb3jPwAA6j7eAgAAAAAAAAG4AgAALgAAAPk8d3WcQus/flWEJHQL4z8AAOs+3gIAAAAAAAABuQIAAC4AAAA1qsgqvD3rP+xjBzk8ZOI/AIDrPt4CAAAAAAAAAboCAAAuAAAAr4Rrlfsz6z9ccopNBL3hPwAA7T7uAgAAAAAAAAG7AgAALgAAAP2nRM76Jus/dMG+Ffsl4T8AAOs+7gIAAAAAAAABvAIAAC4AAAC37zjuWRjrPx68NHiFpOA/AIDoPv0CAAAAAAAAAb0CAAAuAAAAQ4Bj3HgG6z9y91uOPjPgPwCA5T79AgAAAAAAAAG+AgAALgAAAM8QjsqX9Oo/jGUGSe+D3z8AgOM+DQMAAAAAAAABvwIAAC4AAAAv6u6Gdt/qP/ixdUIrrN4/AADfPg0DAAAAAAAAAcACAAAuAAAAYwyGERXH6j/Af0ejxPTdPwAA2z4dAwAAAAAAAAHBAgAALgAAAJUuHZyzruo/EPlanvFS3T8AgNU+HQMAAAAAAAABwgIAAC4AAABfLJk/8pfqP7jz0AB80dw/AADRPiwDAAAAAAAAAcMCAAAuAAAAJyoV4zCB6j+4b6nKY3DcPwCAvz4sAwAAAAAAAAHEAgAALgAAAC+V4juPZeo/SJfDLt8k3D8AAKg+PAMAAAAAAAABxQIAAC4AAADL25StjUvqP+wVYceBBNw/AABoPjwDAAAAAAAAAcYCAAAuAAAAq2z0SfCk7j/kDS4PN07gPwAAqD0AAAAAAAAAAAHHAgAALgAAAH+1Khiwoe4/AOGJDUYY4D8AAOo9DwAAAAAAAAAByAIAAC4AAADp2UX/D6DuP1Sg2FkXCOA/AAAEPg8AAAAAAAAAAckCAAAuAAAAU/5g5m+e7j/EEw2yPdrfPwAAAT4PAAAAAAAAAAHKAgAALgAAAFP+YOZvnu4/AD7s5HPP3z8AAAQ+DwAAAAAAAAABywIAAC4AAABT/mDmb57uP3CSqkrgud8/AAAEPh8AAAAAAAAAAcwCAAAuAAAAU/5g5m+e7j8cEUjjgpnfPwAABj4fAAAAAAAAAAHNAgAALgAAACVHl7Qvm+4/xI/leyV53z8AAAc+HwAAAAAAAAABzgIAAC4AAAD5j82C75fuP6g4Ykf+Td8/AAAKPh8AAAAAAAAAAc8CAAAuAAAAzdgDUa+U7j+I4d4S1yLfPwAADT4uAAAAAAAAAAHQAgAALgAAAHNqcO0uju4/bIpb3q/33j8AABM+LgAAAAAAAAAB0QIAAC4AAAAb/NyJrofuP1Az2KmIzN4/AAAhPj4AAAAAAAAAAdICAAAuAAAAw41JJi6B7j8w3FR1YaHePwAAMj4+AAAAAAAAAAHTAgAALgAAAGsftsKteu4/FIXRQDp23j8AAEE+TgAAAAAAAAAB1AIAAC4AAAARsSJfLXTuP2iCDHJ/Nd4/AABRPk4AAAAAAAAAAdUCAAAuAAAAI2eq4gxs7j/4qSbW+undPwAAXj5dAAAAAAAAAAHWAgAALgAAADUdMmbsY+4/gNFAOnae3T8AAGs+XQAAAAAAAAAB1wIAAC4AAABF07npy1vuP9jOe2u7Xd0/AAB3Pm0AAAAAAAAAAdgCAAAuAAAAVYlBbatT7j9k9pXPNhLdPwCAgT5tAAAAAAAAAAHZAgAALgAAAM9j5NfqSe4/uPPQAHzR3D8AgIQ+fQAAAAAAAAAB2gIAAC4AAABLPodCKkDuPwzxCzLBkNw/AACJPn0AAAAAAAAAAdsCAAAuAAAALz1FlMk07j9k7kZjBlDcPwAAjj6MAAAAAAAAAAHcAgAALgAAAOmEObQoJu4/fMGiYRUa3D8AgJE+nAAAAAAAAAAB3QIAAC4AAAA3qBLtJxnuP5iU/l8k5Ns/AICVPpwAAAAAAAAAAd4CAAAuAAAAh8vrJScM7j/skTmRaaPbPwAAmD6cAAAAAAAAAAHfAgAALgAAANXuxF4m/+0/0Dq2XEJ42z8AgJs+qwAAAAAAAAAB4AIAAC4AAAAjEp6XJfLtP7TjMigbTds/AICaPqsAAAAAAAAAAeECAAAuAAAAczV30CTl7T9cYtDAvSzbPwCAmT67AAAAAAAAAAHiAgAALgAAAMFYUAkk2O0/COFtWWAM2z8AgJg+uwAAAAAAAAAB4wIAAC4AAAB3oEQpg8ntP3g1LL/M9to/AACZPssAAAAAAAAAAeQCAAAuAAAABTFvF6K37T9c3qiKpcvaPwCAmD7LAAAAAAAAAAHlAgAALgAAAJHBmQXBpe0/CF1GI0ir2j8AAJg+2gAAAAAAAAAB5gIAAC4AAAAbUsTz35PtP6zb47vqito/AACYPtoAAAAAAAAAAecCAAAuAAAAp+Lu4f6B7T94sQSJtJXaPwAAmD7qAAAAAAAAAAHoAgAALgAAADNzGdAdcO0/6AXD7iCA2j8AAJg+6gAAAAAAAAAB6QIAAC4AAAApKF+lnFztP+gFw+4ggNo/AACYPuoAAAAAAAAAAeoCAAAuAAAAiQHAYXtH7T9YWoFUjWraPwAAmT76AAAAAAAAAAHrAgAALgAAAH22BTf6M+0/IDCiIVd12j8AgJo++gAAAAAAAAAB7AIAAC4AAABza0sMeSDtP6zb47vqito/AACaPgkBAAAAAAAAAe0CAAAuAAAAaSCR4fcM7T9AhyVWfqDaPwAAmT4JAQAAAAAAAAHuAgAALgAAAF/V1rZ2+ew/0DJn8BG22j8AgJg+GQEAAAAAAAAB7wIAAC4AAADBrjdzVeTsPyS0yVdv1to/AACYPhkBAAAAAAAAAfACAAAuAAAAiayzFpTN7D94NSy/zPbaPwCAlj4oAQAAAAAAAAHxAgAALgAAALvOSqEytew/0LaOJioX2z8AAJY+KAEAAAAAAAAB8gIAAC4AAACFzMZEcZ7sPyQ48Y2HN9s/AACWPjgBAAAAAAAAAfMCAAAuAAAATcpC6K+H7D8IZZWPeG3bPwAAlz44AQAAAAAAAAH0AgAALgAAAK2jo6SOcuw/7JE5kWmj2z8AgJY+SAEAAAAAAAAB9QIAAC4AAADfxTovLVrsP5iU/l8k5Ns/AACWPkgBAAAAAAAAAfYCAAAuAAAAQZ+b6wtF7D8MbeT7qC/cPwAAlz5XAQAAAAAAAAH3AgAALgAAAKF4/KfqL+w/DPELMsGQ3D8AgJk+VwEAAAAAAAAB+AIAAC4AAACVLUJ9aRzsPxB1M2jZ8dw/AACbPmcBAAAAAAAAAfkCAAAuAAAAt5lRhCgM7D8Q+Vqe8VLdPwCAnD5nAQAAAAAAAAH6AgAALgAAAHHhRaSH/es/EH2C1Am03T8AgJw+dwEAAAAAAAAB+wIAAC4AAAApKTrE5u7rP9zWytfrH94/AACcPncBAAAAAAAAAfwCAAAuAAAA33Au5EXg6z9sBjSol5bePwAAnT6GAQAAAAAAAAH9AgAALgAAAC+UBx1F0+s/3GJBejRD3z8AgJ4+hgEAAAAAAAAB/gIAAC4AAADn2/s8pMTrP1S/TkzR798/AICfPoYBAAAAAAAAAf8CAAAuAAAAN//UdaO36z/kDS4PN07gPwCAnz6WAQAAAAAAAAEAAwAALgAAAIUirq6iqus/Hrw0eIWk4D8AgJ4+lgEAAAAAAAABAQMAAC4AAABpIWwAQp/rPzzVy8c4AOE/AACePqUBAAAAAAAAAQIDAAAuAAAA5fsOa4GV6z8+WfP9UGHhPwAAnj6lAQAAAAAAAAEDAwAALgAAAF/WsdXAi+s/Pt0aNGnC4T8AAJ4+tQEAAAAAAAABBAMAAC4AAADZsFRAAILrPyTM0lDmKOI/AACePrUBAAAAAAAAAQUDAAAuAAAAVYv3qj946z960VzuW6riPwAAnz7FAQAAAAAAAAEGAwAALgAAAGVBfy4fcOs/7mtWpWwm4z8AgJ4+xQEAAAAAAAABBwMAAC4AAAAN0+vKnmnrP4Kbv3UYneM/AACePtQBAAAAAAAAAQgDAAAuAAAAtWRYZx5j6z+admrgVynkPwAAnj7UAQAAAAAAAAEJAwAALgAAAPPRqRw+Xus/9nv0fc2q5D8AAJ8+5AEAAAAAAAABCgMAAC4AAADFGuDq/VrrP06BfhtDLOU/AICfPuQBAAAAAAAAAQsDAAAuAAAALz/70V1Z6z9qXCmGgrjlPwCAnz70AQAAAAAAAAEMAwAALgAAAJljFrm9V+s/Ug31vYtP5j8AAKE+9AEAAAAAAAABDQMAAC4AAACZYxa5vVfrP4p9D0Jm1uY/AICiPgMCAAAAAAAAAQ4DAAAuAAAALz/70V1Z6z+mWLqspWLnPwCApD4DAgAAAAAAAAEPAwAALgAAAFv2xAOeXOs/Al5EShvk5z8AgKY+EwIAAAAAAAABEAMAAC4AAACHrY413l/rP3b4PQEsYOg/AICnPhMCAAAAAAAAAREDAAAuAAAAS0A9gL5k6z8CKKfR19boPwAAqT4iAgAAAAAAAAESAwAALgAAAKOu0OM+a+s/rux/ux5I6T8AgKs+IgIAAAAAAAABEwMAAC4AAACR+EhgX3PrPyaHeXIvxOk/AACvPjICAAAAAAAAARQDAAAuAAAAFx6m9R996z/u4MF1ETDqPwAAsz4yAgAAAAAAAAEVAwAALgAAAMn6zLwgius/0s95ko6W6j8AALc+QgIAAAAAAAABFgMAAC4AAAB71/ODIZfrP9JTocim9+o/AAC6PkICAAAAAAAAARcDAAAuAAAAwY//Y8Kl6z8qlxdLkEjrPwCAvD5RAgAAAAAAAAEYAwAALgAAAAlIC0RjtOs/nm/95hSU6z8AgL4+UQIAAAAAAAABGQMAAC4AAADn2/s8pMTrP/Kyc2n+5Os/AIDAPmECAAAAAAAAARoDAAAuAAAAhwKbgMXZ6z9mi1kFgzDsPwCAwT5hAgAAAAAAAAEbAwAALgAAAJFNVatG7es/Eo4e1D1x7D8AgME+YQIAAAAAAAABHAMAAC4AAAAzdPTuZwLsP94lU7yTrOw/AADCPnECAAAAAAAAAR0DAAAuAAAAaXZ4SykZ7D+ivYek6efsPwAAwz5xAgAAAAAAAAEeAwAALgAAAKF4/KfqL+w/alW8jD8j7T8AgMQ+gAIAAAAAAAABHwMAAC4AAABtVmUdTEjsP06CYI4wWe0/AIDHPoACAAAAAAAAASADAAAuAAAAZ+uXxO1j7D8yrwSQIY/tPwAAyT6QAgAAAAAAAAEhAwAALgAAAMmk5VLvfew/TgaIxEi67T8AgMk+kAIAAAAAAAABIgMAAC4AAADBORj6kJnsPzIzLMY58O0/AADLPp8CAAAAAAAAASMDAAAuAAAA54UU03K47D8y9T/hxSDuPwCAzD6fAgAAAAAAAAEkAwAALgAAAKOt9cT02Ow/cuEyL4hG7j8AgM0+rwIAAAAAAAABJQMAAC4AAADJ+fGd1vfsP3KjRkoUd+4/AADPPq8CAAAAAAAAASYDAAAuAAAAhSHTj1gY7T+O+sl+O6LuPwCAzz6/AgAAAAAAAAEnAwAALgAAANckmZp6Ou0/4nss5pjC7j8AANE+vwIAAAAAAAABKAMAAC4AAACRTHqM/FrtP3InboAs2O4/AIDRPs4CAAAAAAAAASkDAAAuAAAAuZh2Zd557T/+0q8awO3uPwAA0z7OAgAAAAAAAAEqAwAALgAAAKF3IYmgne0/qhNhzu797j8AgNM+3gIAAAAAAAABKwMAAC4AAADhxF8Q48ftP3LpgZu4CO8/AADVPt4CAAAAAAAAASwDAAAuAAAA91rUZeXu7T9WVBKCHQ7vPwCA1j7uAgAAAAAAAAEtAwAALgAAAHMVZKJHFO4/qhNhzu797j8AgNk+7gIAAAAAAAABLgMAAC4AAADzz/PeqTnuP1aS/maR3e4/AADcPv0CAAAAAAAAAS8DAAAuAAAARdO56ctb7j8apgsZz7fuPwCA3j79AgAAAAAAAAEwAwAALgAAAC2yZA2Of+4/GuT3/UKH7j8AgOA+/QIAAAAAAAABMQMAAC4AAAB/tSoYsKHuPxoi5OK2Vu4/AIDiPg0DAAAAAAAAATIDAAAuAAAA0bjwItLD7j8y9T/hxSDuPwCA4z4NAwAAAAAAAAEzAwAALgAAACG8ti305e4/bl0L+W/l7T8AgOM+HAMAAAAAAAABNAMAAC4AAADf45cfdgbvP97vtUNQn+0/AADlPhwDAAAAAAAAATUDAAAuAAAABTCU+Fcl7z+GrD/BZk7tPwCA5z4sAwAAAAAAAAE2AwAALgAAAL9XderZRe8/FtRZJeIC7T8AAOk+LAMAAAAAAAABNwMAAC4AAAC57KeRe2HvP76Q46L4sew/AIDqPjwDAAAAAAAAATgDAAAuAAAA7+4r7jx47z+6DLxs4FDsPwCA7D48AwAAAAAAAAE5AwAALgAAAI8VyzFeje8/8rJzaf7k6z8AgO4+SwMAAAAAAAABOgMAAC4AAADXzdYR/5vvP4Lajc15mes/AIDvPksDAAAAAAAAATsDAAAuAAAAtWHHCkCs7z8OQJQWaR3rPwAA8T5bAwAAAAAAAAE8AwAALgAAAP0Z0+rguu8/tjoKefOb6j8AgPE+WwMAAAAAAAABPQMAAC4AAADdrcPjIcvvP141gNt9Guo/AIDxPmsDAAAAAAAAAT4DAAAuAAAAjYrqqiLY7z/umoYkbZ7pPwAA8j5rAwAAAAAAAAE/AwAALgAAABGwR0Dj4e8/sipsoJIX6T8AAPI+egMAAAAAAAABQAMAAC4AAABrHtujY+jvP67kME/uheg/AAD0PnoDAAAAAAAAAUEDAAAuAAAAmdWk1aPr7z+unvX9SfTnPwAA9z6KAwAAAAAAAAFCAwAALgAAAMWMbgfk7u8/4oKZ39tX5z8AgPc+igMAAAAAAAABQwMAAC4AAACZ1aTVo+vvPzb8rNoItuY/AAD3PpkDAAAAAAAAAUQDAAAuAAAA1UL2isPm7z9u4FC8mhnmPwCA9j6ZAwAAAAAAAAFFAwAALgAAAH3UYidD4O8/9oND6v1s5T8AAPY+qQMAAAAAAAABRgMAAC4AAACNiuqqItjvP2aSxv7FxeQ/AIDzPqkDAAAAAAAAAUcDAAAuAAAAB2WNFWLO7z+admrgVynkPwCA8D65AwAAAAAAAAFIAwAALgAAAFeIZk5hwe8/DoXt9B+C4z8AgO0+uQMAAAAAAAABSQMAAC4AAAB39HVVILHvP0Rpkdax5eI/AIDsPsgDAAAAAAAAAUoDAAAuAAAABYWgQz+f7z+W4qTR3kPiPwAA6z7IAwAAAAAAAAFLAwAALgAAAI8VyzFeje8/zMZIs3Cn4T8AAOk+yAMAAAAAAAABTAMAAC4AAAAdpvUffXvvP8qADWLMFeE/AADkPtgDAAAAAAAAAU0DAAAuAAAApzYgDpxp7z90e4PEVpTgPwAA3T7YAwAAAAAAAAFOAwAALgAAADXHSvy6V+8/qiE7wXQo4D8AANw+6AMAAAAAAAABTwMAAC4AAAC/V3Xq2UXvP8SP5Xsled8/AIDdPugDAAAAAAAAAVADAAAuAAAAtQy7v1gy7z/Ah5YP9bbePwCA3D73AwAAAAAAAAFRAwAALgAAAH8KN2OXG+8/3NbK1+sf3j8AANo+9wMAAAAAAAABUgMAAC4AAABzv3w4FgjvP4DRQDp2nt0/AIDUPgcEAAAAAAAAAVMDAAAuAAAA1Zjd9PTy7j+4d/g2lDLdPwAAzT4HBAAAAAAAAAFUAwAALgAAAMtNI8pz3+4/gMnxzUXc3D8AAMA+FgQAAAAAAAABVQMAAC4AAACTS59tssjuP2Rybpkesdw/AACxPhYEAAAAAAAAAVYDAAAuAAAAx202+FCw7j8M8QsywZDcPwAAlT4mBAAAAAAAAAFXAwAALgAAAJFrspuPme4/SBvrZPeF3D8AAGc+JgQAAAAAAAABWAMAAC4AAADxRBNYboTuPwzxCzLBkNw/AAAWPlUEAAAAAAAACw=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64|39.253|25.254|60.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45|34.292|18.8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08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46437</TotalTime>
  <Words>1588</Words>
  <Application>Microsoft Macintosh PowerPoint</Application>
  <PresentationFormat>Présentation à l'écran (4:3)</PresentationFormat>
  <Paragraphs>336</Paragraphs>
  <Slides>42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42</vt:i4>
      </vt:variant>
    </vt:vector>
  </HeadingPairs>
  <TitlesOfParts>
    <vt:vector size="51" baseType="lpstr">
      <vt:lpstr>Calibri</vt:lpstr>
      <vt:lpstr>ＭＳ Ｐゴシック</vt:lpstr>
      <vt:lpstr>Osaka</vt:lpstr>
      <vt:lpstr>Symbol</vt:lpstr>
      <vt:lpstr>Times</vt:lpstr>
      <vt:lpstr>Arial</vt:lpstr>
      <vt:lpstr>Office Theme</vt:lpstr>
      <vt:lpstr>Equation</vt:lpstr>
      <vt:lpstr>Chart</vt:lpstr>
      <vt:lpstr>Présentation PowerPoint</vt:lpstr>
      <vt:lpstr>Probabilistic techniques</vt:lpstr>
      <vt:lpstr>But they’re not a silver bullet!</vt:lpstr>
      <vt:lpstr>Présentation PowerPoint</vt:lpstr>
      <vt:lpstr>Probability definitions</vt:lpstr>
      <vt:lpstr>Basic identities</vt:lpstr>
      <vt:lpstr>Basic identities</vt:lpstr>
      <vt:lpstr>Super simple example #1</vt:lpstr>
      <vt:lpstr>Super simple example #2</vt:lpstr>
      <vt:lpstr>Super simple example #3</vt:lpstr>
      <vt:lpstr>The Birthday Problem</vt:lpstr>
      <vt:lpstr>Présentation PowerPoint</vt:lpstr>
      <vt:lpstr>Conditional probabilities</vt:lpstr>
      <vt:lpstr>Conditional probabilities</vt:lpstr>
      <vt:lpstr>Independence of events</vt:lpstr>
      <vt:lpstr>Conditional independence</vt:lpstr>
      <vt:lpstr>Bayes’ Law</vt:lpstr>
      <vt:lpstr>Bayes’ Law Example #1</vt:lpstr>
      <vt:lpstr>Présentation PowerPoint</vt:lpstr>
      <vt:lpstr>Applications to AI</vt:lpstr>
      <vt:lpstr>Bayes’ Law: An example</vt:lpstr>
      <vt:lpstr>Bayes’ Law: An example</vt:lpstr>
      <vt:lpstr>Bayesian inference example</vt:lpstr>
      <vt:lpstr>Bayesian inference example (2)</vt:lpstr>
      <vt:lpstr>Bayesian inference example (3)</vt:lpstr>
      <vt:lpstr>Bayesian inference example (4)</vt:lpstr>
      <vt:lpstr>Probabilistic inference</vt:lpstr>
      <vt:lpstr>Présentation PowerPoint</vt:lpstr>
      <vt:lpstr>Spam</vt:lpstr>
      <vt:lpstr>Présentation PowerPoint</vt:lpstr>
      <vt:lpstr>Modeling a document</vt:lpstr>
      <vt:lpstr>Statistical motivation</vt:lpstr>
      <vt:lpstr>Statistical motivation</vt:lpstr>
      <vt:lpstr>Bayesian spam filtering</vt:lpstr>
      <vt:lpstr>More examples</vt:lpstr>
      <vt:lpstr>Bayesian spam filtering</vt:lpstr>
      <vt:lpstr>Bayesian spam filtering</vt:lpstr>
      <vt:lpstr>A practical spam filter [Graham02]</vt:lpstr>
      <vt:lpstr>A true negative</vt:lpstr>
      <vt:lpstr>A false negative</vt:lpstr>
      <vt:lpstr>Learning</vt:lpstr>
      <vt:lpstr>Naïve Bayes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Cutilli, Benjamin V</cp:lastModifiedBy>
  <cp:revision>309</cp:revision>
  <cp:lastPrinted>2012-02-19T21:53:43Z</cp:lastPrinted>
  <dcterms:created xsi:type="dcterms:W3CDTF">2012-02-19T21:48:47Z</dcterms:created>
  <dcterms:modified xsi:type="dcterms:W3CDTF">2017-01-24T03:29:38Z</dcterms:modified>
</cp:coreProperties>
</file>