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0"/>
  </p:notesMasterIdLst>
  <p:sldIdLst>
    <p:sldId id="257" r:id="rId5"/>
    <p:sldId id="259" r:id="rId6"/>
    <p:sldId id="271" r:id="rId7"/>
    <p:sldId id="273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8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80D73-9483-4711-BA7B-24CDA2BA14A1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27A80F9B-EB06-48B0-9B70-1BDE9A41AAA7}">
      <dgm:prSet phldrT="[Text]" custT="1"/>
      <dgm:spPr/>
      <dgm:t>
        <a:bodyPr/>
        <a:lstStyle/>
        <a:p>
          <a:r>
            <a:rPr lang="en-US" sz="1800" b="1" dirty="0"/>
            <a:t>SharePoint List</a:t>
          </a:r>
        </a:p>
      </dgm:t>
    </dgm:pt>
    <dgm:pt modelId="{790AF816-8AD9-4DA7-8400-063B27412A08}" type="parTrans" cxnId="{0C9AC696-D0B5-4044-ADF4-76F5887AF8B8}">
      <dgm:prSet/>
      <dgm:spPr/>
      <dgm:t>
        <a:bodyPr/>
        <a:lstStyle/>
        <a:p>
          <a:endParaRPr lang="en-US"/>
        </a:p>
      </dgm:t>
    </dgm:pt>
    <dgm:pt modelId="{9FB25382-1C1D-4E6A-8700-C657E475BE39}" type="sibTrans" cxnId="{0C9AC696-D0B5-4044-ADF4-76F5887AF8B8}">
      <dgm:prSet/>
      <dgm:spPr/>
      <dgm:t>
        <a:bodyPr/>
        <a:lstStyle/>
        <a:p>
          <a:endParaRPr lang="en-US"/>
        </a:p>
      </dgm:t>
    </dgm:pt>
    <dgm:pt modelId="{149C2C0E-F5F0-42E8-8AB3-25C57C136E8C}">
      <dgm:prSet phldrT="[Text]" custT="1"/>
      <dgm:spPr/>
      <dgm:t>
        <a:bodyPr/>
        <a:lstStyle/>
        <a:p>
          <a:r>
            <a:rPr lang="en-US" sz="1900" dirty="0"/>
            <a:t>Form Rules</a:t>
          </a:r>
        </a:p>
      </dgm:t>
    </dgm:pt>
    <dgm:pt modelId="{D5082D73-DE7E-4D7D-8D6C-A57DA8305980}" type="sibTrans" cxnId="{8523BE6E-60F8-403D-864C-052AF2EB6283}">
      <dgm:prSet/>
      <dgm:spPr/>
      <dgm:t>
        <a:bodyPr/>
        <a:lstStyle/>
        <a:p>
          <a:endParaRPr lang="en-US"/>
        </a:p>
      </dgm:t>
    </dgm:pt>
    <dgm:pt modelId="{869686E1-41D2-4236-93F6-D9B8A07D1B48}" type="parTrans" cxnId="{8523BE6E-60F8-403D-864C-052AF2EB6283}">
      <dgm:prSet/>
      <dgm:spPr/>
      <dgm:t>
        <a:bodyPr/>
        <a:lstStyle/>
        <a:p>
          <a:endParaRPr lang="en-US"/>
        </a:p>
      </dgm:t>
    </dgm:pt>
    <dgm:pt modelId="{5EC0C15D-A91E-42CB-BC59-48E78EEC4F20}">
      <dgm:prSet phldrT="[Text]" custT="1"/>
      <dgm:spPr/>
      <dgm:t>
        <a:bodyPr/>
        <a:lstStyle/>
        <a:p>
          <a:r>
            <a:rPr lang="en-US" sz="2400" dirty="0"/>
            <a:t>???</a:t>
          </a:r>
        </a:p>
      </dgm:t>
    </dgm:pt>
    <dgm:pt modelId="{93F4A242-B009-4A4A-952E-4FAE8F76AD35}" type="sibTrans" cxnId="{FE17F001-EF7E-4483-9313-497074D9DC28}">
      <dgm:prSet/>
      <dgm:spPr/>
      <dgm:t>
        <a:bodyPr/>
        <a:lstStyle/>
        <a:p>
          <a:endParaRPr lang="en-US"/>
        </a:p>
      </dgm:t>
    </dgm:pt>
    <dgm:pt modelId="{62F2CCA6-10C7-4519-BB35-1DF59D56AEBF}" type="parTrans" cxnId="{FE17F001-EF7E-4483-9313-497074D9DC28}">
      <dgm:prSet/>
      <dgm:spPr/>
      <dgm:t>
        <a:bodyPr/>
        <a:lstStyle/>
        <a:p>
          <a:endParaRPr lang="en-US"/>
        </a:p>
      </dgm:t>
    </dgm:pt>
    <dgm:pt modelId="{9DC6B1EC-5CE3-4FF9-978B-F348D17FA7F1}">
      <dgm:prSet phldrT="[Text]" custT="1"/>
      <dgm:spPr/>
      <dgm:t>
        <a:bodyPr/>
        <a:lstStyle/>
        <a:p>
          <a:r>
            <a:rPr lang="en-US" sz="1800" dirty="0"/>
            <a:t>Nintex Form</a:t>
          </a:r>
        </a:p>
      </dgm:t>
    </dgm:pt>
    <dgm:pt modelId="{261B80BC-77A9-4A76-9CAA-B33F5DB92C53}" type="sibTrans" cxnId="{17A7B145-5D59-4B2C-9336-9025FEED828E}">
      <dgm:prSet/>
      <dgm:spPr/>
      <dgm:t>
        <a:bodyPr/>
        <a:lstStyle/>
        <a:p>
          <a:endParaRPr lang="en-US"/>
        </a:p>
      </dgm:t>
    </dgm:pt>
    <dgm:pt modelId="{C9DF3F55-DD85-4B08-BFE5-FF23BA6E0D6F}" type="parTrans" cxnId="{17A7B145-5D59-4B2C-9336-9025FEED828E}">
      <dgm:prSet/>
      <dgm:spPr/>
      <dgm:t>
        <a:bodyPr/>
        <a:lstStyle/>
        <a:p>
          <a:endParaRPr lang="en-US"/>
        </a:p>
      </dgm:t>
    </dgm:pt>
    <dgm:pt modelId="{7D13CE4C-3EF6-4093-82E0-5F3D8CA69C42}" type="pres">
      <dgm:prSet presAssocID="{5F680D73-9483-4711-BA7B-24CDA2BA14A1}" presName="Name0" presStyleCnt="0">
        <dgm:presLayoutVars>
          <dgm:dir/>
          <dgm:resizeHandles val="exact"/>
        </dgm:presLayoutVars>
      </dgm:prSet>
      <dgm:spPr/>
    </dgm:pt>
    <dgm:pt modelId="{444E9BD9-A45D-4137-9578-297A5B54025E}" type="pres">
      <dgm:prSet presAssocID="{27A80F9B-EB06-48B0-9B70-1BDE9A41AAA7}" presName="parTxOnly" presStyleLbl="node1" presStyleIdx="0" presStyleCnt="4">
        <dgm:presLayoutVars>
          <dgm:bulletEnabled val="1"/>
        </dgm:presLayoutVars>
      </dgm:prSet>
      <dgm:spPr/>
    </dgm:pt>
    <dgm:pt modelId="{7A9A2405-278A-4A38-B808-D9DBAFE08546}" type="pres">
      <dgm:prSet presAssocID="{9FB25382-1C1D-4E6A-8700-C657E475BE39}" presName="parSpace" presStyleCnt="0"/>
      <dgm:spPr/>
    </dgm:pt>
    <dgm:pt modelId="{F0EF2B01-AF5E-4A8B-9190-E1F7295AECBA}" type="pres">
      <dgm:prSet presAssocID="{9DC6B1EC-5CE3-4FF9-978B-F348D17FA7F1}" presName="parTxOnly" presStyleLbl="node1" presStyleIdx="1" presStyleCnt="4">
        <dgm:presLayoutVars>
          <dgm:bulletEnabled val="1"/>
        </dgm:presLayoutVars>
      </dgm:prSet>
      <dgm:spPr/>
    </dgm:pt>
    <dgm:pt modelId="{73F4E644-D9F7-4158-8587-01DBE3464839}" type="pres">
      <dgm:prSet presAssocID="{261B80BC-77A9-4A76-9CAA-B33F5DB92C53}" presName="parSpace" presStyleCnt="0"/>
      <dgm:spPr/>
    </dgm:pt>
    <dgm:pt modelId="{3B965F8F-E86E-45A2-B021-789FAF102F9B}" type="pres">
      <dgm:prSet presAssocID="{149C2C0E-F5F0-42E8-8AB3-25C57C136E8C}" presName="parTxOnly" presStyleLbl="node1" presStyleIdx="2" presStyleCnt="4">
        <dgm:presLayoutVars>
          <dgm:bulletEnabled val="1"/>
        </dgm:presLayoutVars>
      </dgm:prSet>
      <dgm:spPr/>
    </dgm:pt>
    <dgm:pt modelId="{F049BDAA-E019-4967-B550-00CF7AD0D080}" type="pres">
      <dgm:prSet presAssocID="{D5082D73-DE7E-4D7D-8D6C-A57DA8305980}" presName="parSpace" presStyleCnt="0"/>
      <dgm:spPr/>
    </dgm:pt>
    <dgm:pt modelId="{C2A523F1-A4C1-4650-8F35-A0488744DC51}" type="pres">
      <dgm:prSet presAssocID="{5EC0C15D-A91E-42CB-BC59-48E78EEC4F20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FE17F001-EF7E-4483-9313-497074D9DC28}" srcId="{5F680D73-9483-4711-BA7B-24CDA2BA14A1}" destId="{5EC0C15D-A91E-42CB-BC59-48E78EEC4F20}" srcOrd="3" destOrd="0" parTransId="{62F2CCA6-10C7-4519-BB35-1DF59D56AEBF}" sibTransId="{93F4A242-B009-4A4A-952E-4FAE8F76AD35}"/>
    <dgm:cxn modelId="{86DD5227-D0C5-4A82-AB9D-0E66EA2350EE}" type="presOf" srcId="{149C2C0E-F5F0-42E8-8AB3-25C57C136E8C}" destId="{3B965F8F-E86E-45A2-B021-789FAF102F9B}" srcOrd="0" destOrd="0" presId="urn:microsoft.com/office/officeart/2005/8/layout/hChevron3"/>
    <dgm:cxn modelId="{58D3AD30-1FAD-4DD7-8E05-DB38C11A3918}" type="presOf" srcId="{5EC0C15D-A91E-42CB-BC59-48E78EEC4F20}" destId="{C2A523F1-A4C1-4650-8F35-A0488744DC51}" srcOrd="0" destOrd="0" presId="urn:microsoft.com/office/officeart/2005/8/layout/hChevron3"/>
    <dgm:cxn modelId="{34DA4135-9C1D-4C9E-A49A-07DF3A412C6F}" type="presOf" srcId="{27A80F9B-EB06-48B0-9B70-1BDE9A41AAA7}" destId="{444E9BD9-A45D-4137-9578-297A5B54025E}" srcOrd="0" destOrd="0" presId="urn:microsoft.com/office/officeart/2005/8/layout/hChevron3"/>
    <dgm:cxn modelId="{17A7B145-5D59-4B2C-9336-9025FEED828E}" srcId="{5F680D73-9483-4711-BA7B-24CDA2BA14A1}" destId="{9DC6B1EC-5CE3-4FF9-978B-F348D17FA7F1}" srcOrd="1" destOrd="0" parTransId="{C9DF3F55-DD85-4B08-BFE5-FF23BA6E0D6F}" sibTransId="{261B80BC-77A9-4A76-9CAA-B33F5DB92C53}"/>
    <dgm:cxn modelId="{68260546-FA3E-42D1-925D-A9EDEF890FD8}" type="presOf" srcId="{5F680D73-9483-4711-BA7B-24CDA2BA14A1}" destId="{7D13CE4C-3EF6-4093-82E0-5F3D8CA69C42}" srcOrd="0" destOrd="0" presId="urn:microsoft.com/office/officeart/2005/8/layout/hChevron3"/>
    <dgm:cxn modelId="{8523BE6E-60F8-403D-864C-052AF2EB6283}" srcId="{5F680D73-9483-4711-BA7B-24CDA2BA14A1}" destId="{149C2C0E-F5F0-42E8-8AB3-25C57C136E8C}" srcOrd="2" destOrd="0" parTransId="{869686E1-41D2-4236-93F6-D9B8A07D1B48}" sibTransId="{D5082D73-DE7E-4D7D-8D6C-A57DA8305980}"/>
    <dgm:cxn modelId="{0C9AC696-D0B5-4044-ADF4-76F5887AF8B8}" srcId="{5F680D73-9483-4711-BA7B-24CDA2BA14A1}" destId="{27A80F9B-EB06-48B0-9B70-1BDE9A41AAA7}" srcOrd="0" destOrd="0" parTransId="{790AF816-8AD9-4DA7-8400-063B27412A08}" sibTransId="{9FB25382-1C1D-4E6A-8700-C657E475BE39}"/>
    <dgm:cxn modelId="{1AE135A9-30AD-423C-955C-E26282884D07}" type="presOf" srcId="{9DC6B1EC-5CE3-4FF9-978B-F348D17FA7F1}" destId="{F0EF2B01-AF5E-4A8B-9190-E1F7295AECBA}" srcOrd="0" destOrd="0" presId="urn:microsoft.com/office/officeart/2005/8/layout/hChevron3"/>
    <dgm:cxn modelId="{4D00F57E-52A3-4254-B0FF-1708A41D643D}" type="presParOf" srcId="{7D13CE4C-3EF6-4093-82E0-5F3D8CA69C42}" destId="{444E9BD9-A45D-4137-9578-297A5B54025E}" srcOrd="0" destOrd="0" presId="urn:microsoft.com/office/officeart/2005/8/layout/hChevron3"/>
    <dgm:cxn modelId="{F0ED2F3D-9D54-41A9-978C-B1513F76F082}" type="presParOf" srcId="{7D13CE4C-3EF6-4093-82E0-5F3D8CA69C42}" destId="{7A9A2405-278A-4A38-B808-D9DBAFE08546}" srcOrd="1" destOrd="0" presId="urn:microsoft.com/office/officeart/2005/8/layout/hChevron3"/>
    <dgm:cxn modelId="{4A5CDB7E-0016-46C7-8543-FE09C8ABB6B7}" type="presParOf" srcId="{7D13CE4C-3EF6-4093-82E0-5F3D8CA69C42}" destId="{F0EF2B01-AF5E-4A8B-9190-E1F7295AECBA}" srcOrd="2" destOrd="0" presId="urn:microsoft.com/office/officeart/2005/8/layout/hChevron3"/>
    <dgm:cxn modelId="{4583379D-B6CB-45A6-AE46-C66204A2DF14}" type="presParOf" srcId="{7D13CE4C-3EF6-4093-82E0-5F3D8CA69C42}" destId="{73F4E644-D9F7-4158-8587-01DBE3464839}" srcOrd="3" destOrd="0" presId="urn:microsoft.com/office/officeart/2005/8/layout/hChevron3"/>
    <dgm:cxn modelId="{03F8E5C8-6F64-4677-9F6B-F6F25113F2C5}" type="presParOf" srcId="{7D13CE4C-3EF6-4093-82E0-5F3D8CA69C42}" destId="{3B965F8F-E86E-45A2-B021-789FAF102F9B}" srcOrd="4" destOrd="0" presId="urn:microsoft.com/office/officeart/2005/8/layout/hChevron3"/>
    <dgm:cxn modelId="{F81D3242-A324-4FE6-B097-406A7EE9B30E}" type="presParOf" srcId="{7D13CE4C-3EF6-4093-82E0-5F3D8CA69C42}" destId="{F049BDAA-E019-4967-B550-00CF7AD0D080}" srcOrd="5" destOrd="0" presId="urn:microsoft.com/office/officeart/2005/8/layout/hChevron3"/>
    <dgm:cxn modelId="{FB8B9422-DBB2-4BB4-B609-52D891847157}" type="presParOf" srcId="{7D13CE4C-3EF6-4093-82E0-5F3D8CA69C42}" destId="{C2A523F1-A4C1-4650-8F35-A0488744DC5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680D73-9483-4711-BA7B-24CDA2BA14A1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27A80F9B-EB06-48B0-9B70-1BDE9A41AAA7}">
      <dgm:prSet phldrT="[Text]" custT="1"/>
      <dgm:spPr/>
      <dgm:t>
        <a:bodyPr/>
        <a:lstStyle/>
        <a:p>
          <a:r>
            <a:rPr lang="en-US" sz="1800" b="0" dirty="0"/>
            <a:t>SharePoint List</a:t>
          </a:r>
        </a:p>
      </dgm:t>
    </dgm:pt>
    <dgm:pt modelId="{790AF816-8AD9-4DA7-8400-063B27412A08}" type="parTrans" cxnId="{0C9AC696-D0B5-4044-ADF4-76F5887AF8B8}">
      <dgm:prSet/>
      <dgm:spPr/>
      <dgm:t>
        <a:bodyPr/>
        <a:lstStyle/>
        <a:p>
          <a:endParaRPr lang="en-US"/>
        </a:p>
      </dgm:t>
    </dgm:pt>
    <dgm:pt modelId="{9FB25382-1C1D-4E6A-8700-C657E475BE39}" type="sibTrans" cxnId="{0C9AC696-D0B5-4044-ADF4-76F5887AF8B8}">
      <dgm:prSet/>
      <dgm:spPr/>
      <dgm:t>
        <a:bodyPr/>
        <a:lstStyle/>
        <a:p>
          <a:endParaRPr lang="en-US"/>
        </a:p>
      </dgm:t>
    </dgm:pt>
    <dgm:pt modelId="{149C2C0E-F5F0-42E8-8AB3-25C57C136E8C}">
      <dgm:prSet phldrT="[Text]" custT="1"/>
      <dgm:spPr/>
      <dgm:t>
        <a:bodyPr/>
        <a:lstStyle/>
        <a:p>
          <a:r>
            <a:rPr lang="en-US" sz="1900" dirty="0"/>
            <a:t>Form Rules</a:t>
          </a:r>
        </a:p>
      </dgm:t>
    </dgm:pt>
    <dgm:pt modelId="{D5082D73-DE7E-4D7D-8D6C-A57DA8305980}" type="sibTrans" cxnId="{8523BE6E-60F8-403D-864C-052AF2EB6283}">
      <dgm:prSet/>
      <dgm:spPr/>
      <dgm:t>
        <a:bodyPr/>
        <a:lstStyle/>
        <a:p>
          <a:endParaRPr lang="en-US"/>
        </a:p>
      </dgm:t>
    </dgm:pt>
    <dgm:pt modelId="{869686E1-41D2-4236-93F6-D9B8A07D1B48}" type="parTrans" cxnId="{8523BE6E-60F8-403D-864C-052AF2EB6283}">
      <dgm:prSet/>
      <dgm:spPr/>
      <dgm:t>
        <a:bodyPr/>
        <a:lstStyle/>
        <a:p>
          <a:endParaRPr lang="en-US"/>
        </a:p>
      </dgm:t>
    </dgm:pt>
    <dgm:pt modelId="{5EC0C15D-A91E-42CB-BC59-48E78EEC4F20}">
      <dgm:prSet phldrT="[Text]" custT="1"/>
      <dgm:spPr/>
      <dgm:t>
        <a:bodyPr/>
        <a:lstStyle/>
        <a:p>
          <a:r>
            <a:rPr lang="en-US" sz="2400" dirty="0"/>
            <a:t>???</a:t>
          </a:r>
        </a:p>
      </dgm:t>
    </dgm:pt>
    <dgm:pt modelId="{93F4A242-B009-4A4A-952E-4FAE8F76AD35}" type="sibTrans" cxnId="{FE17F001-EF7E-4483-9313-497074D9DC28}">
      <dgm:prSet/>
      <dgm:spPr/>
      <dgm:t>
        <a:bodyPr/>
        <a:lstStyle/>
        <a:p>
          <a:endParaRPr lang="en-US"/>
        </a:p>
      </dgm:t>
    </dgm:pt>
    <dgm:pt modelId="{62F2CCA6-10C7-4519-BB35-1DF59D56AEBF}" type="parTrans" cxnId="{FE17F001-EF7E-4483-9313-497074D9DC28}">
      <dgm:prSet/>
      <dgm:spPr/>
      <dgm:t>
        <a:bodyPr/>
        <a:lstStyle/>
        <a:p>
          <a:endParaRPr lang="en-US"/>
        </a:p>
      </dgm:t>
    </dgm:pt>
    <dgm:pt modelId="{9DC6B1EC-5CE3-4FF9-978B-F348D17FA7F1}">
      <dgm:prSet phldrT="[Text]" custT="1"/>
      <dgm:spPr/>
      <dgm:t>
        <a:bodyPr/>
        <a:lstStyle/>
        <a:p>
          <a:r>
            <a:rPr lang="en-US" sz="1800" b="1" dirty="0"/>
            <a:t>Nintex Form</a:t>
          </a:r>
        </a:p>
      </dgm:t>
    </dgm:pt>
    <dgm:pt modelId="{261B80BC-77A9-4A76-9CAA-B33F5DB92C53}" type="sibTrans" cxnId="{17A7B145-5D59-4B2C-9336-9025FEED828E}">
      <dgm:prSet/>
      <dgm:spPr/>
      <dgm:t>
        <a:bodyPr/>
        <a:lstStyle/>
        <a:p>
          <a:endParaRPr lang="en-US"/>
        </a:p>
      </dgm:t>
    </dgm:pt>
    <dgm:pt modelId="{C9DF3F55-DD85-4B08-BFE5-FF23BA6E0D6F}" type="parTrans" cxnId="{17A7B145-5D59-4B2C-9336-9025FEED828E}">
      <dgm:prSet/>
      <dgm:spPr/>
      <dgm:t>
        <a:bodyPr/>
        <a:lstStyle/>
        <a:p>
          <a:endParaRPr lang="en-US"/>
        </a:p>
      </dgm:t>
    </dgm:pt>
    <dgm:pt modelId="{7D13CE4C-3EF6-4093-82E0-5F3D8CA69C42}" type="pres">
      <dgm:prSet presAssocID="{5F680D73-9483-4711-BA7B-24CDA2BA14A1}" presName="Name0" presStyleCnt="0">
        <dgm:presLayoutVars>
          <dgm:dir/>
          <dgm:resizeHandles val="exact"/>
        </dgm:presLayoutVars>
      </dgm:prSet>
      <dgm:spPr/>
    </dgm:pt>
    <dgm:pt modelId="{444E9BD9-A45D-4137-9578-297A5B54025E}" type="pres">
      <dgm:prSet presAssocID="{27A80F9B-EB06-48B0-9B70-1BDE9A41AAA7}" presName="parTxOnly" presStyleLbl="node1" presStyleIdx="0" presStyleCnt="4">
        <dgm:presLayoutVars>
          <dgm:bulletEnabled val="1"/>
        </dgm:presLayoutVars>
      </dgm:prSet>
      <dgm:spPr/>
    </dgm:pt>
    <dgm:pt modelId="{7A9A2405-278A-4A38-B808-D9DBAFE08546}" type="pres">
      <dgm:prSet presAssocID="{9FB25382-1C1D-4E6A-8700-C657E475BE39}" presName="parSpace" presStyleCnt="0"/>
      <dgm:spPr/>
    </dgm:pt>
    <dgm:pt modelId="{F0EF2B01-AF5E-4A8B-9190-E1F7295AECBA}" type="pres">
      <dgm:prSet presAssocID="{9DC6B1EC-5CE3-4FF9-978B-F348D17FA7F1}" presName="parTxOnly" presStyleLbl="node1" presStyleIdx="1" presStyleCnt="4">
        <dgm:presLayoutVars>
          <dgm:bulletEnabled val="1"/>
        </dgm:presLayoutVars>
      </dgm:prSet>
      <dgm:spPr/>
    </dgm:pt>
    <dgm:pt modelId="{73F4E644-D9F7-4158-8587-01DBE3464839}" type="pres">
      <dgm:prSet presAssocID="{261B80BC-77A9-4A76-9CAA-B33F5DB92C53}" presName="parSpace" presStyleCnt="0"/>
      <dgm:spPr/>
    </dgm:pt>
    <dgm:pt modelId="{3B965F8F-E86E-45A2-B021-789FAF102F9B}" type="pres">
      <dgm:prSet presAssocID="{149C2C0E-F5F0-42E8-8AB3-25C57C136E8C}" presName="parTxOnly" presStyleLbl="node1" presStyleIdx="2" presStyleCnt="4">
        <dgm:presLayoutVars>
          <dgm:bulletEnabled val="1"/>
        </dgm:presLayoutVars>
      </dgm:prSet>
      <dgm:spPr/>
    </dgm:pt>
    <dgm:pt modelId="{F049BDAA-E019-4967-B550-00CF7AD0D080}" type="pres">
      <dgm:prSet presAssocID="{D5082D73-DE7E-4D7D-8D6C-A57DA8305980}" presName="parSpace" presStyleCnt="0"/>
      <dgm:spPr/>
    </dgm:pt>
    <dgm:pt modelId="{C2A523F1-A4C1-4650-8F35-A0488744DC51}" type="pres">
      <dgm:prSet presAssocID="{5EC0C15D-A91E-42CB-BC59-48E78EEC4F20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FE17F001-EF7E-4483-9313-497074D9DC28}" srcId="{5F680D73-9483-4711-BA7B-24CDA2BA14A1}" destId="{5EC0C15D-A91E-42CB-BC59-48E78EEC4F20}" srcOrd="3" destOrd="0" parTransId="{62F2CCA6-10C7-4519-BB35-1DF59D56AEBF}" sibTransId="{93F4A242-B009-4A4A-952E-4FAE8F76AD35}"/>
    <dgm:cxn modelId="{86DD5227-D0C5-4A82-AB9D-0E66EA2350EE}" type="presOf" srcId="{149C2C0E-F5F0-42E8-8AB3-25C57C136E8C}" destId="{3B965F8F-E86E-45A2-B021-789FAF102F9B}" srcOrd="0" destOrd="0" presId="urn:microsoft.com/office/officeart/2005/8/layout/hChevron3"/>
    <dgm:cxn modelId="{58D3AD30-1FAD-4DD7-8E05-DB38C11A3918}" type="presOf" srcId="{5EC0C15D-A91E-42CB-BC59-48E78EEC4F20}" destId="{C2A523F1-A4C1-4650-8F35-A0488744DC51}" srcOrd="0" destOrd="0" presId="urn:microsoft.com/office/officeart/2005/8/layout/hChevron3"/>
    <dgm:cxn modelId="{34DA4135-9C1D-4C9E-A49A-07DF3A412C6F}" type="presOf" srcId="{27A80F9B-EB06-48B0-9B70-1BDE9A41AAA7}" destId="{444E9BD9-A45D-4137-9578-297A5B54025E}" srcOrd="0" destOrd="0" presId="urn:microsoft.com/office/officeart/2005/8/layout/hChevron3"/>
    <dgm:cxn modelId="{17A7B145-5D59-4B2C-9336-9025FEED828E}" srcId="{5F680D73-9483-4711-BA7B-24CDA2BA14A1}" destId="{9DC6B1EC-5CE3-4FF9-978B-F348D17FA7F1}" srcOrd="1" destOrd="0" parTransId="{C9DF3F55-DD85-4B08-BFE5-FF23BA6E0D6F}" sibTransId="{261B80BC-77A9-4A76-9CAA-B33F5DB92C53}"/>
    <dgm:cxn modelId="{68260546-FA3E-42D1-925D-A9EDEF890FD8}" type="presOf" srcId="{5F680D73-9483-4711-BA7B-24CDA2BA14A1}" destId="{7D13CE4C-3EF6-4093-82E0-5F3D8CA69C42}" srcOrd="0" destOrd="0" presId="urn:microsoft.com/office/officeart/2005/8/layout/hChevron3"/>
    <dgm:cxn modelId="{8523BE6E-60F8-403D-864C-052AF2EB6283}" srcId="{5F680D73-9483-4711-BA7B-24CDA2BA14A1}" destId="{149C2C0E-F5F0-42E8-8AB3-25C57C136E8C}" srcOrd="2" destOrd="0" parTransId="{869686E1-41D2-4236-93F6-D9B8A07D1B48}" sibTransId="{D5082D73-DE7E-4D7D-8D6C-A57DA8305980}"/>
    <dgm:cxn modelId="{0C9AC696-D0B5-4044-ADF4-76F5887AF8B8}" srcId="{5F680D73-9483-4711-BA7B-24CDA2BA14A1}" destId="{27A80F9B-EB06-48B0-9B70-1BDE9A41AAA7}" srcOrd="0" destOrd="0" parTransId="{790AF816-8AD9-4DA7-8400-063B27412A08}" sibTransId="{9FB25382-1C1D-4E6A-8700-C657E475BE39}"/>
    <dgm:cxn modelId="{1AE135A9-30AD-423C-955C-E26282884D07}" type="presOf" srcId="{9DC6B1EC-5CE3-4FF9-978B-F348D17FA7F1}" destId="{F0EF2B01-AF5E-4A8B-9190-E1F7295AECBA}" srcOrd="0" destOrd="0" presId="urn:microsoft.com/office/officeart/2005/8/layout/hChevron3"/>
    <dgm:cxn modelId="{4D00F57E-52A3-4254-B0FF-1708A41D643D}" type="presParOf" srcId="{7D13CE4C-3EF6-4093-82E0-5F3D8CA69C42}" destId="{444E9BD9-A45D-4137-9578-297A5B54025E}" srcOrd="0" destOrd="0" presId="urn:microsoft.com/office/officeart/2005/8/layout/hChevron3"/>
    <dgm:cxn modelId="{F0ED2F3D-9D54-41A9-978C-B1513F76F082}" type="presParOf" srcId="{7D13CE4C-3EF6-4093-82E0-5F3D8CA69C42}" destId="{7A9A2405-278A-4A38-B808-D9DBAFE08546}" srcOrd="1" destOrd="0" presId="urn:microsoft.com/office/officeart/2005/8/layout/hChevron3"/>
    <dgm:cxn modelId="{4A5CDB7E-0016-46C7-8543-FE09C8ABB6B7}" type="presParOf" srcId="{7D13CE4C-3EF6-4093-82E0-5F3D8CA69C42}" destId="{F0EF2B01-AF5E-4A8B-9190-E1F7295AECBA}" srcOrd="2" destOrd="0" presId="urn:microsoft.com/office/officeart/2005/8/layout/hChevron3"/>
    <dgm:cxn modelId="{4583379D-B6CB-45A6-AE46-C66204A2DF14}" type="presParOf" srcId="{7D13CE4C-3EF6-4093-82E0-5F3D8CA69C42}" destId="{73F4E644-D9F7-4158-8587-01DBE3464839}" srcOrd="3" destOrd="0" presId="urn:microsoft.com/office/officeart/2005/8/layout/hChevron3"/>
    <dgm:cxn modelId="{03F8E5C8-6F64-4677-9F6B-F6F25113F2C5}" type="presParOf" srcId="{7D13CE4C-3EF6-4093-82E0-5F3D8CA69C42}" destId="{3B965F8F-E86E-45A2-B021-789FAF102F9B}" srcOrd="4" destOrd="0" presId="urn:microsoft.com/office/officeart/2005/8/layout/hChevron3"/>
    <dgm:cxn modelId="{F81D3242-A324-4FE6-B097-406A7EE9B30E}" type="presParOf" srcId="{7D13CE4C-3EF6-4093-82E0-5F3D8CA69C42}" destId="{F049BDAA-E019-4967-B550-00CF7AD0D080}" srcOrd="5" destOrd="0" presId="urn:microsoft.com/office/officeart/2005/8/layout/hChevron3"/>
    <dgm:cxn modelId="{FB8B9422-DBB2-4BB4-B609-52D891847157}" type="presParOf" srcId="{7D13CE4C-3EF6-4093-82E0-5F3D8CA69C42}" destId="{C2A523F1-A4C1-4650-8F35-A0488744DC5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680D73-9483-4711-BA7B-24CDA2BA14A1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27A80F9B-EB06-48B0-9B70-1BDE9A41AAA7}">
      <dgm:prSet phldrT="[Text]" custT="1"/>
      <dgm:spPr/>
      <dgm:t>
        <a:bodyPr/>
        <a:lstStyle/>
        <a:p>
          <a:r>
            <a:rPr lang="en-US" sz="1800" b="0" dirty="0"/>
            <a:t>SharePoint List</a:t>
          </a:r>
        </a:p>
      </dgm:t>
    </dgm:pt>
    <dgm:pt modelId="{790AF816-8AD9-4DA7-8400-063B27412A08}" type="parTrans" cxnId="{0C9AC696-D0B5-4044-ADF4-76F5887AF8B8}">
      <dgm:prSet/>
      <dgm:spPr/>
      <dgm:t>
        <a:bodyPr/>
        <a:lstStyle/>
        <a:p>
          <a:endParaRPr lang="en-US"/>
        </a:p>
      </dgm:t>
    </dgm:pt>
    <dgm:pt modelId="{9FB25382-1C1D-4E6A-8700-C657E475BE39}" type="sibTrans" cxnId="{0C9AC696-D0B5-4044-ADF4-76F5887AF8B8}">
      <dgm:prSet/>
      <dgm:spPr/>
      <dgm:t>
        <a:bodyPr/>
        <a:lstStyle/>
        <a:p>
          <a:endParaRPr lang="en-US"/>
        </a:p>
      </dgm:t>
    </dgm:pt>
    <dgm:pt modelId="{149C2C0E-F5F0-42E8-8AB3-25C57C136E8C}">
      <dgm:prSet phldrT="[Text]" custT="1"/>
      <dgm:spPr/>
      <dgm:t>
        <a:bodyPr/>
        <a:lstStyle/>
        <a:p>
          <a:r>
            <a:rPr lang="en-US" sz="1900" b="1" dirty="0"/>
            <a:t>Form Rules</a:t>
          </a:r>
        </a:p>
      </dgm:t>
    </dgm:pt>
    <dgm:pt modelId="{D5082D73-DE7E-4D7D-8D6C-A57DA8305980}" type="sibTrans" cxnId="{8523BE6E-60F8-403D-864C-052AF2EB6283}">
      <dgm:prSet/>
      <dgm:spPr/>
      <dgm:t>
        <a:bodyPr/>
        <a:lstStyle/>
        <a:p>
          <a:endParaRPr lang="en-US"/>
        </a:p>
      </dgm:t>
    </dgm:pt>
    <dgm:pt modelId="{869686E1-41D2-4236-93F6-D9B8A07D1B48}" type="parTrans" cxnId="{8523BE6E-60F8-403D-864C-052AF2EB6283}">
      <dgm:prSet/>
      <dgm:spPr/>
      <dgm:t>
        <a:bodyPr/>
        <a:lstStyle/>
        <a:p>
          <a:endParaRPr lang="en-US"/>
        </a:p>
      </dgm:t>
    </dgm:pt>
    <dgm:pt modelId="{5EC0C15D-A91E-42CB-BC59-48E78EEC4F20}">
      <dgm:prSet phldrT="[Text]" custT="1"/>
      <dgm:spPr/>
      <dgm:t>
        <a:bodyPr/>
        <a:lstStyle/>
        <a:p>
          <a:r>
            <a:rPr lang="en-US" sz="2400" dirty="0"/>
            <a:t>???</a:t>
          </a:r>
          <a:endParaRPr lang="en-US" sz="2000" dirty="0"/>
        </a:p>
      </dgm:t>
    </dgm:pt>
    <dgm:pt modelId="{93F4A242-B009-4A4A-952E-4FAE8F76AD35}" type="sibTrans" cxnId="{FE17F001-EF7E-4483-9313-497074D9DC28}">
      <dgm:prSet/>
      <dgm:spPr/>
      <dgm:t>
        <a:bodyPr/>
        <a:lstStyle/>
        <a:p>
          <a:endParaRPr lang="en-US"/>
        </a:p>
      </dgm:t>
    </dgm:pt>
    <dgm:pt modelId="{62F2CCA6-10C7-4519-BB35-1DF59D56AEBF}" type="parTrans" cxnId="{FE17F001-EF7E-4483-9313-497074D9DC28}">
      <dgm:prSet/>
      <dgm:spPr/>
      <dgm:t>
        <a:bodyPr/>
        <a:lstStyle/>
        <a:p>
          <a:endParaRPr lang="en-US"/>
        </a:p>
      </dgm:t>
    </dgm:pt>
    <dgm:pt modelId="{9DC6B1EC-5CE3-4FF9-978B-F348D17FA7F1}">
      <dgm:prSet phldrT="[Text]" custT="1"/>
      <dgm:spPr/>
      <dgm:t>
        <a:bodyPr/>
        <a:lstStyle/>
        <a:p>
          <a:r>
            <a:rPr lang="en-US" sz="1800" dirty="0"/>
            <a:t>Nintex Form</a:t>
          </a:r>
        </a:p>
      </dgm:t>
    </dgm:pt>
    <dgm:pt modelId="{261B80BC-77A9-4A76-9CAA-B33F5DB92C53}" type="sibTrans" cxnId="{17A7B145-5D59-4B2C-9336-9025FEED828E}">
      <dgm:prSet/>
      <dgm:spPr/>
      <dgm:t>
        <a:bodyPr/>
        <a:lstStyle/>
        <a:p>
          <a:endParaRPr lang="en-US"/>
        </a:p>
      </dgm:t>
    </dgm:pt>
    <dgm:pt modelId="{C9DF3F55-DD85-4B08-BFE5-FF23BA6E0D6F}" type="parTrans" cxnId="{17A7B145-5D59-4B2C-9336-9025FEED828E}">
      <dgm:prSet/>
      <dgm:spPr/>
      <dgm:t>
        <a:bodyPr/>
        <a:lstStyle/>
        <a:p>
          <a:endParaRPr lang="en-US"/>
        </a:p>
      </dgm:t>
    </dgm:pt>
    <dgm:pt modelId="{7D13CE4C-3EF6-4093-82E0-5F3D8CA69C42}" type="pres">
      <dgm:prSet presAssocID="{5F680D73-9483-4711-BA7B-24CDA2BA14A1}" presName="Name0" presStyleCnt="0">
        <dgm:presLayoutVars>
          <dgm:dir/>
          <dgm:resizeHandles val="exact"/>
        </dgm:presLayoutVars>
      </dgm:prSet>
      <dgm:spPr/>
    </dgm:pt>
    <dgm:pt modelId="{444E9BD9-A45D-4137-9578-297A5B54025E}" type="pres">
      <dgm:prSet presAssocID="{27A80F9B-EB06-48B0-9B70-1BDE9A41AAA7}" presName="parTxOnly" presStyleLbl="node1" presStyleIdx="0" presStyleCnt="4">
        <dgm:presLayoutVars>
          <dgm:bulletEnabled val="1"/>
        </dgm:presLayoutVars>
      </dgm:prSet>
      <dgm:spPr/>
    </dgm:pt>
    <dgm:pt modelId="{7A9A2405-278A-4A38-B808-D9DBAFE08546}" type="pres">
      <dgm:prSet presAssocID="{9FB25382-1C1D-4E6A-8700-C657E475BE39}" presName="parSpace" presStyleCnt="0"/>
      <dgm:spPr/>
    </dgm:pt>
    <dgm:pt modelId="{F0EF2B01-AF5E-4A8B-9190-E1F7295AECBA}" type="pres">
      <dgm:prSet presAssocID="{9DC6B1EC-5CE3-4FF9-978B-F348D17FA7F1}" presName="parTxOnly" presStyleLbl="node1" presStyleIdx="1" presStyleCnt="4">
        <dgm:presLayoutVars>
          <dgm:bulletEnabled val="1"/>
        </dgm:presLayoutVars>
      </dgm:prSet>
      <dgm:spPr/>
    </dgm:pt>
    <dgm:pt modelId="{73F4E644-D9F7-4158-8587-01DBE3464839}" type="pres">
      <dgm:prSet presAssocID="{261B80BC-77A9-4A76-9CAA-B33F5DB92C53}" presName="parSpace" presStyleCnt="0"/>
      <dgm:spPr/>
    </dgm:pt>
    <dgm:pt modelId="{3B965F8F-E86E-45A2-B021-789FAF102F9B}" type="pres">
      <dgm:prSet presAssocID="{149C2C0E-F5F0-42E8-8AB3-25C57C136E8C}" presName="parTxOnly" presStyleLbl="node1" presStyleIdx="2" presStyleCnt="4">
        <dgm:presLayoutVars>
          <dgm:bulletEnabled val="1"/>
        </dgm:presLayoutVars>
      </dgm:prSet>
      <dgm:spPr/>
    </dgm:pt>
    <dgm:pt modelId="{F049BDAA-E019-4967-B550-00CF7AD0D080}" type="pres">
      <dgm:prSet presAssocID="{D5082D73-DE7E-4D7D-8D6C-A57DA8305980}" presName="parSpace" presStyleCnt="0"/>
      <dgm:spPr/>
    </dgm:pt>
    <dgm:pt modelId="{C2A523F1-A4C1-4650-8F35-A0488744DC51}" type="pres">
      <dgm:prSet presAssocID="{5EC0C15D-A91E-42CB-BC59-48E78EEC4F20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FE17F001-EF7E-4483-9313-497074D9DC28}" srcId="{5F680D73-9483-4711-BA7B-24CDA2BA14A1}" destId="{5EC0C15D-A91E-42CB-BC59-48E78EEC4F20}" srcOrd="3" destOrd="0" parTransId="{62F2CCA6-10C7-4519-BB35-1DF59D56AEBF}" sibTransId="{93F4A242-B009-4A4A-952E-4FAE8F76AD35}"/>
    <dgm:cxn modelId="{86DD5227-D0C5-4A82-AB9D-0E66EA2350EE}" type="presOf" srcId="{149C2C0E-F5F0-42E8-8AB3-25C57C136E8C}" destId="{3B965F8F-E86E-45A2-B021-789FAF102F9B}" srcOrd="0" destOrd="0" presId="urn:microsoft.com/office/officeart/2005/8/layout/hChevron3"/>
    <dgm:cxn modelId="{58D3AD30-1FAD-4DD7-8E05-DB38C11A3918}" type="presOf" srcId="{5EC0C15D-A91E-42CB-BC59-48E78EEC4F20}" destId="{C2A523F1-A4C1-4650-8F35-A0488744DC51}" srcOrd="0" destOrd="0" presId="urn:microsoft.com/office/officeart/2005/8/layout/hChevron3"/>
    <dgm:cxn modelId="{34DA4135-9C1D-4C9E-A49A-07DF3A412C6F}" type="presOf" srcId="{27A80F9B-EB06-48B0-9B70-1BDE9A41AAA7}" destId="{444E9BD9-A45D-4137-9578-297A5B54025E}" srcOrd="0" destOrd="0" presId="urn:microsoft.com/office/officeart/2005/8/layout/hChevron3"/>
    <dgm:cxn modelId="{17A7B145-5D59-4B2C-9336-9025FEED828E}" srcId="{5F680D73-9483-4711-BA7B-24CDA2BA14A1}" destId="{9DC6B1EC-5CE3-4FF9-978B-F348D17FA7F1}" srcOrd="1" destOrd="0" parTransId="{C9DF3F55-DD85-4B08-BFE5-FF23BA6E0D6F}" sibTransId="{261B80BC-77A9-4A76-9CAA-B33F5DB92C53}"/>
    <dgm:cxn modelId="{68260546-FA3E-42D1-925D-A9EDEF890FD8}" type="presOf" srcId="{5F680D73-9483-4711-BA7B-24CDA2BA14A1}" destId="{7D13CE4C-3EF6-4093-82E0-5F3D8CA69C42}" srcOrd="0" destOrd="0" presId="urn:microsoft.com/office/officeart/2005/8/layout/hChevron3"/>
    <dgm:cxn modelId="{8523BE6E-60F8-403D-864C-052AF2EB6283}" srcId="{5F680D73-9483-4711-BA7B-24CDA2BA14A1}" destId="{149C2C0E-F5F0-42E8-8AB3-25C57C136E8C}" srcOrd="2" destOrd="0" parTransId="{869686E1-41D2-4236-93F6-D9B8A07D1B48}" sibTransId="{D5082D73-DE7E-4D7D-8D6C-A57DA8305980}"/>
    <dgm:cxn modelId="{0C9AC696-D0B5-4044-ADF4-76F5887AF8B8}" srcId="{5F680D73-9483-4711-BA7B-24CDA2BA14A1}" destId="{27A80F9B-EB06-48B0-9B70-1BDE9A41AAA7}" srcOrd="0" destOrd="0" parTransId="{790AF816-8AD9-4DA7-8400-063B27412A08}" sibTransId="{9FB25382-1C1D-4E6A-8700-C657E475BE39}"/>
    <dgm:cxn modelId="{1AE135A9-30AD-423C-955C-E26282884D07}" type="presOf" srcId="{9DC6B1EC-5CE3-4FF9-978B-F348D17FA7F1}" destId="{F0EF2B01-AF5E-4A8B-9190-E1F7295AECBA}" srcOrd="0" destOrd="0" presId="urn:microsoft.com/office/officeart/2005/8/layout/hChevron3"/>
    <dgm:cxn modelId="{4D00F57E-52A3-4254-B0FF-1708A41D643D}" type="presParOf" srcId="{7D13CE4C-3EF6-4093-82E0-5F3D8CA69C42}" destId="{444E9BD9-A45D-4137-9578-297A5B54025E}" srcOrd="0" destOrd="0" presId="urn:microsoft.com/office/officeart/2005/8/layout/hChevron3"/>
    <dgm:cxn modelId="{F0ED2F3D-9D54-41A9-978C-B1513F76F082}" type="presParOf" srcId="{7D13CE4C-3EF6-4093-82E0-5F3D8CA69C42}" destId="{7A9A2405-278A-4A38-B808-D9DBAFE08546}" srcOrd="1" destOrd="0" presId="urn:microsoft.com/office/officeart/2005/8/layout/hChevron3"/>
    <dgm:cxn modelId="{4A5CDB7E-0016-46C7-8543-FE09C8ABB6B7}" type="presParOf" srcId="{7D13CE4C-3EF6-4093-82E0-5F3D8CA69C42}" destId="{F0EF2B01-AF5E-4A8B-9190-E1F7295AECBA}" srcOrd="2" destOrd="0" presId="urn:microsoft.com/office/officeart/2005/8/layout/hChevron3"/>
    <dgm:cxn modelId="{4583379D-B6CB-45A6-AE46-C66204A2DF14}" type="presParOf" srcId="{7D13CE4C-3EF6-4093-82E0-5F3D8CA69C42}" destId="{73F4E644-D9F7-4158-8587-01DBE3464839}" srcOrd="3" destOrd="0" presId="urn:microsoft.com/office/officeart/2005/8/layout/hChevron3"/>
    <dgm:cxn modelId="{03F8E5C8-6F64-4677-9F6B-F6F25113F2C5}" type="presParOf" srcId="{7D13CE4C-3EF6-4093-82E0-5F3D8CA69C42}" destId="{3B965F8F-E86E-45A2-B021-789FAF102F9B}" srcOrd="4" destOrd="0" presId="urn:microsoft.com/office/officeart/2005/8/layout/hChevron3"/>
    <dgm:cxn modelId="{F81D3242-A324-4FE6-B097-406A7EE9B30E}" type="presParOf" srcId="{7D13CE4C-3EF6-4093-82E0-5F3D8CA69C42}" destId="{F049BDAA-E019-4967-B550-00CF7AD0D080}" srcOrd="5" destOrd="0" presId="urn:microsoft.com/office/officeart/2005/8/layout/hChevron3"/>
    <dgm:cxn modelId="{FB8B9422-DBB2-4BB4-B609-52D891847157}" type="presParOf" srcId="{7D13CE4C-3EF6-4093-82E0-5F3D8CA69C42}" destId="{C2A523F1-A4C1-4650-8F35-A0488744DC5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680D73-9483-4711-BA7B-24CDA2BA14A1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27A80F9B-EB06-48B0-9B70-1BDE9A41AAA7}">
      <dgm:prSet phldrT="[Text]" custT="1"/>
      <dgm:spPr/>
      <dgm:t>
        <a:bodyPr/>
        <a:lstStyle/>
        <a:p>
          <a:r>
            <a:rPr lang="en-US" sz="1800" b="0" dirty="0"/>
            <a:t>SharePoint List</a:t>
          </a:r>
        </a:p>
      </dgm:t>
    </dgm:pt>
    <dgm:pt modelId="{790AF816-8AD9-4DA7-8400-063B27412A08}" type="parTrans" cxnId="{0C9AC696-D0B5-4044-ADF4-76F5887AF8B8}">
      <dgm:prSet/>
      <dgm:spPr/>
      <dgm:t>
        <a:bodyPr/>
        <a:lstStyle/>
        <a:p>
          <a:endParaRPr lang="en-US"/>
        </a:p>
      </dgm:t>
    </dgm:pt>
    <dgm:pt modelId="{9FB25382-1C1D-4E6A-8700-C657E475BE39}" type="sibTrans" cxnId="{0C9AC696-D0B5-4044-ADF4-76F5887AF8B8}">
      <dgm:prSet/>
      <dgm:spPr/>
      <dgm:t>
        <a:bodyPr/>
        <a:lstStyle/>
        <a:p>
          <a:endParaRPr lang="en-US"/>
        </a:p>
      </dgm:t>
    </dgm:pt>
    <dgm:pt modelId="{149C2C0E-F5F0-42E8-8AB3-25C57C136E8C}">
      <dgm:prSet phldrT="[Text]" custT="1"/>
      <dgm:spPr/>
      <dgm:t>
        <a:bodyPr/>
        <a:lstStyle/>
        <a:p>
          <a:r>
            <a:rPr lang="en-US" sz="1900" dirty="0"/>
            <a:t>Form Rules</a:t>
          </a:r>
        </a:p>
      </dgm:t>
    </dgm:pt>
    <dgm:pt modelId="{D5082D73-DE7E-4D7D-8D6C-A57DA8305980}" type="sibTrans" cxnId="{8523BE6E-60F8-403D-864C-052AF2EB6283}">
      <dgm:prSet/>
      <dgm:spPr/>
      <dgm:t>
        <a:bodyPr/>
        <a:lstStyle/>
        <a:p>
          <a:endParaRPr lang="en-US"/>
        </a:p>
      </dgm:t>
    </dgm:pt>
    <dgm:pt modelId="{869686E1-41D2-4236-93F6-D9B8A07D1B48}" type="parTrans" cxnId="{8523BE6E-60F8-403D-864C-052AF2EB6283}">
      <dgm:prSet/>
      <dgm:spPr/>
      <dgm:t>
        <a:bodyPr/>
        <a:lstStyle/>
        <a:p>
          <a:endParaRPr lang="en-US"/>
        </a:p>
      </dgm:t>
    </dgm:pt>
    <dgm:pt modelId="{5EC0C15D-A91E-42CB-BC59-48E78EEC4F20}">
      <dgm:prSet phldrT="[Text]" custT="1"/>
      <dgm:spPr/>
      <dgm:t>
        <a:bodyPr/>
        <a:lstStyle/>
        <a:p>
          <a:r>
            <a:rPr lang="en-US" sz="2400" b="1" dirty="0"/>
            <a:t>???</a:t>
          </a:r>
          <a:endParaRPr lang="en-US" sz="4000" b="1" dirty="0"/>
        </a:p>
      </dgm:t>
    </dgm:pt>
    <dgm:pt modelId="{93F4A242-B009-4A4A-952E-4FAE8F76AD35}" type="sibTrans" cxnId="{FE17F001-EF7E-4483-9313-497074D9DC28}">
      <dgm:prSet/>
      <dgm:spPr/>
      <dgm:t>
        <a:bodyPr/>
        <a:lstStyle/>
        <a:p>
          <a:endParaRPr lang="en-US"/>
        </a:p>
      </dgm:t>
    </dgm:pt>
    <dgm:pt modelId="{62F2CCA6-10C7-4519-BB35-1DF59D56AEBF}" type="parTrans" cxnId="{FE17F001-EF7E-4483-9313-497074D9DC28}">
      <dgm:prSet/>
      <dgm:spPr/>
      <dgm:t>
        <a:bodyPr/>
        <a:lstStyle/>
        <a:p>
          <a:endParaRPr lang="en-US"/>
        </a:p>
      </dgm:t>
    </dgm:pt>
    <dgm:pt modelId="{9DC6B1EC-5CE3-4FF9-978B-F348D17FA7F1}">
      <dgm:prSet phldrT="[Text]" custT="1"/>
      <dgm:spPr/>
      <dgm:t>
        <a:bodyPr/>
        <a:lstStyle/>
        <a:p>
          <a:r>
            <a:rPr lang="en-US" sz="1800" dirty="0"/>
            <a:t>Nintex Form</a:t>
          </a:r>
        </a:p>
      </dgm:t>
    </dgm:pt>
    <dgm:pt modelId="{261B80BC-77A9-4A76-9CAA-B33F5DB92C53}" type="sibTrans" cxnId="{17A7B145-5D59-4B2C-9336-9025FEED828E}">
      <dgm:prSet/>
      <dgm:spPr/>
      <dgm:t>
        <a:bodyPr/>
        <a:lstStyle/>
        <a:p>
          <a:endParaRPr lang="en-US"/>
        </a:p>
      </dgm:t>
    </dgm:pt>
    <dgm:pt modelId="{C9DF3F55-DD85-4B08-BFE5-FF23BA6E0D6F}" type="parTrans" cxnId="{17A7B145-5D59-4B2C-9336-9025FEED828E}">
      <dgm:prSet/>
      <dgm:spPr/>
      <dgm:t>
        <a:bodyPr/>
        <a:lstStyle/>
        <a:p>
          <a:endParaRPr lang="en-US"/>
        </a:p>
      </dgm:t>
    </dgm:pt>
    <dgm:pt modelId="{7D13CE4C-3EF6-4093-82E0-5F3D8CA69C42}" type="pres">
      <dgm:prSet presAssocID="{5F680D73-9483-4711-BA7B-24CDA2BA14A1}" presName="Name0" presStyleCnt="0">
        <dgm:presLayoutVars>
          <dgm:dir/>
          <dgm:resizeHandles val="exact"/>
        </dgm:presLayoutVars>
      </dgm:prSet>
      <dgm:spPr/>
    </dgm:pt>
    <dgm:pt modelId="{444E9BD9-A45D-4137-9578-297A5B54025E}" type="pres">
      <dgm:prSet presAssocID="{27A80F9B-EB06-48B0-9B70-1BDE9A41AAA7}" presName="parTxOnly" presStyleLbl="node1" presStyleIdx="0" presStyleCnt="4">
        <dgm:presLayoutVars>
          <dgm:bulletEnabled val="1"/>
        </dgm:presLayoutVars>
      </dgm:prSet>
      <dgm:spPr/>
    </dgm:pt>
    <dgm:pt modelId="{7A9A2405-278A-4A38-B808-D9DBAFE08546}" type="pres">
      <dgm:prSet presAssocID="{9FB25382-1C1D-4E6A-8700-C657E475BE39}" presName="parSpace" presStyleCnt="0"/>
      <dgm:spPr/>
    </dgm:pt>
    <dgm:pt modelId="{F0EF2B01-AF5E-4A8B-9190-E1F7295AECBA}" type="pres">
      <dgm:prSet presAssocID="{9DC6B1EC-5CE3-4FF9-978B-F348D17FA7F1}" presName="parTxOnly" presStyleLbl="node1" presStyleIdx="1" presStyleCnt="4">
        <dgm:presLayoutVars>
          <dgm:bulletEnabled val="1"/>
        </dgm:presLayoutVars>
      </dgm:prSet>
      <dgm:spPr/>
    </dgm:pt>
    <dgm:pt modelId="{73F4E644-D9F7-4158-8587-01DBE3464839}" type="pres">
      <dgm:prSet presAssocID="{261B80BC-77A9-4A76-9CAA-B33F5DB92C53}" presName="parSpace" presStyleCnt="0"/>
      <dgm:spPr/>
    </dgm:pt>
    <dgm:pt modelId="{3B965F8F-E86E-45A2-B021-789FAF102F9B}" type="pres">
      <dgm:prSet presAssocID="{149C2C0E-F5F0-42E8-8AB3-25C57C136E8C}" presName="parTxOnly" presStyleLbl="node1" presStyleIdx="2" presStyleCnt="4">
        <dgm:presLayoutVars>
          <dgm:bulletEnabled val="1"/>
        </dgm:presLayoutVars>
      </dgm:prSet>
      <dgm:spPr/>
    </dgm:pt>
    <dgm:pt modelId="{F049BDAA-E019-4967-B550-00CF7AD0D080}" type="pres">
      <dgm:prSet presAssocID="{D5082D73-DE7E-4D7D-8D6C-A57DA8305980}" presName="parSpace" presStyleCnt="0"/>
      <dgm:spPr/>
    </dgm:pt>
    <dgm:pt modelId="{C2A523F1-A4C1-4650-8F35-A0488744DC51}" type="pres">
      <dgm:prSet presAssocID="{5EC0C15D-A91E-42CB-BC59-48E78EEC4F20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FE17F001-EF7E-4483-9313-497074D9DC28}" srcId="{5F680D73-9483-4711-BA7B-24CDA2BA14A1}" destId="{5EC0C15D-A91E-42CB-BC59-48E78EEC4F20}" srcOrd="3" destOrd="0" parTransId="{62F2CCA6-10C7-4519-BB35-1DF59D56AEBF}" sibTransId="{93F4A242-B009-4A4A-952E-4FAE8F76AD35}"/>
    <dgm:cxn modelId="{86DD5227-D0C5-4A82-AB9D-0E66EA2350EE}" type="presOf" srcId="{149C2C0E-F5F0-42E8-8AB3-25C57C136E8C}" destId="{3B965F8F-E86E-45A2-B021-789FAF102F9B}" srcOrd="0" destOrd="0" presId="urn:microsoft.com/office/officeart/2005/8/layout/hChevron3"/>
    <dgm:cxn modelId="{58D3AD30-1FAD-4DD7-8E05-DB38C11A3918}" type="presOf" srcId="{5EC0C15D-A91E-42CB-BC59-48E78EEC4F20}" destId="{C2A523F1-A4C1-4650-8F35-A0488744DC51}" srcOrd="0" destOrd="0" presId="urn:microsoft.com/office/officeart/2005/8/layout/hChevron3"/>
    <dgm:cxn modelId="{34DA4135-9C1D-4C9E-A49A-07DF3A412C6F}" type="presOf" srcId="{27A80F9B-EB06-48B0-9B70-1BDE9A41AAA7}" destId="{444E9BD9-A45D-4137-9578-297A5B54025E}" srcOrd="0" destOrd="0" presId="urn:microsoft.com/office/officeart/2005/8/layout/hChevron3"/>
    <dgm:cxn modelId="{17A7B145-5D59-4B2C-9336-9025FEED828E}" srcId="{5F680D73-9483-4711-BA7B-24CDA2BA14A1}" destId="{9DC6B1EC-5CE3-4FF9-978B-F348D17FA7F1}" srcOrd="1" destOrd="0" parTransId="{C9DF3F55-DD85-4B08-BFE5-FF23BA6E0D6F}" sibTransId="{261B80BC-77A9-4A76-9CAA-B33F5DB92C53}"/>
    <dgm:cxn modelId="{68260546-FA3E-42D1-925D-A9EDEF890FD8}" type="presOf" srcId="{5F680D73-9483-4711-BA7B-24CDA2BA14A1}" destId="{7D13CE4C-3EF6-4093-82E0-5F3D8CA69C42}" srcOrd="0" destOrd="0" presId="urn:microsoft.com/office/officeart/2005/8/layout/hChevron3"/>
    <dgm:cxn modelId="{8523BE6E-60F8-403D-864C-052AF2EB6283}" srcId="{5F680D73-9483-4711-BA7B-24CDA2BA14A1}" destId="{149C2C0E-F5F0-42E8-8AB3-25C57C136E8C}" srcOrd="2" destOrd="0" parTransId="{869686E1-41D2-4236-93F6-D9B8A07D1B48}" sibTransId="{D5082D73-DE7E-4D7D-8D6C-A57DA8305980}"/>
    <dgm:cxn modelId="{0C9AC696-D0B5-4044-ADF4-76F5887AF8B8}" srcId="{5F680D73-9483-4711-BA7B-24CDA2BA14A1}" destId="{27A80F9B-EB06-48B0-9B70-1BDE9A41AAA7}" srcOrd="0" destOrd="0" parTransId="{790AF816-8AD9-4DA7-8400-063B27412A08}" sibTransId="{9FB25382-1C1D-4E6A-8700-C657E475BE39}"/>
    <dgm:cxn modelId="{1AE135A9-30AD-423C-955C-E26282884D07}" type="presOf" srcId="{9DC6B1EC-5CE3-4FF9-978B-F348D17FA7F1}" destId="{F0EF2B01-AF5E-4A8B-9190-E1F7295AECBA}" srcOrd="0" destOrd="0" presId="urn:microsoft.com/office/officeart/2005/8/layout/hChevron3"/>
    <dgm:cxn modelId="{4D00F57E-52A3-4254-B0FF-1708A41D643D}" type="presParOf" srcId="{7D13CE4C-3EF6-4093-82E0-5F3D8CA69C42}" destId="{444E9BD9-A45D-4137-9578-297A5B54025E}" srcOrd="0" destOrd="0" presId="urn:microsoft.com/office/officeart/2005/8/layout/hChevron3"/>
    <dgm:cxn modelId="{F0ED2F3D-9D54-41A9-978C-B1513F76F082}" type="presParOf" srcId="{7D13CE4C-3EF6-4093-82E0-5F3D8CA69C42}" destId="{7A9A2405-278A-4A38-B808-D9DBAFE08546}" srcOrd="1" destOrd="0" presId="urn:microsoft.com/office/officeart/2005/8/layout/hChevron3"/>
    <dgm:cxn modelId="{4A5CDB7E-0016-46C7-8543-FE09C8ABB6B7}" type="presParOf" srcId="{7D13CE4C-3EF6-4093-82E0-5F3D8CA69C42}" destId="{F0EF2B01-AF5E-4A8B-9190-E1F7295AECBA}" srcOrd="2" destOrd="0" presId="urn:microsoft.com/office/officeart/2005/8/layout/hChevron3"/>
    <dgm:cxn modelId="{4583379D-B6CB-45A6-AE46-C66204A2DF14}" type="presParOf" srcId="{7D13CE4C-3EF6-4093-82E0-5F3D8CA69C42}" destId="{73F4E644-D9F7-4158-8587-01DBE3464839}" srcOrd="3" destOrd="0" presId="urn:microsoft.com/office/officeart/2005/8/layout/hChevron3"/>
    <dgm:cxn modelId="{03F8E5C8-6F64-4677-9F6B-F6F25113F2C5}" type="presParOf" srcId="{7D13CE4C-3EF6-4093-82E0-5F3D8CA69C42}" destId="{3B965F8F-E86E-45A2-B021-789FAF102F9B}" srcOrd="4" destOrd="0" presId="urn:microsoft.com/office/officeart/2005/8/layout/hChevron3"/>
    <dgm:cxn modelId="{F81D3242-A324-4FE6-B097-406A7EE9B30E}" type="presParOf" srcId="{7D13CE4C-3EF6-4093-82E0-5F3D8CA69C42}" destId="{F049BDAA-E019-4967-B550-00CF7AD0D080}" srcOrd="5" destOrd="0" presId="urn:microsoft.com/office/officeart/2005/8/layout/hChevron3"/>
    <dgm:cxn modelId="{FB8B9422-DBB2-4BB4-B609-52D891847157}" type="presParOf" srcId="{7D13CE4C-3EF6-4093-82E0-5F3D8CA69C42}" destId="{C2A523F1-A4C1-4650-8F35-A0488744DC5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E9BD9-A45D-4137-9578-297A5B54025E}">
      <dsp:nvSpPr>
        <dsp:cNvPr id="0" name=""/>
        <dsp:cNvSpPr/>
      </dsp:nvSpPr>
      <dsp:spPr>
        <a:xfrm>
          <a:off x="1887" y="460932"/>
          <a:ext cx="1893853" cy="7575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SharePoint List</a:t>
          </a:r>
        </a:p>
      </dsp:txBody>
      <dsp:txXfrm>
        <a:off x="1887" y="460932"/>
        <a:ext cx="1704468" cy="757541"/>
      </dsp:txXfrm>
    </dsp:sp>
    <dsp:sp modelId="{F0EF2B01-AF5E-4A8B-9190-E1F7295AECBA}">
      <dsp:nvSpPr>
        <dsp:cNvPr id="0" name=""/>
        <dsp:cNvSpPr/>
      </dsp:nvSpPr>
      <dsp:spPr>
        <a:xfrm>
          <a:off x="1516970" y="460932"/>
          <a:ext cx="1893853" cy="7575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Nintex Form</a:t>
          </a:r>
        </a:p>
      </dsp:txBody>
      <dsp:txXfrm>
        <a:off x="1895741" y="460932"/>
        <a:ext cx="1136312" cy="757541"/>
      </dsp:txXfrm>
    </dsp:sp>
    <dsp:sp modelId="{3B965F8F-E86E-45A2-B021-789FAF102F9B}">
      <dsp:nvSpPr>
        <dsp:cNvPr id="0" name=""/>
        <dsp:cNvSpPr/>
      </dsp:nvSpPr>
      <dsp:spPr>
        <a:xfrm>
          <a:off x="3032052" y="460932"/>
          <a:ext cx="1893853" cy="7575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Form Rules</a:t>
          </a:r>
        </a:p>
      </dsp:txBody>
      <dsp:txXfrm>
        <a:off x="3410823" y="460932"/>
        <a:ext cx="1136312" cy="757541"/>
      </dsp:txXfrm>
    </dsp:sp>
    <dsp:sp modelId="{C2A523F1-A4C1-4650-8F35-A0488744DC51}">
      <dsp:nvSpPr>
        <dsp:cNvPr id="0" name=""/>
        <dsp:cNvSpPr/>
      </dsp:nvSpPr>
      <dsp:spPr>
        <a:xfrm>
          <a:off x="4547135" y="460932"/>
          <a:ext cx="1893853" cy="7575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???</a:t>
          </a:r>
        </a:p>
      </dsp:txBody>
      <dsp:txXfrm>
        <a:off x="4925906" y="460932"/>
        <a:ext cx="1136312" cy="75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E9BD9-A45D-4137-9578-297A5B54025E}">
      <dsp:nvSpPr>
        <dsp:cNvPr id="0" name=""/>
        <dsp:cNvSpPr/>
      </dsp:nvSpPr>
      <dsp:spPr>
        <a:xfrm>
          <a:off x="1887" y="460932"/>
          <a:ext cx="1893853" cy="7575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SharePoint List</a:t>
          </a:r>
        </a:p>
      </dsp:txBody>
      <dsp:txXfrm>
        <a:off x="1887" y="460932"/>
        <a:ext cx="1704468" cy="757541"/>
      </dsp:txXfrm>
    </dsp:sp>
    <dsp:sp modelId="{F0EF2B01-AF5E-4A8B-9190-E1F7295AECBA}">
      <dsp:nvSpPr>
        <dsp:cNvPr id="0" name=""/>
        <dsp:cNvSpPr/>
      </dsp:nvSpPr>
      <dsp:spPr>
        <a:xfrm>
          <a:off x="1516970" y="460932"/>
          <a:ext cx="1893853" cy="7575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Nintex Form</a:t>
          </a:r>
        </a:p>
      </dsp:txBody>
      <dsp:txXfrm>
        <a:off x="1895741" y="460932"/>
        <a:ext cx="1136312" cy="757541"/>
      </dsp:txXfrm>
    </dsp:sp>
    <dsp:sp modelId="{3B965F8F-E86E-45A2-B021-789FAF102F9B}">
      <dsp:nvSpPr>
        <dsp:cNvPr id="0" name=""/>
        <dsp:cNvSpPr/>
      </dsp:nvSpPr>
      <dsp:spPr>
        <a:xfrm>
          <a:off x="3032052" y="460932"/>
          <a:ext cx="1893853" cy="7575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Form Rules</a:t>
          </a:r>
        </a:p>
      </dsp:txBody>
      <dsp:txXfrm>
        <a:off x="3410823" y="460932"/>
        <a:ext cx="1136312" cy="757541"/>
      </dsp:txXfrm>
    </dsp:sp>
    <dsp:sp modelId="{C2A523F1-A4C1-4650-8F35-A0488744DC51}">
      <dsp:nvSpPr>
        <dsp:cNvPr id="0" name=""/>
        <dsp:cNvSpPr/>
      </dsp:nvSpPr>
      <dsp:spPr>
        <a:xfrm>
          <a:off x="4547135" y="460932"/>
          <a:ext cx="1893853" cy="7575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???</a:t>
          </a:r>
        </a:p>
      </dsp:txBody>
      <dsp:txXfrm>
        <a:off x="4925906" y="460932"/>
        <a:ext cx="1136312" cy="757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E9BD9-A45D-4137-9578-297A5B54025E}">
      <dsp:nvSpPr>
        <dsp:cNvPr id="0" name=""/>
        <dsp:cNvSpPr/>
      </dsp:nvSpPr>
      <dsp:spPr>
        <a:xfrm>
          <a:off x="1887" y="460932"/>
          <a:ext cx="1893853" cy="7575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SharePoint List</a:t>
          </a:r>
        </a:p>
      </dsp:txBody>
      <dsp:txXfrm>
        <a:off x="1887" y="460932"/>
        <a:ext cx="1704468" cy="757541"/>
      </dsp:txXfrm>
    </dsp:sp>
    <dsp:sp modelId="{F0EF2B01-AF5E-4A8B-9190-E1F7295AECBA}">
      <dsp:nvSpPr>
        <dsp:cNvPr id="0" name=""/>
        <dsp:cNvSpPr/>
      </dsp:nvSpPr>
      <dsp:spPr>
        <a:xfrm>
          <a:off x="1516970" y="460932"/>
          <a:ext cx="1893853" cy="7575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Nintex Form</a:t>
          </a:r>
        </a:p>
      </dsp:txBody>
      <dsp:txXfrm>
        <a:off x="1895741" y="460932"/>
        <a:ext cx="1136312" cy="757541"/>
      </dsp:txXfrm>
    </dsp:sp>
    <dsp:sp modelId="{3B965F8F-E86E-45A2-B021-789FAF102F9B}">
      <dsp:nvSpPr>
        <dsp:cNvPr id="0" name=""/>
        <dsp:cNvSpPr/>
      </dsp:nvSpPr>
      <dsp:spPr>
        <a:xfrm>
          <a:off x="3032052" y="460932"/>
          <a:ext cx="1893853" cy="7575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Form Rules</a:t>
          </a:r>
        </a:p>
      </dsp:txBody>
      <dsp:txXfrm>
        <a:off x="3410823" y="460932"/>
        <a:ext cx="1136312" cy="757541"/>
      </dsp:txXfrm>
    </dsp:sp>
    <dsp:sp modelId="{C2A523F1-A4C1-4650-8F35-A0488744DC51}">
      <dsp:nvSpPr>
        <dsp:cNvPr id="0" name=""/>
        <dsp:cNvSpPr/>
      </dsp:nvSpPr>
      <dsp:spPr>
        <a:xfrm>
          <a:off x="4547135" y="460932"/>
          <a:ext cx="1893853" cy="7575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???</a:t>
          </a:r>
          <a:endParaRPr lang="en-US" sz="2000" kern="1200" dirty="0"/>
        </a:p>
      </dsp:txBody>
      <dsp:txXfrm>
        <a:off x="4925906" y="460932"/>
        <a:ext cx="1136312" cy="7575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E9BD9-A45D-4137-9578-297A5B54025E}">
      <dsp:nvSpPr>
        <dsp:cNvPr id="0" name=""/>
        <dsp:cNvSpPr/>
      </dsp:nvSpPr>
      <dsp:spPr>
        <a:xfrm>
          <a:off x="1887" y="460932"/>
          <a:ext cx="1893853" cy="7575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SharePoint List</a:t>
          </a:r>
        </a:p>
      </dsp:txBody>
      <dsp:txXfrm>
        <a:off x="1887" y="460932"/>
        <a:ext cx="1704468" cy="757541"/>
      </dsp:txXfrm>
    </dsp:sp>
    <dsp:sp modelId="{F0EF2B01-AF5E-4A8B-9190-E1F7295AECBA}">
      <dsp:nvSpPr>
        <dsp:cNvPr id="0" name=""/>
        <dsp:cNvSpPr/>
      </dsp:nvSpPr>
      <dsp:spPr>
        <a:xfrm>
          <a:off x="1516970" y="460932"/>
          <a:ext cx="1893853" cy="7575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Nintex Form</a:t>
          </a:r>
        </a:p>
      </dsp:txBody>
      <dsp:txXfrm>
        <a:off x="1895741" y="460932"/>
        <a:ext cx="1136312" cy="757541"/>
      </dsp:txXfrm>
    </dsp:sp>
    <dsp:sp modelId="{3B965F8F-E86E-45A2-B021-789FAF102F9B}">
      <dsp:nvSpPr>
        <dsp:cNvPr id="0" name=""/>
        <dsp:cNvSpPr/>
      </dsp:nvSpPr>
      <dsp:spPr>
        <a:xfrm>
          <a:off x="3032052" y="460932"/>
          <a:ext cx="1893853" cy="7575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Form Rules</a:t>
          </a:r>
        </a:p>
      </dsp:txBody>
      <dsp:txXfrm>
        <a:off x="3410823" y="460932"/>
        <a:ext cx="1136312" cy="757541"/>
      </dsp:txXfrm>
    </dsp:sp>
    <dsp:sp modelId="{C2A523F1-A4C1-4650-8F35-A0488744DC51}">
      <dsp:nvSpPr>
        <dsp:cNvPr id="0" name=""/>
        <dsp:cNvSpPr/>
      </dsp:nvSpPr>
      <dsp:spPr>
        <a:xfrm>
          <a:off x="4547135" y="460932"/>
          <a:ext cx="1893853" cy="757541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64008" rIns="32004" bIns="640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???</a:t>
          </a:r>
          <a:endParaRPr lang="en-US" sz="4000" b="1" kern="1200" dirty="0"/>
        </a:p>
      </dsp:txBody>
      <dsp:txXfrm>
        <a:off x="4925906" y="460932"/>
        <a:ext cx="1136312" cy="75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9C7B4-6BF9-4C60-ABAF-039F9BAEADA9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326DD-8FFB-4126-ACA7-47021BE78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992" y="2848856"/>
            <a:ext cx="8148918" cy="147433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815D57-AF94-A748-AFDB-FFA563D7C672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911ADC-E115-A649-AEAD-3993DD9C0988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5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8D97B0-05D6-6E49-A299-A8E9FF33016D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C7DA27-5484-F94D-8784-57F926CA6657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0F173E-9695-264C-8405-9921A0A7B7CA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2F48EC-059A-C54C-B41D-1F3538E82B95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6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BE6E12-896A-5445-947F-9B11C0D4DD33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64B8E5-109B-6C48-BC4E-4A329736BB56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40FD8A-6DC9-614E-B37F-C54F0B40F0D9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8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B5E2FA-05F2-BA45-8073-A8FBE8CFF272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A9CAF8-9F8F-F84D-B9E8-5CD239354A2F}" type="datetime1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ewLookInside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00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732"/>
            <a:ext cx="8229600" cy="479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1737" y="63276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20518C7-1003-504F-BC5E-E9C97B0960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6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400" b="1" kern="1200">
          <a:solidFill>
            <a:srgbClr val="2999D7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637808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fif"/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fif"/><Relationship Id="rId4" Type="http://schemas.openxmlformats.org/officeDocument/2006/relationships/image" Target="../media/image25.jf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erdue AgriBusiness Soybean Processing Plant, Pennsylvania, US - Food  Processing Technology">
            <a:extLst>
              <a:ext uri="{FF2B5EF4-FFF2-40B4-BE49-F238E27FC236}">
                <a16:creationId xmlns:a16="http://schemas.microsoft.com/office/drawing/2014/main" id="{9E6F7A38-0EC5-AA32-FE70-2C46986D9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3"/>
          <a:stretch/>
        </p:blipFill>
        <p:spPr bwMode="auto">
          <a:xfrm>
            <a:off x="0" y="-53340"/>
            <a:ext cx="9144000" cy="625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B65D0-E36A-4F16-A677-E479F3C8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0518C7-1003-504F-BC5E-E9C97B0960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CC1786-DD30-467E-98D0-878B25DE9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347460" cy="5791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Mia Hagood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D75BC1-101C-4012-B9BC-02BD37821B22}"/>
              </a:ext>
            </a:extLst>
          </p:cNvPr>
          <p:cNvSpPr txBox="1">
            <a:spLocks/>
          </p:cNvSpPr>
          <p:nvPr/>
        </p:nvSpPr>
        <p:spPr>
          <a:xfrm>
            <a:off x="457200" y="2296624"/>
            <a:ext cx="8229600" cy="900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2999D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MY SUMMER AT PERDUE AGRIBUSINESS</a:t>
            </a:r>
          </a:p>
        </p:txBody>
      </p:sp>
    </p:spTree>
    <p:extLst>
      <p:ext uri="{BB962C8B-B14F-4D97-AF65-F5344CB8AC3E}">
        <p14:creationId xmlns:p14="http://schemas.microsoft.com/office/powerpoint/2010/main" val="67934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C5BE583-7256-42E8-B42E-17EF281D4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4" y="1291671"/>
            <a:ext cx="7793319" cy="46268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90073-003B-2977-30D8-8023E8FA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A4A598DF-E870-4470-AC32-FB2405A36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481179"/>
              </p:ext>
            </p:extLst>
          </p:nvPr>
        </p:nvGraphicFramePr>
        <p:xfrm>
          <a:off x="418861" y="-162894"/>
          <a:ext cx="6442876" cy="1679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Poultry Leg on Google Noto Color Emoji Android 12L">
            <a:extLst>
              <a:ext uri="{FF2B5EF4-FFF2-40B4-BE49-F238E27FC236}">
                <a16:creationId xmlns:a16="http://schemas.microsoft.com/office/drawing/2014/main" id="{AF40EB60-36F7-2DA5-915C-57CC89383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032" y="676809"/>
            <a:ext cx="369570" cy="3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85A25-A2DC-4907-A941-21002A9590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745" y="1516513"/>
            <a:ext cx="6970191" cy="41421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BEA069-E2D7-49CC-9F93-9A10904C6F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861" y="2356216"/>
            <a:ext cx="8325037" cy="16735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601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EC00-56F9-CFFD-D374-47AAD9C8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1F80-5EC6-FF84-86E9-54E26D05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0732"/>
            <a:ext cx="8229600" cy="47954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Saves time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Consistency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Automation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90073-003B-2977-30D8-8023E8FA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FBE2F-59FD-4895-A97E-F197F2ABF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87688" y="2456554"/>
            <a:ext cx="4116306" cy="25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EC00-56F9-CFFD-D374-47AAD9C8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CRYSTAL REPORTS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1F80-5EC6-FF84-86E9-54E26D056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What are Crystal Reports?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Automating report validation in different environments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Correcting errors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90073-003B-2977-30D8-8023E8FA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 descr="Building Scalable and highly customizable reporting tool with Crystal Report  | CodeParva Blogs">
            <a:extLst>
              <a:ext uri="{FF2B5EF4-FFF2-40B4-BE49-F238E27FC236}">
                <a16:creationId xmlns:a16="http://schemas.microsoft.com/office/drawing/2014/main" id="{4EE864E9-A585-46A6-84CF-5F75CA92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2653748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96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EC00-56F9-CFFD-D374-47AAD9C8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ONEWEIGH TICKET 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1F80-5EC6-FF84-86E9-54E26D05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32214"/>
            <a:ext cx="8229600" cy="47954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What is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Oneweigh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Designing the archive structure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Implementation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90073-003B-2977-30D8-8023E8FA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13</a:t>
            </a:fld>
            <a:endParaRPr lang="en-US" dirty="0"/>
          </a:p>
        </p:txBody>
      </p:sp>
      <p:pic>
        <p:nvPicPr>
          <p:cNvPr id="3074" name="Picture 2" descr="oneWeigh - Scale Automation System - Greenstone Systems">
            <a:extLst>
              <a:ext uri="{FF2B5EF4-FFF2-40B4-BE49-F238E27FC236}">
                <a16:creationId xmlns:a16="http://schemas.microsoft.com/office/drawing/2014/main" id="{26F38201-E82A-4BAE-949B-2C416428C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08" y="1330732"/>
            <a:ext cx="7666383" cy="401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13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A0A8-C20B-4B61-9D37-578C6EB9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00731"/>
          </a:xfrm>
        </p:spPr>
        <p:txBody>
          <a:bodyPr/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2C80-0BF2-4C5C-A10F-BF9CDC8E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788" y="1767595"/>
            <a:ext cx="2390578" cy="994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Wendy Leach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Senior Systems Analyst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B8409-BADE-4A03-85A4-8A4065F7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1ACF67-7585-4984-868C-22E0CB6F9845}"/>
              </a:ext>
            </a:extLst>
          </p:cNvPr>
          <p:cNvSpPr txBox="1">
            <a:spLocks/>
          </p:cNvSpPr>
          <p:nvPr/>
        </p:nvSpPr>
        <p:spPr>
          <a:xfrm>
            <a:off x="6357000" y="1915739"/>
            <a:ext cx="2329800" cy="620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Vinnie Perniciaro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Technical Lead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D56C3F-1C84-403E-8238-6D02772AAEE4}"/>
              </a:ext>
            </a:extLst>
          </p:cNvPr>
          <p:cNvSpPr txBox="1">
            <a:spLocks/>
          </p:cNvSpPr>
          <p:nvPr/>
        </p:nvSpPr>
        <p:spPr>
          <a:xfrm>
            <a:off x="2476230" y="4295276"/>
            <a:ext cx="2388136" cy="930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Sean Howard</a:t>
            </a:r>
          </a:p>
          <a:p>
            <a:pPr marL="0" indent="0">
              <a:buFont typeface="Arial"/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Director of Business App Services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37E1D4-94D5-4FBA-9097-F7395127A7A3}"/>
              </a:ext>
            </a:extLst>
          </p:cNvPr>
          <p:cNvSpPr txBox="1">
            <a:spLocks/>
          </p:cNvSpPr>
          <p:nvPr/>
        </p:nvSpPr>
        <p:spPr>
          <a:xfrm>
            <a:off x="6357000" y="4134533"/>
            <a:ext cx="2638337" cy="1252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Caroline Phillips</a:t>
            </a:r>
          </a:p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University Relations/Campus Recruiter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8EF929-3B4B-4D60-8303-BCC8BC6C7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93" y="3993356"/>
            <a:ext cx="1150864" cy="15344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C0B86A-43DB-4BD4-8852-1C3C56AEE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43" y="1497556"/>
            <a:ext cx="1150864" cy="15344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B33828-E709-4686-A52F-DD1A98B7D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348" y="1454078"/>
            <a:ext cx="1183472" cy="15779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9B21C5-B33F-4333-AA92-B890D10FB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7" y="3956018"/>
            <a:ext cx="1206876" cy="16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6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D82260-9626-4602-A034-96C7622C6E01}"/>
              </a:ext>
            </a:extLst>
          </p:cNvPr>
          <p:cNvSpPr/>
          <p:nvPr/>
        </p:nvSpPr>
        <p:spPr>
          <a:xfrm>
            <a:off x="2267691" y="414128"/>
            <a:ext cx="4854630" cy="5231297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D44EF-B0F1-4DC6-8007-FAA98531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624327-29D1-45C8-98BB-45DFCE98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798" y="2610503"/>
            <a:ext cx="4333461" cy="838545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2007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9171-87B9-DD6F-E414-7E819558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00731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BFD4-0070-E647-C3E4-E795D66FB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020" y="1320148"/>
            <a:ext cx="448056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Environmental Scorecard Project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Impact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Additional projects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Crystal Reports cleanup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oneWeigh archive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Shoutouts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Questions</a:t>
            </a:r>
          </a:p>
        </p:txBody>
      </p:sp>
      <p:pic>
        <p:nvPicPr>
          <p:cNvPr id="8" name="Picture 7" descr="A plant in a pot&#10;&#10;Description automatically generated with medium confidence">
            <a:extLst>
              <a:ext uri="{FF2B5EF4-FFF2-40B4-BE49-F238E27FC236}">
                <a16:creationId xmlns:a16="http://schemas.microsoft.com/office/drawing/2014/main" id="{47ADD548-EE8B-CA0F-861C-2BE000003F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3" r="19995" b="3"/>
          <a:stretch/>
        </p:blipFill>
        <p:spPr>
          <a:xfrm>
            <a:off x="5163502" y="1320148"/>
            <a:ext cx="3607118" cy="4042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968E1-B396-F482-9B1C-78FCCE60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1737" y="6327645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20518C7-1003-504F-BC5E-E9C97B09600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3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FF7B39E-9C07-47BB-AE9B-C4C1D95A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00" y="1175368"/>
            <a:ext cx="7497221" cy="4782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69EC00-56F9-CFFD-D374-47AAD9C8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90073-003B-2977-30D8-8023E8FA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EAA9AE-1037-448A-BDCE-6520F77C3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10" y="1138067"/>
            <a:ext cx="6326179" cy="48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7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1F80-5EC6-FF84-86E9-54E26D056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Data is sent in inconsistent formats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Confusing web of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Frankensheets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Lots of time spent compiling the information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9EC00-56F9-CFFD-D374-47AAD9C8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90073-003B-2977-30D8-8023E8FA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71F80-5EC6-FF84-86E9-54E26D056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Data is sent in inconsistent formats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Confusing web of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Frankensheets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Lots of time spent compiling the information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9EC00-56F9-CFFD-D374-47AAD9C8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90073-003B-2977-30D8-8023E8FA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93238-DAE5-4C7A-98AB-89CA2DEE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368"/>
            <a:ext cx="9144000" cy="3223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77DD6-D80F-4DDD-B75F-4F869A2A7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9273"/>
            <a:ext cx="9144000" cy="3152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C1F95-6A43-402D-A9A3-FE88AEA91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16197"/>
            <a:ext cx="9144000" cy="31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5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EC00-56F9-CFFD-D374-47AAD9C8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90073-003B-2977-30D8-8023E8FA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6</a:t>
            </a:fld>
            <a:endParaRPr lang="en-US" dirty="0"/>
          </a:p>
        </p:txBody>
      </p:sp>
      <p:pic>
        <p:nvPicPr>
          <p:cNvPr id="1028" name="Picture 4" descr="Nintex Drawloop DocGen® | No-Code Document Generation - Nintex - AppExchange">
            <a:extLst>
              <a:ext uri="{FF2B5EF4-FFF2-40B4-BE49-F238E27FC236}">
                <a16:creationId xmlns:a16="http://schemas.microsoft.com/office/drawing/2014/main" id="{0F2A1458-5E7E-4DE4-94D1-FCB90934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33" y="1522795"/>
            <a:ext cx="3570678" cy="332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Microsoft Office SharePoint (2019–present).svg - Wikimedia Commons">
            <a:extLst>
              <a:ext uri="{FF2B5EF4-FFF2-40B4-BE49-F238E27FC236}">
                <a16:creationId xmlns:a16="http://schemas.microsoft.com/office/drawing/2014/main" id="{6C9591C2-F44C-49F7-A37B-08142D69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847" y="1764858"/>
            <a:ext cx="2904229" cy="283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88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90073-003B-2977-30D8-8023E8FA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C3CE2CB-E7FD-C1A5-ED19-73B008927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017991"/>
              </p:ext>
            </p:extLst>
          </p:nvPr>
        </p:nvGraphicFramePr>
        <p:xfrm>
          <a:off x="418861" y="-162894"/>
          <a:ext cx="6442876" cy="1679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Egg on Google Noto Color Emoji Android 12L">
            <a:extLst>
              <a:ext uri="{FF2B5EF4-FFF2-40B4-BE49-F238E27FC236}">
                <a16:creationId xmlns:a16="http://schemas.microsoft.com/office/drawing/2014/main" id="{4D97C6DA-49AE-E500-A439-7BF74951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54" y="737837"/>
            <a:ext cx="369570" cy="3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EC793-8A3F-4A5B-B8C9-303A503B27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924" y="1291671"/>
            <a:ext cx="7793319" cy="46268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821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E8663758-8E84-44BF-95DF-4CEBA6D9D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929433"/>
              </p:ext>
            </p:extLst>
          </p:nvPr>
        </p:nvGraphicFramePr>
        <p:xfrm>
          <a:off x="418861" y="-162894"/>
          <a:ext cx="6442876" cy="1679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90073-003B-2977-30D8-8023E8FA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atching Chick on Google Noto Color Emoji Android 12L">
            <a:extLst>
              <a:ext uri="{FF2B5EF4-FFF2-40B4-BE49-F238E27FC236}">
                <a16:creationId xmlns:a16="http://schemas.microsoft.com/office/drawing/2014/main" id="{4B75DC30-D45D-40FC-512A-005DD0D45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20" y="676809"/>
            <a:ext cx="369570" cy="3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0BF6C-C879-45A7-908D-BD20D77CFC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5550" y="1190051"/>
            <a:ext cx="5750646" cy="566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3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126536-E874-4270-9709-060287DD3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23" y="1190051"/>
            <a:ext cx="5750646" cy="5667949"/>
          </a:xfrm>
          <a:prstGeom prst="rect">
            <a:avLst/>
          </a:prstGeom>
        </p:spPr>
      </p:pic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8A698278-7C47-48F6-A426-C559342CE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986436"/>
              </p:ext>
            </p:extLst>
          </p:nvPr>
        </p:nvGraphicFramePr>
        <p:xfrm>
          <a:off x="418861" y="-162894"/>
          <a:ext cx="6442876" cy="1679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90073-003B-2977-30D8-8023E8FA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18C7-1003-504F-BC5E-E9C97B096002}" type="slidenum">
              <a:rPr lang="en-US" smtClean="0"/>
              <a:t>9</a:t>
            </a:fld>
            <a:endParaRPr lang="en-US" dirty="0"/>
          </a:p>
        </p:txBody>
      </p:sp>
      <p:pic>
        <p:nvPicPr>
          <p:cNvPr id="3076" name="Picture 4" descr="Chicken on Google Noto Color Emoji Android 12L">
            <a:extLst>
              <a:ext uri="{FF2B5EF4-FFF2-40B4-BE49-F238E27FC236}">
                <a16:creationId xmlns:a16="http://schemas.microsoft.com/office/drawing/2014/main" id="{FE19AE7A-2957-3FCE-2737-D072351F0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330" y="709079"/>
            <a:ext cx="369570" cy="3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1B8E28-656A-4A39-90E0-32D4D3F83F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2723" y="1190051"/>
            <a:ext cx="5744284" cy="566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1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6763C253C0CC409E1B1C42E867C095" ma:contentTypeVersion="9" ma:contentTypeDescription="Create a new document." ma:contentTypeScope="" ma:versionID="0cfa0d9125ab4d213fee07a8d8ae2543">
  <xsd:schema xmlns:xsd="http://www.w3.org/2001/XMLSchema" xmlns:xs="http://www.w3.org/2001/XMLSchema" xmlns:p="http://schemas.microsoft.com/office/2006/metadata/properties" xmlns:ns3="07924c95-1311-4ef0-aef3-d0b6a3a5d67f" targetNamespace="http://schemas.microsoft.com/office/2006/metadata/properties" ma:root="true" ma:fieldsID="6a3a948081fd779faf6ba4ba50294a60" ns3:_="">
    <xsd:import namespace="07924c95-1311-4ef0-aef3-d0b6a3a5d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24c95-1311-4ef0-aef3-d0b6a3a5d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CCC250-9A9E-44C4-9071-7FFA0F2CDB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8FF6E5-5F0E-4756-BD63-B2E1BF688A80}">
  <ds:schemaRefs>
    <ds:schemaRef ds:uri="http://purl.org/dc/elements/1.1/"/>
    <ds:schemaRef ds:uri="http://schemas.microsoft.com/office/2006/metadata/properties"/>
    <ds:schemaRef ds:uri="07924c95-1311-4ef0-aef3-d0b6a3a5d67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05CE1D9-2107-4232-A6C3-C20A32743C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924c95-1311-4ef0-aef3-d0b6a3a5d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8483</TotalTime>
  <Words>165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Verdana</vt:lpstr>
      <vt:lpstr>Wingdings</vt:lpstr>
      <vt:lpstr>1_Office Theme</vt:lpstr>
      <vt:lpstr>PowerPoint Presentation</vt:lpstr>
      <vt:lpstr>AGENDA</vt:lpstr>
      <vt:lpstr>INTRODUCTION</vt:lpstr>
      <vt:lpstr>INTRODUCTION</vt:lpstr>
      <vt:lpstr>INTRODUCTION</vt:lpstr>
      <vt:lpstr>SOLUTION</vt:lpstr>
      <vt:lpstr>PowerPoint Presentation</vt:lpstr>
      <vt:lpstr>PowerPoint Presentation</vt:lpstr>
      <vt:lpstr>PowerPoint Presentation</vt:lpstr>
      <vt:lpstr>PowerPoint Presentation</vt:lpstr>
      <vt:lpstr>IMPACT</vt:lpstr>
      <vt:lpstr>CRYSTAL REPORTS CLEANUP</vt:lpstr>
      <vt:lpstr>ONEWEIGH TICKET ARCHIVE</vt:lpstr>
      <vt:lpstr>THANK YOU!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Reilly, Jennifer</dc:creator>
  <cp:lastModifiedBy>Hagood, Mia</cp:lastModifiedBy>
  <cp:revision>109</cp:revision>
  <cp:lastPrinted>2019-10-14T15:35:28Z</cp:lastPrinted>
  <dcterms:created xsi:type="dcterms:W3CDTF">2019-07-29T12:29:56Z</dcterms:created>
  <dcterms:modified xsi:type="dcterms:W3CDTF">2022-08-03T15:00:57Z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0x010100F26763C253C0CC409E1B1C42E867C095</vt:lpwstr>
  </property>
</Properties>
</file>