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2008-B957-4612-8FAA-2F0568B2979D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AD4F-4BC9-4D98-91EA-F5FE5AA9F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1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2008-B957-4612-8FAA-2F0568B2979D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AD4F-4BC9-4D98-91EA-F5FE5AA9F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33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2008-B957-4612-8FAA-2F0568B2979D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AD4F-4BC9-4D98-91EA-F5FE5AA9F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2008-B957-4612-8FAA-2F0568B2979D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AD4F-4BC9-4D98-91EA-F5FE5AA9F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4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2008-B957-4612-8FAA-2F0568B2979D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AD4F-4BC9-4D98-91EA-F5FE5AA9F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9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2008-B957-4612-8FAA-2F0568B2979D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AD4F-4BC9-4D98-91EA-F5FE5AA9F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6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2008-B957-4612-8FAA-2F0568B2979D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AD4F-4BC9-4D98-91EA-F5FE5AA9F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2008-B957-4612-8FAA-2F0568B2979D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AD4F-4BC9-4D98-91EA-F5FE5AA9F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50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2008-B957-4612-8FAA-2F0568B2979D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AD4F-4BC9-4D98-91EA-F5FE5AA9F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25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2008-B957-4612-8FAA-2F0568B2979D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AD4F-4BC9-4D98-91EA-F5FE5AA9F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5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2008-B957-4612-8FAA-2F0568B2979D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AD4F-4BC9-4D98-91EA-F5FE5AA9F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0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E2008-B957-4612-8FAA-2F0568B2979D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8AD4F-4BC9-4D98-91EA-F5FE5AA9F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84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2676" y="1366628"/>
            <a:ext cx="4753070" cy="4852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57243" y="2063745"/>
            <a:ext cx="3811508" cy="35670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42014" y="2896663"/>
            <a:ext cx="3041965" cy="2127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42014" y="2901195"/>
            <a:ext cx="3041965" cy="3123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dirty="0" smtClean="0"/>
              <a:t>request URL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387" y="997296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 (PC)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57243" y="1717973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Windows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30725" y="2525065"/>
            <a:ext cx="165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6797700" y="1366628"/>
            <a:ext cx="4753070" cy="48526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04692" y="2438679"/>
            <a:ext cx="100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request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7224891" y="2030860"/>
            <a:ext cx="1749777" cy="18299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356703" y="2030860"/>
            <a:ext cx="1749777" cy="1829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238397" y="166080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node.js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349833" y="1660809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DB (</a:t>
            </a:r>
            <a:r>
              <a:rPr lang="en-US" altLang="ko-KR" b="1" dirty="0" err="1" smtClean="0"/>
              <a:t>sql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7238397" y="4436535"/>
            <a:ext cx="3868083" cy="14111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667806" y="4718757"/>
            <a:ext cx="1205262" cy="812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238397" y="405818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file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018032" y="4666644"/>
            <a:ext cx="1456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HTML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JavaScript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CSS</a:t>
            </a:r>
            <a:endParaRPr lang="ko-KR" altLang="en-US" b="1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4222045" y="2709731"/>
            <a:ext cx="3363755" cy="34763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4177504" y="3265005"/>
            <a:ext cx="3363755" cy="347637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04692" y="3533339"/>
            <a:ext cx="108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respond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870826" y="295399"/>
            <a:ext cx="2367571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solidFill>
                  <a:srgbClr val="0070C0"/>
                </a:solidFill>
              </a:rPr>
              <a:t>web </a:t>
            </a:r>
            <a:r>
              <a:rPr lang="ko-KR" altLang="en-US" sz="3200" b="1" dirty="0" smtClean="0">
                <a:solidFill>
                  <a:srgbClr val="0070C0"/>
                </a:solidFill>
              </a:rPr>
              <a:t>흐름도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97700" y="997296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7017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Paul</dc:creator>
  <cp:lastModifiedBy>Kim Paul</cp:lastModifiedBy>
  <cp:revision>3</cp:revision>
  <dcterms:created xsi:type="dcterms:W3CDTF">2018-04-24T07:23:40Z</dcterms:created>
  <dcterms:modified xsi:type="dcterms:W3CDTF">2018-04-24T08:27:50Z</dcterms:modified>
</cp:coreProperties>
</file>