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6428" y="9258300"/>
            <a:ext cx="339244" cy="368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아이폰 프로그래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아이폰 프로그래밍</a:t>
            </a:r>
          </a:p>
        </p:txBody>
      </p:sp>
      <p:sp>
        <p:nvSpPr>
          <p:cNvPr id="120" name="스마트금융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스마트금융과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ingle View Application(Modal)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86" name="프로그래밍 순서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프로그래밍 순서</a:t>
            </a:r>
          </a:p>
          <a:p>
            <a:pPr/>
            <a:r>
              <a:t>첫 화면 출력시 랜덤한 RGB값을 출력</a:t>
            </a:r>
          </a:p>
          <a:p>
            <a:pPr/>
            <a:r>
              <a:t>추가된 화면 출력시 위 RGB값으로 배경색을 출력</a:t>
            </a:r>
          </a:p>
          <a:p>
            <a:pPr/>
            <a:r>
              <a:t>첫 화면 —&gt; 추가된 화면으로 RGB값을 전달하도록 작성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ingle View Application(Modal)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89" name="레이블에 아울렛 연결(컨트롤 변수)…"/>
          <p:cNvSpPr txBox="1"/>
          <p:nvPr>
            <p:ph type="body" idx="1"/>
          </p:nvPr>
        </p:nvSpPr>
        <p:spPr>
          <a:xfrm>
            <a:off x="10414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레이블에 아울렛 연결(컨트롤 변수)</a:t>
            </a:r>
          </a:p>
          <a:p>
            <a:pPr/>
          </a:p>
          <a:p>
            <a:pPr/>
            <a:r>
              <a:t>색상(RGB)값 랜덤 설정 코드를 화면 출력시 자동 </a:t>
            </a:r>
            <a:br/>
            <a:r>
              <a:t>호출되는 함수에 추가</a:t>
            </a:r>
          </a:p>
        </p:txBody>
      </p:sp>
      <p:pic>
        <p:nvPicPr>
          <p:cNvPr id="190" name="스크린샷 2017-12-27 오후 5.34.35.png" descr="스크린샷 2017-12-27 오후 5.34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4957" y="2706340"/>
            <a:ext cx="32893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스크린샷 2017-12-27 오후 5.40.22.png" descr="스크린샷 2017-12-27 오후 5.4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1480" y="5443783"/>
            <a:ext cx="5841762" cy="4269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94" name="추가된 화면에서 RGB값으로 배경색 칠하는 코드 작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  <a:r>
              <a:t>추가된 화면에서 RGB값으로 배경색 칠하는 코드 작성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</a:p>
          <a:p>
            <a:pPr marL="434340" indent="-434340" defTabSz="554990">
              <a:spcBef>
                <a:spcPts val="3900"/>
              </a:spcBef>
              <a:defRPr sz="3609"/>
            </a:pPr>
          </a:p>
          <a:p>
            <a:pPr marL="434340" indent="-434340" defTabSz="554990">
              <a:spcBef>
                <a:spcPts val="3900"/>
              </a:spcBef>
              <a:defRPr sz="3609"/>
            </a:pPr>
          </a:p>
          <a:p>
            <a:pPr marL="434340" indent="-434340" defTabSz="554990">
              <a:spcBef>
                <a:spcPts val="3900"/>
              </a:spcBef>
              <a:defRPr sz="3609"/>
            </a:pP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But, 아직 첫 화면과 추가된 화면간 RGB값이 연결안된 상태</a:t>
            </a:r>
          </a:p>
        </p:txBody>
      </p:sp>
      <p:pic>
        <p:nvPicPr>
          <p:cNvPr id="195" name="스크린샷 2017-12-27 오후 5.58.57.png" descr="스크린샷 2017-12-27 오후 5.5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1384" y="3658939"/>
            <a:ext cx="8775701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98" name="첫 화면에서 추가된 화면으로 색상값 전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첫 화면에서 추가된 화면으로 색상값 전달</a:t>
            </a:r>
          </a:p>
          <a:p>
            <a:pPr/>
            <a:r>
              <a:t>화면 변경시 prepare 메서드 호출됨 </a:t>
            </a:r>
            <a:br/>
            <a:r>
              <a:t>-&gt; 이 함수를 Override하면 된다!</a:t>
            </a:r>
          </a:p>
          <a:p>
            <a:pPr/>
            <a:r>
              <a:t>색상값(변수) 전달 방법</a:t>
            </a:r>
            <a:br/>
            <a:r>
              <a:rPr sz="2400"/>
              <a:t>override func </a:t>
            </a:r>
            <a:r>
              <a:rPr sz="2400">
                <a:solidFill>
                  <a:schemeClr val="accent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prepare</a:t>
            </a:r>
            <a:r>
              <a:rPr sz="2400"/>
              <a:t>(for segue: UIStoryboardSegue, sender: Any?){</a:t>
            </a:r>
            <a:br>
              <a:rPr sz="2400"/>
            </a:br>
            <a:r>
              <a:rPr sz="2400"/>
              <a:t>     let &lt;추가 화면 변수명&gt; = </a:t>
            </a:r>
            <a:r>
              <a:rPr sz="2400">
                <a:solidFill>
                  <a:schemeClr val="accent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segue.destination as! &lt;추가화면 클래스 명&gt;</a:t>
            </a:r>
            <a:br>
              <a:rPr sz="2400">
                <a:solidFill>
                  <a:schemeClr val="accent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</a:br>
            <a:r>
              <a:rPr sz="2400"/>
              <a:t>     &lt;추가 화면으로 데이터를 전달하는 처리&gt;</a:t>
            </a:r>
            <a:br>
              <a:rPr sz="2400"/>
            </a:br>
            <a:r>
              <a:rPr sz="2400"/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201" name="코딩 및 결과확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코딩 및 결과확인</a:t>
            </a:r>
          </a:p>
        </p:txBody>
      </p:sp>
      <p:pic>
        <p:nvPicPr>
          <p:cNvPr id="202" name="스크린샷 2017-12-27 오후 6.05.59.png" descr="스크린샷 2017-12-27 오후 6.05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6057" y="3482131"/>
            <a:ext cx="6172201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스크린샷 2017-12-27 오후 6.06.17.png" descr="스크린샷 2017-12-27 오후 6.06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1407" y="5931842"/>
            <a:ext cx="5372101" cy="350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스크린샷 2017-12-27 오후 6.06.23.png" descr="스크린샷 2017-12-27 오후 6.06.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7055" y="5953025"/>
            <a:ext cx="5372101" cy="3442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23" name="Single View Application에 Modal 화면 추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Single View Application에 Modal 화면 추가</a:t>
            </a:r>
          </a:p>
          <a:p>
            <a:pPr/>
          </a:p>
          <a:p>
            <a:pPr/>
          </a:p>
          <a:p>
            <a:pPr/>
          </a:p>
          <a:p>
            <a:pPr/>
            <a:r>
              <a:t>Single View App 만들기</a:t>
            </a:r>
            <a:br/>
            <a:r>
              <a:t>프로젝트 이름 : dispColor</a:t>
            </a:r>
          </a:p>
        </p:txBody>
      </p:sp>
      <p:pic>
        <p:nvPicPr>
          <p:cNvPr id="124" name="스크린샷 2017-12-27 오후 3.49.56.png" descr="스크린샷 2017-12-27 오후 3.49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8386" y="4028281"/>
            <a:ext cx="21844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스크린샷 2017-12-27 오후 3.50.15.png" descr="스크린샷 2017-12-27 오후 3.50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6469" y="4199483"/>
            <a:ext cx="2418775" cy="172769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양방향 화살표"/>
          <p:cNvSpPr/>
          <p:nvPr/>
        </p:nvSpPr>
        <p:spPr>
          <a:xfrm>
            <a:off x="5803900" y="4241800"/>
            <a:ext cx="1397000" cy="1270000"/>
          </a:xfrm>
          <a:prstGeom prst="leftRightArrow">
            <a:avLst>
              <a:gd name="adj1" fmla="val 32000"/>
              <a:gd name="adj2" fmla="val 44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색상 데이터 주고받기"/>
          <p:cNvSpPr txBox="1"/>
          <p:nvPr/>
        </p:nvSpPr>
        <p:spPr>
          <a:xfrm>
            <a:off x="5356453" y="5499099"/>
            <a:ext cx="26474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색상 데이터 주고받기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30" name="화면 디자인 Label Butt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화면 디자인</a:t>
            </a:r>
            <a:br/>
            <a:r>
              <a:t>Label</a:t>
            </a:r>
            <a:br/>
            <a:r>
              <a:t>Button</a:t>
            </a:r>
          </a:p>
        </p:txBody>
      </p:sp>
      <p:pic>
        <p:nvPicPr>
          <p:cNvPr id="131" name="스크린샷 2017-12-27 오후 4.02.44.png" descr="스크린샷 2017-12-27 오후 4.0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3679825"/>
            <a:ext cx="5613400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34" name="화면 추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화면 추가</a:t>
            </a:r>
          </a:p>
        </p:txBody>
      </p:sp>
      <p:pic>
        <p:nvPicPr>
          <p:cNvPr id="135" name="스크린샷 2017-12-27 오후 4.03.52.png" descr="스크린샷 2017-12-27 오후 4.03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071" y="3349082"/>
            <a:ext cx="9166841" cy="602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선" descr="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654142">
            <a:off x="7127037" y="7703207"/>
            <a:ext cx="1609464" cy="405591"/>
          </a:xfrm>
          <a:prstGeom prst="rect">
            <a:avLst/>
          </a:prstGeom>
        </p:spPr>
      </p:pic>
      <p:pic>
        <p:nvPicPr>
          <p:cNvPr id="138" name="직사각형" descr="직사각형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65036">
            <a:off x="8571872" y="8254165"/>
            <a:ext cx="2157455" cy="1157402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pic>
        <p:nvPicPr>
          <p:cNvPr id="139" name="직사각형" descr="직사각형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65036">
            <a:off x="4477668" y="3525849"/>
            <a:ext cx="2907116" cy="5211273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sp>
        <p:nvSpPr>
          <p:cNvPr id="140" name="View Controller를 추가"/>
          <p:cNvSpPr txBox="1"/>
          <p:nvPr/>
        </p:nvSpPr>
        <p:spPr>
          <a:xfrm>
            <a:off x="7812277" y="7315199"/>
            <a:ext cx="30952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1">
                    <a:hueOff val="300940"/>
                    <a:lumOff val="-21749"/>
                  </a:schemeClr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View Controller를 추가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43" name="추가된 화면에 버튼 추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추가된 화면에 버튼 추가</a:t>
            </a:r>
          </a:p>
          <a:p>
            <a:pPr/>
          </a:p>
          <a:p>
            <a:pPr/>
          </a:p>
          <a:p>
            <a:pPr/>
            <a:r>
              <a:t>추가된 화면에 View Controller</a:t>
            </a:r>
            <a:br/>
            <a:r>
              <a:t>만들고 연결하기</a:t>
            </a:r>
            <a:br/>
          </a:p>
        </p:txBody>
      </p:sp>
      <p:pic>
        <p:nvPicPr>
          <p:cNvPr id="144" name="스크린샷 2017-12-27 오후 4.07.38.png" descr="스크린샷 2017-12-27 오후 4.07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675" y="3522910"/>
            <a:ext cx="50165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스크린샷 2017-12-27 오후 4.09.22.png" descr="스크린샷 2017-12-27 오후 4.09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8642" y="5913273"/>
            <a:ext cx="2798485" cy="3776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48" name="View Class 정보 입력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View Class 정보 입력</a:t>
            </a:r>
          </a:p>
        </p:txBody>
      </p:sp>
      <p:pic>
        <p:nvPicPr>
          <p:cNvPr id="149" name="스크린샷 2017-12-27 오후 4.09.32.png" descr="스크린샷 2017-12-27 오후 4.09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9110" y="3436143"/>
            <a:ext cx="4898085" cy="4488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스크린샷 2017-12-27 오후 4.10.15.png" descr="스크린샷 2017-12-27 오후 4.10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0216" y="3441749"/>
            <a:ext cx="57531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스크린샷 2017-12-27 오후 4.11.05.png" descr="스크린샷 2017-12-27 오후 4.11.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7678" y="5765899"/>
            <a:ext cx="5753101" cy="2153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54" name="ColorViewController를 추가된 화면에 연결하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ColorViewController를 추가된 화면에 연결하기</a:t>
            </a:r>
          </a:p>
        </p:txBody>
      </p:sp>
      <p:pic>
        <p:nvPicPr>
          <p:cNvPr id="155" name="스크린샷 2017-12-27 오후 4.12.12.png" descr="스크린샷 2017-12-27 오후 4.12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402" y="3598068"/>
            <a:ext cx="10468929" cy="355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직사각형" descr="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5036">
            <a:off x="3056944" y="4300104"/>
            <a:ext cx="420530" cy="498188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pic>
        <p:nvPicPr>
          <p:cNvPr id="157" name="선" descr="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149921">
            <a:off x="3444194" y="4024574"/>
            <a:ext cx="3989856" cy="405592"/>
          </a:xfrm>
          <a:prstGeom prst="rect">
            <a:avLst/>
          </a:prstGeom>
        </p:spPr>
      </p:pic>
      <p:pic>
        <p:nvPicPr>
          <p:cNvPr id="159" name="직사각형" descr="직사각형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65036">
            <a:off x="7628842" y="3581660"/>
            <a:ext cx="4342618" cy="498188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ingle View Application(Mod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62" name="첫 화면의 [색상보기] 버튼과 추가된 화면 연결하기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첫 화면의 [색상보기] 버튼과 추가된 화면 연결하기</a:t>
            </a:r>
          </a:p>
        </p:txBody>
      </p:sp>
      <p:pic>
        <p:nvPicPr>
          <p:cNvPr id="163" name="스크린샷 2017-12-27 오후 4.31.53.png" descr="스크린샷 2017-12-27 오후 4.3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296" y="3814663"/>
            <a:ext cx="7835901" cy="435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직사각형" descr="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5036">
            <a:off x="3378404" y="6406544"/>
            <a:ext cx="829603" cy="525968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pic>
        <p:nvPicPr>
          <p:cNvPr id="165" name="선" descr="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785331">
            <a:off x="3889417" y="6051625"/>
            <a:ext cx="3063187" cy="405591"/>
          </a:xfrm>
          <a:prstGeom prst="rect">
            <a:avLst/>
          </a:prstGeom>
        </p:spPr>
      </p:pic>
      <p:sp>
        <p:nvSpPr>
          <p:cNvPr id="167" name="마우스 우측 버튼 클릭(또는 Control+클릭)하여…"/>
          <p:cNvSpPr txBox="1"/>
          <p:nvPr/>
        </p:nvSpPr>
        <p:spPr>
          <a:xfrm>
            <a:off x="4002430" y="4946649"/>
            <a:ext cx="606674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2400">
                <a:solidFill>
                  <a:schemeClr val="accent1">
                    <a:hueOff val="300940"/>
                    <a:lumOff val="-21749"/>
                  </a:schemeClr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마우스 우측 버튼 클릭(또는 Control+클릭)하여</a:t>
            </a:r>
          </a:p>
          <a:p>
            <a:pPr lvl="1">
              <a:defRPr sz="2400">
                <a:solidFill>
                  <a:schemeClr val="accent1">
                    <a:hueOff val="300940"/>
                    <a:lumOff val="-21749"/>
                  </a:schemeClr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추가된 화면까지 Drag &amp; Drop</a:t>
            </a:r>
          </a:p>
        </p:txBody>
      </p:sp>
      <p:pic>
        <p:nvPicPr>
          <p:cNvPr id="168" name="직사각형" descr="직사각형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65036">
            <a:off x="7133776" y="6519604"/>
            <a:ext cx="2077120" cy="340699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sp>
        <p:nvSpPr>
          <p:cNvPr id="169" name="모달로 연결"/>
          <p:cNvSpPr txBox="1"/>
          <p:nvPr/>
        </p:nvSpPr>
        <p:spPr>
          <a:xfrm>
            <a:off x="9378238" y="6455003"/>
            <a:ext cx="17413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2400">
                <a:solidFill>
                  <a:schemeClr val="accent1">
                    <a:hueOff val="300940"/>
                    <a:lumOff val="-21749"/>
                  </a:schemeClr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모달로 연결</a:t>
            </a:r>
          </a:p>
        </p:txBody>
      </p:sp>
      <p:pic>
        <p:nvPicPr>
          <p:cNvPr id="170" name="스크린샷 2017-12-27 오후 4.32.03.png" descr="스크린샷 2017-12-27 오후 4.32.03.png"/>
          <p:cNvPicPr>
            <a:picLocks noChangeAspect="1"/>
          </p:cNvPicPr>
          <p:nvPr/>
        </p:nvPicPr>
        <p:blipFill>
          <a:blip r:embed="rId6">
            <a:extLst/>
          </a:blip>
          <a:srcRect l="3361" t="70173" r="0" b="0"/>
          <a:stretch>
            <a:fillRect/>
          </a:stretch>
        </p:blipFill>
        <p:spPr>
          <a:xfrm>
            <a:off x="2230387" y="8388889"/>
            <a:ext cx="7576792" cy="132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직사각형" descr="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5036">
            <a:off x="5522945" y="8629043"/>
            <a:ext cx="829603" cy="525968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sp>
        <p:nvSpPr>
          <p:cNvPr id="172" name="화살표"/>
          <p:cNvSpPr/>
          <p:nvPr/>
        </p:nvSpPr>
        <p:spPr>
          <a:xfrm rot="5400000">
            <a:off x="5302746" y="727664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ingle View Application(Modal)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Single View Application(Modal)</a:t>
            </a:r>
          </a:p>
        </p:txBody>
      </p:sp>
      <p:sp>
        <p:nvSpPr>
          <p:cNvPr id="175" name="첫 화면 컨트롤러에 추가된 화면에서 돌아올 “문” 만들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첫 화면 컨트롤러에 추가된 화면에서 돌아올 “문” 만들기</a:t>
            </a:r>
          </a:p>
        </p:txBody>
      </p:sp>
      <p:pic>
        <p:nvPicPr>
          <p:cNvPr id="176" name="스크린샷 2017-12-27 오후 4.53.03.png" descr="스크린샷 2017-12-27 오후 4.53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9023" y="3978969"/>
            <a:ext cx="6959601" cy="246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직사각형" descr="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1312" y="5729111"/>
            <a:ext cx="6675697" cy="667265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pic>
        <p:nvPicPr>
          <p:cNvPr id="178" name="스크린샷 2017-12-27 오후 4.54.55.png" descr="스크린샷 2017-12-27 오후 4.54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2134" y="7053808"/>
            <a:ext cx="4279901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선" descr="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034249">
            <a:off x="3677260" y="7735491"/>
            <a:ext cx="1590317" cy="405592"/>
          </a:xfrm>
          <a:prstGeom prst="rect">
            <a:avLst/>
          </a:prstGeom>
        </p:spPr>
      </p:pic>
      <p:pic>
        <p:nvPicPr>
          <p:cNvPr id="181" name="직사각형" descr="직사각형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565036">
            <a:off x="5049006" y="7252124"/>
            <a:ext cx="390425" cy="413063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pic>
        <p:nvPicPr>
          <p:cNvPr id="182" name="스크린샷 2017-12-27 오후 4.55.13.png" descr="스크린샷 2017-12-27 오후 4.55.1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24055" y="7085558"/>
            <a:ext cx="331470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직사각형" descr="직사각형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1565036">
            <a:off x="8262040" y="8917016"/>
            <a:ext cx="2933061" cy="413063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