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18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1:58:5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24575,'0'14'0,"0"1"0,0-1 0,0 0 0,0 0 0,0 0 0,0 0 0,0-6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2:06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24575,'8'14'0,"5"-6"0,-12 5 0,12-12 0,-12 5 0,6-6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2:07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24575,'14'7'0,"0"1"0,0 6 0,0 0 0,1-6 0,-8 4 0,6-10 0,-11 4 0,4-6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2:0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24575,'14'14'0,"0"0"0,1 0 0,-1-6 0,-6 5 0,4-5 0,-4 6 0,6 0 0,0 0 0,0 0 0,1 0 0,-1-6 0,-6 5 0,4-5 0,-4 6 0,6-6 0,-6 4 0,5-10 0,-5 11 0,-1-6 0,6 1 0,-11-1 0,4-7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2:10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24575,'14'7'0,"0"0"0,0 8 0,1-8 0,-1 6 0,0-11 0,-6 10 0,4-10 0,-10 4 0,4-6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2:1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24575,'6'14'0,"2"-6"0,0 4 0,4-10 0,-4 10 0,6-4 0,0 6 0,1-6 0,-1 5 0,0-5 0,0 6 0,0 0 0,0-6 0,1 4 0,-1-10 0,-6 11 0,4-12 0,-10 12 0,10-12 0,-10 6 0,4-7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2:1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1 24575,'-14'0'0,"-1"0"0,1 0 0,-11 0 0,8 0 0,-20 8 0,20 1 0,-20 1 0,9 5 0,-11-13 0,-1 16 0,12-16 0,-9 6 0,20-1 0,-8-6 0,10 6 0,1-7 0,0 0 0,0 0 0,-1 0 0,7 6 0,-4-5 0,4 6 0,-7-7 0,1 6 0,0-4 0,6 4 0,1-6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2:1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158 383 24575,'0'-29'0,"-6"10"0,4 7 0,-4 4 0,-1-7 0,6 1 0,-12 0 0,12-1 0,-6 1 0,7 0 0,-6 6 0,4-5 0,-4 5 0,0 0 0,4-4 0,-11 4 0,12-7 0,-6 1 0,1 0 0,4-1 0,-10 1 0,10 0 0,-11 0 0,12-1 0,-12 7 0,11-4 0,-10 4 0,10-7 0,-4 7 0,6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1:5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2:0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24575,'6'14'0,"2"-6"0,0 5 0,4-12 0,-4 12 0,0-5 0,5-1 0,-12 6 0,12-11 0,-12 10 0,12-10 0,-12 10 0,12-10 0,-11 11 0,10-12 0,-10 12 0,10-12 0,-10 12 0,4-12 0,-6 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2:0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24575,'8'15'0,"4"-8"0,-10 6 0,11-11 0,-12 10 0,12-10 0,-12 10 0,12-10 0,-5 10 0,6-10 0,-6 11 0,4-12 0,-10 12 0,10-12 0,-10 12 0,11-5 0,-5 0 0,-1 4 0,6-10 0,-5 10 0,6-4 0,0 0 0,-6 5 0,5-12 0,-12 6 0,5-7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1:58:5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24575,'0'14'0,"0"0"0,0 1 0,0-1 0,0 0 0,0-6 0,0-2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2:1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24575,'14'0'0,"-6"6"0,4-4 0,-4 4 0,0 1 0,5-6 0,-12 12 0,12-12 0,-5 6 0,0-1 0,4-5 0,-4 6 0,6-7 0,-6 6 0,5-4 0,-5 4 0,-1 0 0,6-4 0,-11 10 0,4-10 0,-6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9:3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24575,'14'0'0,"0"6"0,1-4 0,-1 11 0,0-12 0,0 5 0,-6 1 0,4-6 0,-4 6 0,6-1 0,1-5 0,-1 12 0,0-11 0,0 10 0,0-10 0,0 10 0,1-10 0,-1 10 0,0-10 0,0 4 0,-6 1 0,4-6 0,-4 5 0,0 1 0,5-6 0,-5 12 0,-1-11 0,0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9:3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24575,'8'0'0,"-2"0"0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9:34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24575,'14'6'0,"0"2"0,0 6 0,0-6 0,-6 5 0,5-12 0,-6 12 0,8-12 0,-8 12 0,6-11 0,-5 10 0,6-10 0,-6 10 0,5-10 0,-12 10 0,12-10 0,-12 4 0,6-6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9:3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24575,'14'0'0,"0"0"0,-6 7 0,4-6 0,-4 12 0,6-12 0,-6 12 0,5-12 0,-5 6 0,-1-1 0,6-4 0,-11 10 0,10-10 0,-4 4 0,0 0 0,4-4 0,-4 4 0,0-6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9:3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24575,'15'0'0,"-7"6"0,4-4 0,-10 10 0,10-10 0,-4 4 0,6-6 0,-6 6 0,5-4 0,-5 10 0,6-10 0,-6 11 0,4-12 0,-10 12 0,10-12 0,-10 6 0,4-7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9:3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24575,'15'0'0,"-8"0"0,0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9:4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24575,'8'7'0,"4"-6"0,-10 12 0,11-12 0,-12 12 0,12-11 0,-5 10 0,6-10 0,-6 10 0,4-10 0,-10 11 0,10-12 0,-4 12 0,6-12 0,-6 12 0,5-12 0,-12 12 0,12-11 0,-12 4 0,6-6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9:4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24575,'14'0'0,"-6"6"0,4-5 0,-10 12 0,10-11 0,-4 4 0,0 0 0,5-4 0,-12 10 0,12-10 0,-5 11 0,6-12 0,-6 12 0,4-12 0,-4 12 0,6-12 0,0 6 0,-6-1 0,5-4 0,-12 4 0,6-6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9:4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58 229 24575,'0'-14'0,"0"0"0,-7-1 0,6 1 0,-6 0 0,7-1 0,-6 1 0,4 0 0,-10 0 0,10-1 0,-4 1 0,6 0 0,0-1 0,0 1 0,-7 6 0,6-5 0,-6 12 0,7-5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1:59:5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24575,'0'15'0,"0"-1"0,0 0 0,0 0 0,0 0 0,0 0 0,0-6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9:4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24575,'-14'0'0,"0"0"0,0 0 0,-1 0 0,1 0 0,0 0 0,-1 0 0,1 0 0,6 6 0,-5-5 0,5 6 0,0-1 0,-4-4 0,10 10 0,-11-10 0,12 10 0,-12-10 0,12 10 0,-12-10 0,5 11 0,-6-12 0,6 12 0,-5-12 0,5 12 0,0-12 0,2 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16:4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24575,'14'0'0,"0"0"0,0 0 0,-6 6 0,5-4 0,-5 10 0,6-10 0,-6 10 0,4-10 0,-4 4 0,0 0 0,4-4 0,-4 4 0,0 1 0,5-6 0,-5 12 0,6-12 0,0 12 0,0-12 0,0 6 0,-6-7 0,-2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16:4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24575,'14'0'0,"0"0"0,0 0 0,1 0 0,-8 6 0,6-4 0,-11 10 0,10-10 0,-4 4 0,0 0 0,4-4 0,-4 4 0,6 0 0,1-4 0,-8 11 0,6-12 0,-5 5 0,0 1 0,4-6 0,-4 6 0,6-1 0,1-5 0,-8 12 0,6-11 0,-5 4 0,0 0 0,4-4 0,-4 10 0,0-10 0,-2 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16:5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24575,'14'0'0,"0"0"0,0 0 0,1 0 0,-1 6 0,0-5 0,0 12 0,0-11 0,0 4 0,1 0 0,-1-4 0,-6 10 0,4-10 0,-4 4 0,0 0 0,4-4 0,-4 4 0,0 1 0,5-6 0,-5 6 0,-1-1 0,6-5 0,-5 6 0,0-1 0,4-4 0,-4 4 0,6-6 0,-6 0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16:5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24575,'14'0'0,"0"0"0,0 0 0,0 0 0,0 0 0,-6 6 0,5 2 0,-5 0 0,6-2 0,-6 1 0,4-6 0,-4 5 0,0 1 0,5-6 0,-6 6 0,1-1 0,5-4 0,-5 4 0,0 0 0,4-4 0,-4 4 0,0 0 0,-2-4 0,-6 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16:54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24575,'15'0'0,"-1"0"0,0 0 0,0 0 0,0 0 0,0 0 0,-6 6 0,5-4 0,-5 4 0,-1 0 0,6-4 0,-5 4 0,6 1 0,0-6 0,0 5 0,1 1 0,-1-6 0,-6 12 0,4-11 0,-10 4 0,4-6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16:5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24575,'14'0'0,"1"0"0,-1 0 0,0 0 0,-6 6 0,4-4 0,-4 10 0,6-10 0,1 4 0,-1 0 0,0-4 0,-6 11 0,4-12 0,-4 5 0,6 1 0,0-6 0,1 6 0,-8-1 0,6-5 0,-5 6 0,0-1 0,4-4 0,-4 10 0,6-10 0,-6 4 0,-1-6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16:56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24575,'14'0'0,"0"0"0,1 6 0,-1-4 0,0 11 0,0-12 0,0 12 0,0-12 0,1 6 0,-1-1 0,0-5 0,0 12 0,0-11 0,0 4 0,-6-6 0,-2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16:5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24575,'14'0'0,"0"0"0,1 0 0,-1 0 0,-6 6 0,4-4 0,-4 4 0,6-6 0,-6 7 0,5-6 0,-6 5 0,8-6 0,-1 7 0,0-6 0,-6 12 0,4-12 0,-4 6 0,0-7 0,-2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16:59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24575,'25'0'0,"-8"0"0,19 9 0,-8 2 0,12 9 0,-12-10 0,-3 5 0,0-13 0,-8 11 0,9-12 0,-12 5 0,-6-6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0:2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24575,'0'-15'0,"0"1"0,6 0 0,-4-1 0,10 1 0,-10 0 0,10 6 0,-10-5 0,4 5 0,-6-6 0,6 6 0,-4-5 0,4 5 0,1 0 0,-6-4 0,12 10 0,-12-11 0,6 5 0,-1 1 0,-5-6 0,12 5 0,-11-6 0,10 6 0,-10-5 0,4 5 0,0 0 0,-4-5 0,10 12 0,-10-12 0,11 11 0,-12-10 0,5 10 0,-6-4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17:00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24575,'14'0'0,"1"0"0,-1 0 0,0 7 0,0-6 0,-6 12 0,4-12 0,-4 12 0,6-11 0,1 4 0,-8 0 0,6-4 0,-5 4 0,0 0 0,4-4 0,-4 4 0,0 0 0,5-4 0,-5 4 0,-1 1 0,6-6 0,-5 5 0,0 1 0,4-6 0,-4 6 0,6-1 0,0-5 0,-6 6 0,-1-7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17:0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158 287 24575,'0'-15'0,"0"1"0,-7 0 0,-1 0 0,0-1 0,-4 1 0,10 0 0,-11 6 0,12-5 0,-12 5 0,11-6 0,-10 6 0,10-5 0,-4 5 0,-1 0 0,6-5 0,-12 6 0,11-8 0,-10 7 0,10-4 0,-4 4 0,-1 0 0,6-5 0,-12 11 0,12-10 0,-6 10 0,7-4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17:0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24575,'-6'8'0,"4"5"0,-10-12 0,10 12 0,-11-12 0,12 12 0,-12-11 0,12 10 0,-12-10 0,11 10 0,-10-10 0,10 10 0,-11-10 0,5 11 0,-6-5 0,0 6 0,-1 0 0,7 0 0,-4-6 0,4 4 0,-7-4 0,8 6 0,-6-6 0,11 5 0,-10-12 0,10 12 0,-11-11 0,12 10 0,-12-10 0,11 10 0,-10-10 0,10 10 0,-11-4 0,12 6 0,-12-6 0,11-1 0,-4-7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23:4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24575,'0'14'0,"0"0"0,0 0 0,0 1 0,0-1 0,0 0 0,0 0 0,0 0 0,0 0 0,0 1 0,0-1 0,0 0 0,-17-6 0,12 4 0,-12-4 0,17 6 0,0 0 0,-6-6 0,4 5 0,-4-12 0,6 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23:49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24575,'0'14'0,"0"0"0,0 0 0,0 0 0,0 1 0,0-1 0,0 0 0,0 0 0,0 0 0,-6-6 0,4 5 0,-4-5 0,6-1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23:5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24575,'0'14'0,"0"0"0,0 0 0,0 0 0,0 0 0,-7 0 0,6 1 0,-6-1 0,7 0 0,0 0 0,0 0 0,0 0 0,0 1 0,0-1 0,0 0 0,0 0 0,-6-6 0,5 4 0,-6-10 0,7 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23:5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24575,'0'14'0,"0"0"0,0 0 0,0 0 0,0 0 0,0 1 0,-6-8 0,4 6 0,-4-11 0,6 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23:5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24575,'0'14'0,"0"0"0,0 1 0,0-1 0,0 0 0,0 0 0,-17 3 0,12-3 0,-12 3 0,17-3 0,0 0 0,0 0 0,0 0 0,-6-6 0,4 5 0,-4-5 0,6 0 0,0-2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23:57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58 344 24575,'0'-14'0,"0"-1"0,0 1 0,0 0 0,0-1 0,0 1 0,0 0 0,-7-1 0,6 1 0,-5 0 0,6 0 0,0-1 0,0 1 0,-7 6 0,6-5 0,-12 12 0,11-12 0,-4 5 0,0 0 0,4-5 0,-4 5 0,6-6 0,0 0 0,0 0 0,0-1 0,0 1 0,0 6 0,0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24: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24575,'14'0'0,"0"0"0,0 0 0,1 0 0,-1 0 0,0 0 0,0 0 0,0-7 0,0 6 0,1-6 0,-1 1 0,0 5 0,0-12 0,0 11 0,0-10 0,0 10 0,1-4 0,-8-1 0,6 6 0,-5-6 0,0 1 0,4 4 0,-10-4 0,4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0:2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115 158 24575,'0'-14'0,"-7"6"0,6-5 0,-12 11 0,11-10 0,-10 10 0,10-11 0,-11 5 0,12-6 0,-12 6 0,11-5 0,-10 12 0,10-12 0,-11 11 0,12-10 0,-12 10 0,12-11 0,-6 12 0,7-5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1:5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24575,'8'6'0,"-2"2"0,0 0 0,-4 5 0,4-5 0,0 0 0,-4 4 0,11-10 0,-6 4 0,8-6 0,-1 0 0,0 0 0,-6 6 0,4-4 0,-10 4 0,4-6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1:5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24575,'15'15'0,"-8"4"0,6-17 0,-11 10 0,4-4 0,0 0 0,2 5 0,6-12 0,-6 12 0,5-12 0,-12 6 0,6-7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2:0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24575,'14'6'0,"-6"2"0,4 0 0,-10 4 0,11-10 0,-12 11 0,12-12 0,-5 12 0,6-5 0,0-1 0,0 6 0,0-5 0,0 6 0,0 0 0,1-6 0,-7 5 0,4-12 0,-10 12 0,10-12 0,-4 12 0,6-5 0,-6 6 0,5-6 0,-12 4 0,12-10 0,-12 11 0,12-12 0,-11 5 0,4-6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2:02:0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24575,'6'8'0,"-5"5"0,12-12 0,-11 12 0,4-5 0,0-1 0,-4 6 0,10-11 0,-10 10 0,10-10 0,-10 10 0,11-10 0,-12 10 0,12-10 0,-12 11 0,12-12 0,-12 12 0,12-12 0,-11 12 0,4-11 0,-6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772B-4473-0640-8A74-5052564B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6723D-686B-A045-9F36-50E4E5E53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41BC-179F-3C4A-AD90-F9FE80F7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B5FB-D442-184D-8C3C-E12D5AB2AC9F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A56C-776E-7240-AEA4-3A42356D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2774-B463-3244-BFFC-6550AD46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3125-3C17-2143-942D-35517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00E9-4A1E-DB4D-BFFF-CEB2752F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0ED17-1248-6C4D-BF5E-4CB3276F1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92EA6-7F47-1F4F-95F5-50B621C8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B5FB-D442-184D-8C3C-E12D5AB2AC9F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F3BAE-3EF4-0446-AC73-01A2BE07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27E9-BC3F-4E47-9513-3511D5FC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3125-3C17-2143-942D-35517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2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560C9-3669-C849-A1F6-1B8260EA4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781F2-8068-1542-B548-1B35AB0ED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80F00-1DDE-F54C-AF10-49DC5746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B5FB-D442-184D-8C3C-E12D5AB2AC9F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BC6B4-3C8F-414C-B382-8D3E8341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7275F-FD9C-A446-B654-2FA84440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3125-3C17-2143-942D-35517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6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C75B-C036-8E4F-8226-BFB49091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F0F0-D14D-FD48-A704-1D3CA143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95592-C49E-9146-98A1-CB4EE856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B5FB-D442-184D-8C3C-E12D5AB2AC9F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FE259-C3D0-1E4F-94F5-33C0F1CB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6734A-3FDF-6F4C-B507-935468E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3125-3C17-2143-942D-35517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6ED6-F4D5-9E4E-8A70-647ED487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8CBB1-E9DB-8C45-994B-2E5E4E305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4F57-4064-054E-9C4E-F9981EFF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B5FB-D442-184D-8C3C-E12D5AB2AC9F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02A9-1ADE-C248-AB23-C96DAD6D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32FB-2226-CD46-8A01-1E9A953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3125-3C17-2143-942D-35517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8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A83E-6D59-8843-824A-85046DA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343F4-0187-934B-ABB0-BD32FC56C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CF627-9D44-6A4B-9DE7-145FC8780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4ACED-B140-964A-BC4B-C3CAAD02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B5FB-D442-184D-8C3C-E12D5AB2AC9F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280F7-42BD-594D-8AB4-266B5960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FE523-6273-EF43-A532-E2CC0F40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3125-3C17-2143-942D-35517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7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19FA-9550-2940-8A9E-9B8A8322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BD9DF-72F4-B947-B688-2707E20D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A3DCB-A30F-B441-87E3-D3872EEA2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6CA74-57C2-0842-95AE-589C07CF3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D40B3-71E7-E349-881B-D5032D6DD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12CC1-4421-B440-A194-9C8CBA37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B5FB-D442-184D-8C3C-E12D5AB2AC9F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DA415-69EC-E340-B525-31677909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A0291-AE7E-1C42-B626-0A99607F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3125-3C17-2143-942D-35517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8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4DD5-2DA0-0145-8543-A20D4045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0E918-9D41-8E4E-8AF8-92AD779D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B5FB-D442-184D-8C3C-E12D5AB2AC9F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4445A-8C33-6444-8656-1DFFF01B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2BDB1-41FA-9B46-96F0-DBDB1909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3125-3C17-2143-942D-35517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4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9A2A7-AD7A-F14D-AF52-FC7D186D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B5FB-D442-184D-8C3C-E12D5AB2AC9F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2A76B-1D67-184D-8452-84F3581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67455-0113-2C49-88F1-8034BE5E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3125-3C17-2143-942D-35517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7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8B22-DA29-E447-B852-97D406BF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7974-F677-5744-81C8-30D62C9A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FBCF5-4074-BC49-87D5-83955F367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16105-E7F7-D949-880B-208137A5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B5FB-D442-184D-8C3C-E12D5AB2AC9F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C160F-29E1-4F46-9435-B214F8E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683BA-066F-CB4A-8F66-23A16EEC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3125-3C17-2143-942D-35517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6B8A-992C-5843-B3F4-60B229BD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D4603-0E1E-4A45-AA50-82912FB34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08779-7F8A-3340-A8DF-BCE0D139F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145D3-F7A3-4140-919B-E0F0F26F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B5FB-D442-184D-8C3C-E12D5AB2AC9F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35DDC-E815-014D-B43F-5DC8F051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EA9A2-5718-9D45-ADBB-CED6B5EE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3125-3C17-2143-942D-35517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0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4009C-96C2-6147-8684-6597C2E2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F4123-79DE-7146-B1B2-7A875FCA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085B-966F-2448-B508-9862ACF92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4B5FB-D442-184D-8C3C-E12D5AB2AC9F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59C3-A8C9-2646-AB51-35711743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6EB0F-972D-9243-AFA8-DF00EB578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83125-3C17-2143-942D-35517D39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7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customXml" Target="../ink/ink11.xml"/><Relationship Id="rId42" Type="http://schemas.openxmlformats.org/officeDocument/2006/relationships/image" Target="../media/image20.png"/><Relationship Id="rId47" Type="http://schemas.openxmlformats.org/officeDocument/2006/relationships/customXml" Target="../ink/ink24.xml"/><Relationship Id="rId63" Type="http://schemas.openxmlformats.org/officeDocument/2006/relationships/image" Target="../media/image30.png"/><Relationship Id="rId68" Type="http://schemas.openxmlformats.org/officeDocument/2006/relationships/customXml" Target="../ink/ink35.xml"/><Relationship Id="rId84" Type="http://schemas.openxmlformats.org/officeDocument/2006/relationships/customXml" Target="../ink/ink43.xml"/><Relationship Id="rId89" Type="http://schemas.openxmlformats.org/officeDocument/2006/relationships/image" Target="../media/image43.png"/><Relationship Id="rId16" Type="http://schemas.openxmlformats.org/officeDocument/2006/relationships/image" Target="../media/image7.png"/><Relationship Id="rId11" Type="http://schemas.openxmlformats.org/officeDocument/2006/relationships/customXml" Target="../ink/ink6.xml"/><Relationship Id="rId32" Type="http://schemas.openxmlformats.org/officeDocument/2006/relationships/image" Target="../media/image15.png"/><Relationship Id="rId37" Type="http://schemas.openxmlformats.org/officeDocument/2006/relationships/customXml" Target="../ink/ink19.xml"/><Relationship Id="rId53" Type="http://schemas.openxmlformats.org/officeDocument/2006/relationships/image" Target="../media/image25.png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38.png"/><Relationship Id="rId5" Type="http://schemas.openxmlformats.org/officeDocument/2006/relationships/image" Target="../media/image2.png"/><Relationship Id="rId90" Type="http://schemas.openxmlformats.org/officeDocument/2006/relationships/customXml" Target="../ink/ink46.xml"/><Relationship Id="rId95" Type="http://schemas.openxmlformats.org/officeDocument/2006/relationships/image" Target="../media/image46.png"/><Relationship Id="rId22" Type="http://schemas.openxmlformats.org/officeDocument/2006/relationships/image" Target="../media/image10.png"/><Relationship Id="rId27" Type="http://schemas.openxmlformats.org/officeDocument/2006/relationships/customXml" Target="../ink/ink14.xml"/><Relationship Id="rId43" Type="http://schemas.openxmlformats.org/officeDocument/2006/relationships/customXml" Target="../ink/ink22.xml"/><Relationship Id="rId48" Type="http://schemas.openxmlformats.org/officeDocument/2006/relationships/image" Target="../media/image23.png"/><Relationship Id="rId64" Type="http://schemas.openxmlformats.org/officeDocument/2006/relationships/customXml" Target="../ink/ink33.xml"/><Relationship Id="rId69" Type="http://schemas.openxmlformats.org/officeDocument/2006/relationships/image" Target="../media/image33.png"/><Relationship Id="rId80" Type="http://schemas.openxmlformats.org/officeDocument/2006/relationships/customXml" Target="../ink/ink41.xml"/><Relationship Id="rId85" Type="http://schemas.openxmlformats.org/officeDocument/2006/relationships/image" Target="../media/image41.png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18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21.xml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36.png"/><Relationship Id="rId83" Type="http://schemas.openxmlformats.org/officeDocument/2006/relationships/image" Target="../media/image40.png"/><Relationship Id="rId88" Type="http://schemas.openxmlformats.org/officeDocument/2006/relationships/customXml" Target="../ink/ink45.xml"/><Relationship Id="rId91" Type="http://schemas.openxmlformats.org/officeDocument/2006/relationships/image" Target="../media/image44.png"/><Relationship Id="rId96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5.xml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16.xml"/><Relationship Id="rId44" Type="http://schemas.openxmlformats.org/officeDocument/2006/relationships/image" Target="../media/image21.png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40.xml"/><Relationship Id="rId81" Type="http://schemas.openxmlformats.org/officeDocument/2006/relationships/image" Target="../media/image39.png"/><Relationship Id="rId86" Type="http://schemas.openxmlformats.org/officeDocument/2006/relationships/customXml" Target="../ink/ink44.xml"/><Relationship Id="rId94" Type="http://schemas.openxmlformats.org/officeDocument/2006/relationships/customXml" Target="../ink/ink48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3" Type="http://schemas.openxmlformats.org/officeDocument/2006/relationships/customXml" Target="../ink/ink7.xml"/><Relationship Id="rId18" Type="http://schemas.openxmlformats.org/officeDocument/2006/relationships/image" Target="../media/image8.png"/><Relationship Id="rId39" Type="http://schemas.openxmlformats.org/officeDocument/2006/relationships/customXml" Target="../ink/ink20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image" Target="../media/image26.png"/><Relationship Id="rId76" Type="http://schemas.openxmlformats.org/officeDocument/2006/relationships/customXml" Target="../ink/ink39.xml"/><Relationship Id="rId97" Type="http://schemas.openxmlformats.org/officeDocument/2006/relationships/image" Target="../media/image47.png"/><Relationship Id="rId7" Type="http://schemas.openxmlformats.org/officeDocument/2006/relationships/customXml" Target="../ink/ink4.xml"/><Relationship Id="rId71" Type="http://schemas.openxmlformats.org/officeDocument/2006/relationships/image" Target="../media/image34.png"/><Relationship Id="rId92" Type="http://schemas.openxmlformats.org/officeDocument/2006/relationships/customXml" Target="../ink/ink47.xml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3.xml"/><Relationship Id="rId66" Type="http://schemas.openxmlformats.org/officeDocument/2006/relationships/customXml" Target="../ink/ink34.xml"/><Relationship Id="rId87" Type="http://schemas.openxmlformats.org/officeDocument/2006/relationships/image" Target="../media/image42.png"/><Relationship Id="rId61" Type="http://schemas.openxmlformats.org/officeDocument/2006/relationships/image" Target="../media/image29.png"/><Relationship Id="rId82" Type="http://schemas.openxmlformats.org/officeDocument/2006/relationships/customXml" Target="../ink/ink42.xml"/><Relationship Id="rId19" Type="http://schemas.openxmlformats.org/officeDocument/2006/relationships/customXml" Target="../ink/ink10.xml"/><Relationship Id="rId14" Type="http://schemas.openxmlformats.org/officeDocument/2006/relationships/image" Target="../media/image6.png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56" Type="http://schemas.openxmlformats.org/officeDocument/2006/relationships/customXml" Target="../ink/ink29.xml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customXml" Target="../ink/ink26.xml"/><Relationship Id="rId72" Type="http://schemas.openxmlformats.org/officeDocument/2006/relationships/customXml" Target="../ink/ink37.xml"/><Relationship Id="rId93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7ACC-3F61-D041-A40B-62A51550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D1240-B862-1443-8BB9-7928F8869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r>
              <a:rPr lang="en-US" sz="1100" dirty="0">
                <a:highlight>
                  <a:srgbClr val="FFFF00"/>
                </a:highlight>
              </a:rPr>
              <a:t>5 </a:t>
            </a:r>
            <a:r>
              <a:rPr lang="en-US" sz="1100" dirty="0">
                <a:highlight>
                  <a:srgbClr val="00FF00"/>
                </a:highlight>
              </a:rPr>
              <a:t>5</a:t>
            </a:r>
            <a:r>
              <a:rPr lang="en-US" sz="1100" dirty="0"/>
              <a:t>   		               </a:t>
            </a:r>
            <a:r>
              <a:rPr lang="en-US" sz="1100" dirty="0">
                <a:highlight>
                  <a:srgbClr val="FFFF00"/>
                </a:highlight>
              </a:rPr>
              <a:t>10</a:t>
            </a:r>
            <a:r>
              <a:rPr lang="en-US" sz="1100" dirty="0">
                <a:highlight>
                  <a:srgbClr val="00FF00"/>
                </a:highlight>
              </a:rPr>
              <a:t>13</a:t>
            </a:r>
            <a:endParaRPr lang="en-US" sz="12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200" dirty="0"/>
              <a:t>									</a:t>
            </a:r>
            <a:r>
              <a:rPr lang="en-US" sz="1200" dirty="0">
                <a:highlight>
                  <a:srgbClr val="FFFF00"/>
                </a:highlight>
              </a:rPr>
              <a:t>40</a:t>
            </a:r>
            <a:r>
              <a:rPr lang="en-US" sz="1200" dirty="0">
                <a:highlight>
                  <a:srgbClr val="00FF00"/>
                </a:highlight>
              </a:rPr>
              <a:t>40</a:t>
            </a:r>
          </a:p>
          <a:p>
            <a:pPr marL="0" indent="0">
              <a:buNone/>
            </a:pPr>
            <a:r>
              <a:rPr lang="en-US" sz="1200" dirty="0"/>
              <a:t>	A	     C 8</a:t>
            </a:r>
          </a:p>
          <a:p>
            <a:pPr marL="0" indent="0">
              <a:buNone/>
            </a:pPr>
            <a:r>
              <a:rPr lang="en-US" sz="1200" dirty="0"/>
              <a:t>	5.                                                               </a:t>
            </a:r>
            <a:r>
              <a:rPr lang="en-US" sz="1200" dirty="0">
                <a:highlight>
                  <a:srgbClr val="FFFF00"/>
                </a:highlight>
              </a:rPr>
              <a:t>13</a:t>
            </a:r>
            <a:r>
              <a:rPr lang="en-US" sz="1200" dirty="0">
                <a:highlight>
                  <a:srgbClr val="00FF00"/>
                </a:highlight>
              </a:rPr>
              <a:t>13</a:t>
            </a:r>
          </a:p>
          <a:p>
            <a:pPr marL="914400" lvl="2" indent="0">
              <a:buNone/>
            </a:pPr>
            <a:r>
              <a:rPr lang="en-US" sz="1400" dirty="0"/>
              <a:t>									</a:t>
            </a:r>
            <a:r>
              <a:rPr lang="en-US" sz="1400" dirty="0">
                <a:highlight>
                  <a:srgbClr val="00FF00"/>
                </a:highlight>
              </a:rPr>
              <a:t>  47</a:t>
            </a:r>
            <a:r>
              <a:rPr lang="en-US" sz="1400" dirty="0"/>
              <a:t>	</a:t>
            </a:r>
            <a:r>
              <a:rPr lang="en-US" sz="1400" dirty="0">
                <a:highlight>
                  <a:srgbClr val="FFFF00"/>
                </a:highlight>
              </a:rPr>
              <a:t>47</a:t>
            </a:r>
          </a:p>
          <a:p>
            <a:pPr marL="0" indent="0">
              <a:buNone/>
            </a:pPr>
            <a:r>
              <a:rPr lang="en-US" sz="1200" dirty="0"/>
              <a:t>   					      </a:t>
            </a:r>
            <a:r>
              <a:rPr lang="en-US" sz="1200" dirty="0">
                <a:highlight>
                  <a:srgbClr val="FFFF00"/>
                </a:highlight>
              </a:rPr>
              <a:t>26</a:t>
            </a:r>
            <a:r>
              <a:rPr lang="en-US" sz="1200" dirty="0">
                <a:highlight>
                  <a:srgbClr val="00FF00"/>
                </a:highlight>
              </a:rPr>
              <a:t>26</a:t>
            </a:r>
          </a:p>
          <a:p>
            <a:pPr marL="0" indent="0">
              <a:buNone/>
            </a:pPr>
            <a:r>
              <a:rPr lang="en-US" sz="1200" dirty="0"/>
              <a:t>         </a:t>
            </a:r>
            <a:r>
              <a:rPr lang="en-US" sz="1200" dirty="0">
                <a:highlight>
                  <a:srgbClr val="00FF00"/>
                </a:highlight>
              </a:rPr>
              <a:t>0</a:t>
            </a:r>
            <a:r>
              <a:rPr lang="en-US" sz="1200" dirty="0">
                <a:highlight>
                  <a:srgbClr val="FFFF00"/>
                </a:highlight>
              </a:rPr>
              <a:t>0</a:t>
            </a:r>
          </a:p>
          <a:p>
            <a:pPr marL="0" indent="0">
              <a:buNone/>
            </a:pPr>
            <a:r>
              <a:rPr lang="en-US" sz="1200" dirty="0"/>
              <a:t>		                 </a:t>
            </a:r>
            <a:r>
              <a:rPr lang="en-US" sz="1200" dirty="0">
                <a:highlight>
                  <a:srgbClr val="FFFF00"/>
                </a:highlight>
              </a:rPr>
              <a:t>19</a:t>
            </a:r>
            <a:r>
              <a:rPr lang="en-US" sz="1200" dirty="0">
                <a:highlight>
                  <a:srgbClr val="00FF00"/>
                </a:highlight>
              </a:rPr>
              <a:t>19</a:t>
            </a:r>
            <a:r>
              <a:rPr lang="en-US" sz="1200" dirty="0"/>
              <a:t>	</a:t>
            </a:r>
          </a:p>
          <a:p>
            <a:pPr marL="0" indent="0">
              <a:buNone/>
            </a:pPr>
            <a:r>
              <a:rPr lang="en-US" sz="1200" dirty="0"/>
              <a:t>	G 8</a:t>
            </a:r>
          </a:p>
          <a:p>
            <a:pPr marL="0" indent="0">
              <a:buNone/>
            </a:pPr>
            <a:r>
              <a:rPr lang="en-US" sz="1200" dirty="0"/>
              <a:t>								         </a:t>
            </a:r>
            <a:r>
              <a:rPr lang="en-US" sz="1200" dirty="0">
                <a:highlight>
                  <a:srgbClr val="FFFF00"/>
                </a:highlight>
              </a:rPr>
              <a:t>35</a:t>
            </a:r>
          </a:p>
          <a:p>
            <a:pPr marL="0" indent="0">
              <a:buNone/>
            </a:pPr>
            <a:r>
              <a:rPr lang="en-US" sz="1200" dirty="0"/>
              <a:t>								          </a:t>
            </a:r>
            <a:r>
              <a:rPr lang="en-US" sz="1200" dirty="0">
                <a:highlight>
                  <a:srgbClr val="00FF00"/>
                </a:highlight>
              </a:rPr>
              <a:t>35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						</a:t>
            </a:r>
            <a:r>
              <a:rPr lang="en-US" sz="1200" dirty="0">
                <a:highlight>
                  <a:srgbClr val="FFFF00"/>
                </a:highlight>
              </a:rPr>
              <a:t>31</a:t>
            </a:r>
            <a:r>
              <a:rPr lang="en-US" sz="1200" dirty="0">
                <a:highlight>
                  <a:srgbClr val="00FF00"/>
                </a:highlight>
              </a:rPr>
              <a:t>31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CEB0C6-DAF8-5942-8013-B0619A2DFBB6}"/>
              </a:ext>
            </a:extLst>
          </p:cNvPr>
          <p:cNvSpPr/>
          <p:nvPr/>
        </p:nvSpPr>
        <p:spPr>
          <a:xfrm>
            <a:off x="1167430" y="3848338"/>
            <a:ext cx="605722" cy="48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7B20FC-177D-9448-BAA4-5420F39F1888}"/>
              </a:ext>
            </a:extLst>
          </p:cNvPr>
          <p:cNvSpPr/>
          <p:nvPr/>
        </p:nvSpPr>
        <p:spPr>
          <a:xfrm>
            <a:off x="2053389" y="1989221"/>
            <a:ext cx="561474" cy="48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8AD0DD-A11F-174D-ABA7-70C4ECDB7B57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1684446" y="2443117"/>
            <a:ext cx="464212" cy="147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015AE9B-F35F-BF4A-9861-2718706A6584}"/>
              </a:ext>
            </a:extLst>
          </p:cNvPr>
          <p:cNvSpPr/>
          <p:nvPr/>
        </p:nvSpPr>
        <p:spPr>
          <a:xfrm>
            <a:off x="3641558" y="2005262"/>
            <a:ext cx="481263" cy="48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9BCFC9-25FA-8B4A-870E-C16DF4311F4D}"/>
              </a:ext>
            </a:extLst>
          </p:cNvPr>
          <p:cNvSpPr/>
          <p:nvPr/>
        </p:nvSpPr>
        <p:spPr>
          <a:xfrm>
            <a:off x="3617496" y="2815386"/>
            <a:ext cx="481263" cy="48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DFDC85-71DA-E64D-A8FF-663340EDE671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2614863" y="2229853"/>
            <a:ext cx="1026695" cy="1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40BE9A-7F44-8548-A576-A7B372E91D6F}"/>
              </a:ext>
            </a:extLst>
          </p:cNvPr>
          <p:cNvCxnSpPr>
            <a:stCxn id="5" idx="5"/>
            <a:endCxn id="11" idx="1"/>
          </p:cNvCxnSpPr>
          <p:nvPr/>
        </p:nvCxnSpPr>
        <p:spPr>
          <a:xfrm>
            <a:off x="2532637" y="2400005"/>
            <a:ext cx="1155338" cy="48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9A11BF-6E94-6B4F-852D-24D2EE1142ED}"/>
              </a:ext>
            </a:extLst>
          </p:cNvPr>
          <p:cNvSpPr txBox="1"/>
          <p:nvPr/>
        </p:nvSpPr>
        <p:spPr>
          <a:xfrm>
            <a:off x="3128211" y="179671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D6CBFDD-BA45-3D43-A8A0-2618624B7590}"/>
              </a:ext>
            </a:extLst>
          </p:cNvPr>
          <p:cNvGrpSpPr/>
          <p:nvPr/>
        </p:nvGrpSpPr>
        <p:grpSpPr>
          <a:xfrm>
            <a:off x="3873536" y="2517755"/>
            <a:ext cx="360" cy="122760"/>
            <a:chOff x="3873536" y="2517755"/>
            <a:chExt cx="360" cy="12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896B91-F93F-EA4B-BC1E-7D64EFEF2E34}"/>
                    </a:ext>
                  </a:extLst>
                </p14:cNvPr>
                <p14:cNvContentPartPr/>
                <p14:nvPr/>
              </p14:nvContentPartPr>
              <p14:xfrm>
                <a:off x="3873536" y="2517755"/>
                <a:ext cx="360" cy="41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896B91-F93F-EA4B-BC1E-7D64EFEF2E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64896" y="2508755"/>
                  <a:ext cx="18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518DC5-F376-F546-9938-EBFBB637F285}"/>
                    </a:ext>
                  </a:extLst>
                </p14:cNvPr>
                <p14:cNvContentPartPr/>
                <p14:nvPr/>
              </p14:nvContentPartPr>
              <p14:xfrm>
                <a:off x="3873536" y="2609555"/>
                <a:ext cx="360" cy="30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518DC5-F376-F546-9938-EBFBB637F2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64896" y="2600555"/>
                  <a:ext cx="1800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E44A654-CF4B-B845-A233-C182AF21A109}"/>
                  </a:ext>
                </a:extLst>
              </p14:cNvPr>
              <p14:cNvContentPartPr/>
              <p14:nvPr/>
            </p14:nvContentPartPr>
            <p14:xfrm>
              <a:off x="3874616" y="2721515"/>
              <a:ext cx="360" cy="36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E44A654-CF4B-B845-A233-C182AF21A1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5976" y="2712515"/>
                <a:ext cx="180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BE417F-4F46-E64B-AB85-7F08D9B3D673}"/>
                  </a:ext>
                </a:extLst>
              </p14:cNvPr>
              <p14:cNvContentPartPr/>
              <p14:nvPr/>
            </p14:nvContentPartPr>
            <p14:xfrm>
              <a:off x="3891536" y="2661395"/>
              <a:ext cx="61560" cy="118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BE417F-4F46-E64B-AB85-7F08D9B3D6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82896" y="2652755"/>
                <a:ext cx="792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FC06725-E674-2E45-92AE-02C4BD87A968}"/>
                  </a:ext>
                </a:extLst>
              </p14:cNvPr>
              <p14:cNvContentPartPr/>
              <p14:nvPr/>
            </p14:nvContentPartPr>
            <p14:xfrm>
              <a:off x="3829256" y="2696315"/>
              <a:ext cx="41400" cy="56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FC06725-E674-2E45-92AE-02C4BD87A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20256" y="2687675"/>
                <a:ext cx="59040" cy="7452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9D4D1E25-473B-5F48-BDB3-14AA64AACBC2}"/>
              </a:ext>
            </a:extLst>
          </p:cNvPr>
          <p:cNvSpPr/>
          <p:nvPr/>
        </p:nvSpPr>
        <p:spPr>
          <a:xfrm>
            <a:off x="3536575" y="3576918"/>
            <a:ext cx="643362" cy="591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FAA8DEF-DDBD-2348-A224-D2A98C230F79}"/>
                  </a:ext>
                </a:extLst>
              </p14:cNvPr>
              <p14:cNvContentPartPr/>
              <p14:nvPr/>
            </p14:nvContentPartPr>
            <p14:xfrm>
              <a:off x="2258216" y="2520995"/>
              <a:ext cx="46080" cy="30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FAA8DEF-DDBD-2348-A224-D2A98C230F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49576" y="2511995"/>
                <a:ext cx="637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3BB12CB-65FE-8448-A081-8B444E418980}"/>
                  </a:ext>
                </a:extLst>
              </p14:cNvPr>
              <p14:cNvContentPartPr/>
              <p14:nvPr/>
            </p14:nvContentPartPr>
            <p14:xfrm>
              <a:off x="2344976" y="2637995"/>
              <a:ext cx="36000" cy="36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3BB12CB-65FE-8448-A081-8B444E41898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35976" y="2629355"/>
                <a:ext cx="5364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F283DB3C-4037-7942-997B-571B114D7AE8}"/>
              </a:ext>
            </a:extLst>
          </p:cNvPr>
          <p:cNvGrpSpPr/>
          <p:nvPr/>
        </p:nvGrpSpPr>
        <p:grpSpPr>
          <a:xfrm>
            <a:off x="2721896" y="3040475"/>
            <a:ext cx="857880" cy="765360"/>
            <a:chOff x="2721896" y="3040475"/>
            <a:chExt cx="857880" cy="76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AA8AAE9-03C4-0F4D-ABDC-D193B4988FE4}"/>
                    </a:ext>
                  </a:extLst>
                </p14:cNvPr>
                <p14:cNvContentPartPr/>
                <p14:nvPr/>
              </p14:nvContentPartPr>
              <p14:xfrm>
                <a:off x="2721896" y="3040475"/>
                <a:ext cx="102240" cy="87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AA8AAE9-03C4-0F4D-ABDC-D193B4988FE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13256" y="3031835"/>
                  <a:ext cx="119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7863F9D-4B2F-3349-AF3F-4721166B29FB}"/>
                    </a:ext>
                  </a:extLst>
                </p14:cNvPr>
                <p14:cNvContentPartPr/>
                <p14:nvPr/>
              </p14:nvContentPartPr>
              <p14:xfrm>
                <a:off x="2879936" y="3183395"/>
                <a:ext cx="46080" cy="56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7863F9D-4B2F-3349-AF3F-4721166B29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71296" y="3174395"/>
                  <a:ext cx="63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5A3D535-18C3-964C-89F2-AE21D0E11544}"/>
                    </a:ext>
                  </a:extLst>
                </p14:cNvPr>
                <p14:cNvContentPartPr/>
                <p14:nvPr/>
              </p14:nvContentPartPr>
              <p14:xfrm>
                <a:off x="2971736" y="3280235"/>
                <a:ext cx="15480" cy="15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5A3D535-18C3-964C-89F2-AE21D0E1154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62736" y="3271235"/>
                  <a:ext cx="33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5479611-8EEB-884C-B018-6C82FDA7AA29}"/>
                    </a:ext>
                  </a:extLst>
                </p14:cNvPr>
                <p14:cNvContentPartPr/>
                <p14:nvPr/>
              </p14:nvContentPartPr>
              <p14:xfrm>
                <a:off x="2986856" y="3295355"/>
                <a:ext cx="36000" cy="25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5479611-8EEB-884C-B018-6C82FDA7AA2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78216" y="3286355"/>
                  <a:ext cx="53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18C4C4F-B540-9147-B786-9E91E83A65C6}"/>
                    </a:ext>
                  </a:extLst>
                </p14:cNvPr>
                <p14:cNvContentPartPr/>
                <p14:nvPr/>
              </p14:nvContentPartPr>
              <p14:xfrm>
                <a:off x="3063536" y="3376715"/>
                <a:ext cx="92160" cy="87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18C4C4F-B540-9147-B786-9E91E83A65C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54536" y="3368075"/>
                  <a:ext cx="109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B714227-6916-354B-BB8D-076C166B4BB9}"/>
                    </a:ext>
                  </a:extLst>
                </p14:cNvPr>
                <p14:cNvContentPartPr/>
                <p14:nvPr/>
              </p14:nvContentPartPr>
              <p14:xfrm>
                <a:off x="3226256" y="3519635"/>
                <a:ext cx="41040" cy="25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B714227-6916-354B-BB8D-076C166B4BB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17616" y="3510635"/>
                  <a:ext cx="58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72BBBBC-5E2F-A441-B1FC-175FE14AFAF3}"/>
                    </a:ext>
                  </a:extLst>
                </p14:cNvPr>
                <p14:cNvContentPartPr/>
                <p14:nvPr/>
              </p14:nvContentPartPr>
              <p14:xfrm>
                <a:off x="3348656" y="3631595"/>
                <a:ext cx="81720" cy="66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72BBBBC-5E2F-A441-B1FC-175FE14AFAF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40016" y="3622955"/>
                  <a:ext cx="99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06D7057-0084-B347-B144-BE47278DCAD6}"/>
                    </a:ext>
                  </a:extLst>
                </p14:cNvPr>
                <p14:cNvContentPartPr/>
                <p14:nvPr/>
              </p14:nvContentPartPr>
              <p14:xfrm>
                <a:off x="3360536" y="3764075"/>
                <a:ext cx="197280" cy="41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06D7057-0084-B347-B144-BE47278DCAD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51536" y="3755435"/>
                  <a:ext cx="214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2F4A198-5CAC-C94E-8B4E-DD0929E40376}"/>
                    </a:ext>
                  </a:extLst>
                </p14:cNvPr>
                <p14:cNvContentPartPr/>
                <p14:nvPr/>
              </p14:nvContentPartPr>
              <p14:xfrm>
                <a:off x="3522896" y="3580475"/>
                <a:ext cx="56880" cy="138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2F4A198-5CAC-C94E-8B4E-DD0929E4037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514256" y="3571475"/>
                  <a:ext cx="7452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DC86527-5F02-9A4B-98DF-5A7E855A17B5}"/>
              </a:ext>
            </a:extLst>
          </p:cNvPr>
          <p:cNvGrpSpPr/>
          <p:nvPr/>
        </p:nvGrpSpPr>
        <p:grpSpPr>
          <a:xfrm>
            <a:off x="2425256" y="2734835"/>
            <a:ext cx="250920" cy="229680"/>
            <a:chOff x="2425256" y="2734835"/>
            <a:chExt cx="25092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B1C6041-EBC5-9D4A-8566-DCA2617970FA}"/>
                    </a:ext>
                  </a:extLst>
                </p14:cNvPr>
                <p14:cNvContentPartPr/>
                <p14:nvPr/>
              </p14:nvContentPartPr>
              <p14:xfrm>
                <a:off x="2431736" y="2734835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B1C6041-EBC5-9D4A-8566-DCA2617970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22736" y="27261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6374764-83F8-2B4A-999F-ED1CBB1758F2}"/>
                    </a:ext>
                  </a:extLst>
                </p14:cNvPr>
                <p14:cNvContentPartPr/>
                <p14:nvPr/>
              </p14:nvContentPartPr>
              <p14:xfrm>
                <a:off x="2482496" y="2780555"/>
                <a:ext cx="51480" cy="56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6374764-83F8-2B4A-999F-ED1CBB1758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73856" y="2771915"/>
                  <a:ext cx="69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759AD50-D270-D24F-9D7C-CA9AB1882FE5}"/>
                    </a:ext>
                  </a:extLst>
                </p14:cNvPr>
                <p14:cNvContentPartPr/>
                <p14:nvPr/>
              </p14:nvContentPartPr>
              <p14:xfrm>
                <a:off x="2594456" y="2892875"/>
                <a:ext cx="81720" cy="71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759AD50-D270-D24F-9D7C-CA9AB1882FE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85816" y="2883875"/>
                  <a:ext cx="99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8F0E119-394A-EA4B-B54E-8E7155C60C5E}"/>
                    </a:ext>
                  </a:extLst>
                </p14:cNvPr>
                <p14:cNvContentPartPr/>
                <p14:nvPr/>
              </p14:nvContentPartPr>
              <p14:xfrm>
                <a:off x="2425256" y="2739155"/>
                <a:ext cx="66600" cy="36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8F0E119-394A-EA4B-B54E-8E7155C60C5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16616" y="2730155"/>
                  <a:ext cx="84240" cy="536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91BF96D-9FF9-A84E-B56E-7700497EEA82}"/>
              </a:ext>
            </a:extLst>
          </p:cNvPr>
          <p:cNvCxnSpPr>
            <a:stCxn id="11" idx="4"/>
            <a:endCxn id="29" idx="0"/>
          </p:cNvCxnSpPr>
          <p:nvPr/>
        </p:nvCxnSpPr>
        <p:spPr>
          <a:xfrm>
            <a:off x="3858128" y="3296649"/>
            <a:ext cx="128" cy="28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6AD6E5-0A5D-7042-9CB5-A90D8EB94B20}"/>
              </a:ext>
            </a:extLst>
          </p:cNvPr>
          <p:cNvSpPr txBox="1"/>
          <p:nvPr/>
        </p:nvSpPr>
        <p:spPr>
          <a:xfrm>
            <a:off x="3953436" y="3254190"/>
            <a:ext cx="16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 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DE99305-0EBC-9147-B83F-1BE8E8740C7F}"/>
              </a:ext>
            </a:extLst>
          </p:cNvPr>
          <p:cNvSpPr/>
          <p:nvPr/>
        </p:nvSpPr>
        <p:spPr>
          <a:xfrm>
            <a:off x="5103832" y="3532425"/>
            <a:ext cx="685800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EB67D8-E620-4D42-97F6-9957B38D7018}"/>
              </a:ext>
            </a:extLst>
          </p:cNvPr>
          <p:cNvCxnSpPr>
            <a:stCxn id="29" idx="6"/>
            <a:endCxn id="57" idx="2"/>
          </p:cNvCxnSpPr>
          <p:nvPr/>
        </p:nvCxnSpPr>
        <p:spPr>
          <a:xfrm>
            <a:off x="4179937" y="3872753"/>
            <a:ext cx="923895" cy="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4FF4CAE-F004-0E4B-9702-67A3DD73D7CF}"/>
              </a:ext>
            </a:extLst>
          </p:cNvPr>
          <p:cNvSpPr txBox="1"/>
          <p:nvPr/>
        </p:nvSpPr>
        <p:spPr>
          <a:xfrm>
            <a:off x="4289612" y="36576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 7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BDB6676-CDA2-3C4A-A746-4B637A4DAA9B}"/>
              </a:ext>
            </a:extLst>
          </p:cNvPr>
          <p:cNvGrpSpPr/>
          <p:nvPr/>
        </p:nvGrpSpPr>
        <p:grpSpPr>
          <a:xfrm>
            <a:off x="4115816" y="3176195"/>
            <a:ext cx="1026000" cy="563760"/>
            <a:chOff x="4115816" y="3176195"/>
            <a:chExt cx="1026000" cy="56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D2779AA-AC2F-6D4E-A75D-1078CA741A5C}"/>
                    </a:ext>
                  </a:extLst>
                </p14:cNvPr>
                <p14:cNvContentPartPr/>
                <p14:nvPr/>
              </p14:nvContentPartPr>
              <p14:xfrm>
                <a:off x="4115816" y="3176195"/>
                <a:ext cx="122760" cy="56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D2779AA-AC2F-6D4E-A75D-1078CA741A5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06816" y="3167195"/>
                  <a:ext cx="1404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0A2A02D-CB8D-4546-9550-5F8FD51D6C97}"/>
                    </a:ext>
                  </a:extLst>
                </p14:cNvPr>
                <p14:cNvContentPartPr/>
                <p14:nvPr/>
              </p14:nvContentPartPr>
              <p14:xfrm>
                <a:off x="4304096" y="3267635"/>
                <a:ext cx="540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0A2A02D-CB8D-4546-9550-5F8FD51D6C9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95456" y="3258995"/>
                  <a:ext cx="2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E49BBFA-A884-0F40-AB43-5C775BBC3D7D}"/>
                    </a:ext>
                  </a:extLst>
                </p14:cNvPr>
                <p14:cNvContentPartPr/>
                <p14:nvPr/>
              </p14:nvContentPartPr>
              <p14:xfrm>
                <a:off x="4395896" y="3303275"/>
                <a:ext cx="66600" cy="46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E49BBFA-A884-0F40-AB43-5C775BBC3D7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87256" y="3294635"/>
                  <a:ext cx="842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9355A3B-EA4C-4047-875A-896809446567}"/>
                    </a:ext>
                  </a:extLst>
                </p14:cNvPr>
                <p14:cNvContentPartPr/>
                <p14:nvPr/>
              </p14:nvContentPartPr>
              <p14:xfrm>
                <a:off x="4528376" y="3379955"/>
                <a:ext cx="66600" cy="30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9355A3B-EA4C-4047-875A-89680944656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19736" y="3370955"/>
                  <a:ext cx="84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3649DC5-221E-E241-A212-E03A08619B27}"/>
                    </a:ext>
                  </a:extLst>
                </p14:cNvPr>
                <p14:cNvContentPartPr/>
                <p14:nvPr/>
              </p14:nvContentPartPr>
              <p14:xfrm>
                <a:off x="4660856" y="3461315"/>
                <a:ext cx="56520" cy="30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3649DC5-221E-E241-A212-E03A08619B2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51856" y="3452675"/>
                  <a:ext cx="74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9DDCC83-C397-0B49-9EF1-26677F62F98B}"/>
                    </a:ext>
                  </a:extLst>
                </p14:cNvPr>
                <p14:cNvContentPartPr/>
                <p14:nvPr/>
              </p14:nvContentPartPr>
              <p14:xfrm>
                <a:off x="4793336" y="3527555"/>
                <a:ext cx="1044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9DDCC83-C397-0B49-9EF1-26677F62F98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84336" y="3518915"/>
                  <a:ext cx="28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9F05AD3-563F-0547-BA39-3EF47FA130C9}"/>
                    </a:ext>
                  </a:extLst>
                </p14:cNvPr>
                <p14:cNvContentPartPr/>
                <p14:nvPr/>
              </p14:nvContentPartPr>
              <p14:xfrm>
                <a:off x="4874696" y="3553115"/>
                <a:ext cx="61560" cy="46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9F05AD3-563F-0547-BA39-3EF47FA130C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66056" y="3544115"/>
                  <a:ext cx="792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7D99828-65A9-754F-AF4A-EF7FF97F4D3E}"/>
                    </a:ext>
                  </a:extLst>
                </p14:cNvPr>
                <p14:cNvContentPartPr/>
                <p14:nvPr/>
              </p14:nvContentPartPr>
              <p14:xfrm>
                <a:off x="4997096" y="3624395"/>
                <a:ext cx="71640" cy="41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7D99828-65A9-754F-AF4A-EF7FF97F4D3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88456" y="3615755"/>
                  <a:ext cx="89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6397EA2-C950-3D41-BE25-9217EDDABC11}"/>
                    </a:ext>
                  </a:extLst>
                </p14:cNvPr>
                <p14:cNvContentPartPr/>
                <p14:nvPr/>
              </p14:nvContentPartPr>
              <p14:xfrm>
                <a:off x="5109056" y="3598115"/>
                <a:ext cx="20880" cy="82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6397EA2-C950-3D41-BE25-9217EDDABC1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00056" y="3589475"/>
                  <a:ext cx="38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54F4123-FA61-9C48-94CC-CE0AA207142E}"/>
                    </a:ext>
                  </a:extLst>
                </p14:cNvPr>
                <p14:cNvContentPartPr/>
                <p14:nvPr/>
              </p14:nvContentPartPr>
              <p14:xfrm>
                <a:off x="5043536" y="3698915"/>
                <a:ext cx="98280" cy="41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54F4123-FA61-9C48-94CC-CE0AA207142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34896" y="3690275"/>
                  <a:ext cx="11592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5" name="Oval 104">
            <a:extLst>
              <a:ext uri="{FF2B5EF4-FFF2-40B4-BE49-F238E27FC236}">
                <a16:creationId xmlns:a16="http://schemas.microsoft.com/office/drawing/2014/main" id="{DDFF38FB-01A0-C547-9E9B-2E7038896F98}"/>
              </a:ext>
            </a:extLst>
          </p:cNvPr>
          <p:cNvSpPr/>
          <p:nvPr/>
        </p:nvSpPr>
        <p:spPr>
          <a:xfrm>
            <a:off x="6010839" y="4579132"/>
            <a:ext cx="766482" cy="759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38BACF9-CEE7-5A43-9D49-E3221DE9CFBE}"/>
              </a:ext>
            </a:extLst>
          </p:cNvPr>
          <p:cNvCxnSpPr>
            <a:cxnSpLocks/>
            <a:stCxn id="57" idx="6"/>
            <a:endCxn id="105" idx="0"/>
          </p:cNvCxnSpPr>
          <p:nvPr/>
        </p:nvCxnSpPr>
        <p:spPr>
          <a:xfrm>
            <a:off x="5789632" y="3882049"/>
            <a:ext cx="604448" cy="69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2DD9B67-3901-7141-8575-F42DFFD8743F}"/>
              </a:ext>
            </a:extLst>
          </p:cNvPr>
          <p:cNvSpPr txBox="1"/>
          <p:nvPr/>
        </p:nvSpPr>
        <p:spPr>
          <a:xfrm>
            <a:off x="5836025" y="4249268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 5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0831ED0-11B9-1D45-9B82-B813E602E5EB}"/>
              </a:ext>
            </a:extLst>
          </p:cNvPr>
          <p:cNvCxnSpPr>
            <a:cxnSpLocks/>
          </p:cNvCxnSpPr>
          <p:nvPr/>
        </p:nvCxnSpPr>
        <p:spPr>
          <a:xfrm>
            <a:off x="1634577" y="4296697"/>
            <a:ext cx="4461423" cy="94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10BA18A-1868-024C-BD95-A218B118A633}"/>
              </a:ext>
            </a:extLst>
          </p:cNvPr>
          <p:cNvGrpSpPr/>
          <p:nvPr/>
        </p:nvGrpSpPr>
        <p:grpSpPr>
          <a:xfrm>
            <a:off x="4026896" y="4158995"/>
            <a:ext cx="1667880" cy="556560"/>
            <a:chOff x="4026896" y="4158995"/>
            <a:chExt cx="1667880" cy="55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48FB121-5E9B-4541-8FE6-1A178D0A1E34}"/>
                    </a:ext>
                  </a:extLst>
                </p14:cNvPr>
                <p14:cNvContentPartPr/>
                <p14:nvPr/>
              </p14:nvContentPartPr>
              <p14:xfrm>
                <a:off x="4026896" y="4158995"/>
                <a:ext cx="87120" cy="36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48FB121-5E9B-4541-8FE6-1A178D0A1E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18256" y="4150355"/>
                  <a:ext cx="104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E0BAAFD-F0F9-C34D-8B8C-C8FF2279F630}"/>
                    </a:ext>
                  </a:extLst>
                </p14:cNvPr>
                <p14:cNvContentPartPr/>
                <p14:nvPr/>
              </p14:nvContentPartPr>
              <p14:xfrm>
                <a:off x="4164416" y="4225235"/>
                <a:ext cx="112320" cy="51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E0BAAFD-F0F9-C34D-8B8C-C8FF2279F6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55776" y="4216595"/>
                  <a:ext cx="1299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3D0CBC6-EA63-E74B-B266-C162AEFCF607}"/>
                    </a:ext>
                  </a:extLst>
                </p14:cNvPr>
                <p14:cNvContentPartPr/>
                <p14:nvPr/>
              </p14:nvContentPartPr>
              <p14:xfrm>
                <a:off x="4398776" y="4322075"/>
                <a:ext cx="117720" cy="41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3D0CBC6-EA63-E74B-B266-C162AEFCF60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90136" y="4313435"/>
                  <a:ext cx="135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4ED5EF0-6B84-044E-A8E3-51482CA974F6}"/>
                    </a:ext>
                  </a:extLst>
                </p14:cNvPr>
                <p14:cNvContentPartPr/>
                <p14:nvPr/>
              </p14:nvContentPartPr>
              <p14:xfrm>
                <a:off x="4618016" y="4403795"/>
                <a:ext cx="87120" cy="36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4ED5EF0-6B84-044E-A8E3-51482CA974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09376" y="4394795"/>
                  <a:ext cx="104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277853-AC04-1347-BBFD-416387653769}"/>
                    </a:ext>
                  </a:extLst>
                </p14:cNvPr>
                <p14:cNvContentPartPr/>
                <p14:nvPr/>
              </p14:nvContentPartPr>
              <p14:xfrm>
                <a:off x="4811696" y="4470035"/>
                <a:ext cx="87120" cy="25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277853-AC04-1347-BBFD-41638765376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02696" y="4461035"/>
                  <a:ext cx="104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355A8AE-253D-8546-8344-2F97523CDC69}"/>
                    </a:ext>
                  </a:extLst>
                </p14:cNvPr>
                <p14:cNvContentPartPr/>
                <p14:nvPr/>
              </p14:nvContentPartPr>
              <p14:xfrm>
                <a:off x="5014376" y="4530875"/>
                <a:ext cx="107280" cy="41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355A8AE-253D-8546-8344-2F97523CDC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05376" y="4522235"/>
                  <a:ext cx="1249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FA0230F-CEBF-2D49-B235-27B258ADE552}"/>
                    </a:ext>
                  </a:extLst>
                </p14:cNvPr>
                <p14:cNvContentPartPr/>
                <p14:nvPr/>
              </p14:nvContentPartPr>
              <p14:xfrm>
                <a:off x="5208056" y="4607555"/>
                <a:ext cx="76680" cy="25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FA0230F-CEBF-2D49-B235-27B258ADE55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99056" y="4598555"/>
                  <a:ext cx="94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F325E42-0309-D74B-A740-DB6E38987E18}"/>
                    </a:ext>
                  </a:extLst>
                </p14:cNvPr>
                <p14:cNvContentPartPr/>
                <p14:nvPr/>
              </p14:nvContentPartPr>
              <p14:xfrm>
                <a:off x="5371136" y="4638155"/>
                <a:ext cx="76680" cy="20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F325E42-0309-D74B-A740-DB6E38987E1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62136" y="4629155"/>
                  <a:ext cx="94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6B4AD16-A0B5-104F-B59E-BE2A64B11814}"/>
                    </a:ext>
                  </a:extLst>
                </p14:cNvPr>
                <p14:cNvContentPartPr/>
                <p14:nvPr/>
              </p14:nvContentPartPr>
              <p14:xfrm>
                <a:off x="5588216" y="4683875"/>
                <a:ext cx="106560" cy="31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6B4AD16-A0B5-104F-B59E-BE2A64B118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79576" y="4674875"/>
                  <a:ext cx="12420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510D292-1291-DF48-AF7B-69C6CFA7EAAD}"/>
              </a:ext>
            </a:extLst>
          </p:cNvPr>
          <p:cNvGrpSpPr/>
          <p:nvPr/>
        </p:nvGrpSpPr>
        <p:grpSpPr>
          <a:xfrm>
            <a:off x="5855696" y="4710875"/>
            <a:ext cx="223920" cy="229680"/>
            <a:chOff x="5855696" y="4710875"/>
            <a:chExt cx="22392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F96D8A4-DF98-9B40-8487-75A7B7D6CA37}"/>
                    </a:ext>
                  </a:extLst>
                </p14:cNvPr>
                <p14:cNvContentPartPr/>
                <p14:nvPr/>
              </p14:nvContentPartPr>
              <p14:xfrm>
                <a:off x="5855696" y="4768115"/>
                <a:ext cx="112320" cy="46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F96D8A4-DF98-9B40-8487-75A7B7D6CA3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46696" y="4759115"/>
                  <a:ext cx="129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8FEC61C-52C7-7441-90D2-37309BEDF0C2}"/>
                    </a:ext>
                  </a:extLst>
                </p14:cNvPr>
                <p14:cNvContentPartPr/>
                <p14:nvPr/>
              </p14:nvContentPartPr>
              <p14:xfrm>
                <a:off x="6007976" y="4710875"/>
                <a:ext cx="56880" cy="103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8FEC61C-52C7-7441-90D2-37309BEDF0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98976" y="4702235"/>
                  <a:ext cx="74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D92012E-5A3B-5642-9082-382001EA4FA4}"/>
                    </a:ext>
                  </a:extLst>
                </p14:cNvPr>
                <p14:cNvContentPartPr/>
                <p14:nvPr/>
              </p14:nvContentPartPr>
              <p14:xfrm>
                <a:off x="5971256" y="4828235"/>
                <a:ext cx="108360" cy="112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D92012E-5A3B-5642-9082-382001EA4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62256" y="4819235"/>
                  <a:ext cx="126000" cy="129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EEF94EDE-4772-B042-88CD-D177B73D1BCF}"/>
              </a:ext>
            </a:extLst>
          </p:cNvPr>
          <p:cNvSpPr/>
          <p:nvPr/>
        </p:nvSpPr>
        <p:spPr>
          <a:xfrm>
            <a:off x="7705165" y="3942756"/>
            <a:ext cx="941294" cy="768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44C8F4A-1BED-A740-B97B-ACBFC24B2BF3}"/>
              </a:ext>
            </a:extLst>
          </p:cNvPr>
          <p:cNvCxnSpPr>
            <a:stCxn id="105" idx="6"/>
            <a:endCxn id="138" idx="3"/>
          </p:cNvCxnSpPr>
          <p:nvPr/>
        </p:nvCxnSpPr>
        <p:spPr>
          <a:xfrm flipV="1">
            <a:off x="6777321" y="4598387"/>
            <a:ext cx="1065693" cy="3604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80987A08-CCC3-AE4A-BA0D-011158FBA2EA}"/>
              </a:ext>
            </a:extLst>
          </p:cNvPr>
          <p:cNvSpPr txBox="1"/>
          <p:nvPr/>
        </p:nvSpPr>
        <p:spPr>
          <a:xfrm>
            <a:off x="7261413" y="4800601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  4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4AC6076-B66C-C840-97ED-71E6602BFE84}"/>
              </a:ext>
            </a:extLst>
          </p:cNvPr>
          <p:cNvSpPr/>
          <p:nvPr/>
        </p:nvSpPr>
        <p:spPr>
          <a:xfrm>
            <a:off x="8390965" y="2536475"/>
            <a:ext cx="860611" cy="758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1FB42D0D-99BC-5B47-9919-8A8B027FBFB8}"/>
              </a:ext>
            </a:extLst>
          </p:cNvPr>
          <p:cNvSpPr/>
          <p:nvPr/>
        </p:nvSpPr>
        <p:spPr>
          <a:xfrm>
            <a:off x="10044953" y="3192012"/>
            <a:ext cx="1062318" cy="92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FA54EE0-CD47-1840-9142-A5E4B26A4D68}"/>
              </a:ext>
            </a:extLst>
          </p:cNvPr>
          <p:cNvCxnSpPr>
            <a:stCxn id="105" idx="7"/>
          </p:cNvCxnSpPr>
          <p:nvPr/>
        </p:nvCxnSpPr>
        <p:spPr>
          <a:xfrm flipV="1">
            <a:off x="6665072" y="3127595"/>
            <a:ext cx="1725893" cy="156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1C27162-5E50-304D-8FBF-0180FB4A3311}"/>
              </a:ext>
            </a:extLst>
          </p:cNvPr>
          <p:cNvSpPr txBox="1"/>
          <p:nvPr/>
        </p:nvSpPr>
        <p:spPr>
          <a:xfrm>
            <a:off x="7557247" y="350968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  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6A5344C-2526-2644-9F31-43B4E16F803F}"/>
                  </a:ext>
                </a:extLst>
              </p14:cNvPr>
              <p14:cNvContentPartPr/>
              <p14:nvPr/>
            </p14:nvContentPartPr>
            <p14:xfrm>
              <a:off x="8701496" y="3324515"/>
              <a:ext cx="19800" cy="921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6A5344C-2526-2644-9F31-43B4E16F803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692856" y="3315515"/>
                <a:ext cx="374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F89F3127-F312-1B42-88FF-B25FB4A09750}"/>
                  </a:ext>
                </a:extLst>
              </p14:cNvPr>
              <p14:cNvContentPartPr/>
              <p14:nvPr/>
            </p14:nvContentPartPr>
            <p14:xfrm>
              <a:off x="8675936" y="3517835"/>
              <a:ext cx="5400" cy="615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F89F3127-F312-1B42-88FF-B25FB4A0975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666936" y="3509195"/>
                <a:ext cx="2304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30493D7-FC02-A046-A4E9-A807DF25C8B8}"/>
              </a:ext>
            </a:extLst>
          </p:cNvPr>
          <p:cNvGrpSpPr/>
          <p:nvPr/>
        </p:nvGrpSpPr>
        <p:grpSpPr>
          <a:xfrm>
            <a:off x="8551376" y="3684875"/>
            <a:ext cx="153000" cy="378000"/>
            <a:chOff x="8551376" y="3684875"/>
            <a:chExt cx="15300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50FD6F4-EF70-2641-9178-11B81F389DE1}"/>
                    </a:ext>
                  </a:extLst>
                </p14:cNvPr>
                <p14:cNvContentPartPr/>
                <p14:nvPr/>
              </p14:nvContentPartPr>
              <p14:xfrm>
                <a:off x="8637776" y="3684875"/>
                <a:ext cx="10800" cy="921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50FD6F4-EF70-2641-9178-11B81F389DE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28776" y="3676235"/>
                  <a:ext cx="28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A0C6DCE-3666-AE4A-B8D7-4E6149B39B1B}"/>
                    </a:ext>
                  </a:extLst>
                </p14:cNvPr>
                <p14:cNvContentPartPr/>
                <p14:nvPr/>
              </p14:nvContentPartPr>
              <p14:xfrm>
                <a:off x="8632376" y="3822395"/>
                <a:ext cx="5400" cy="410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A0C6DCE-3666-AE4A-B8D7-4E6149B39B1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23736" y="3813755"/>
                  <a:ext cx="230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FD0D5F-B48D-C146-97BE-BB44767CA2E7}"/>
                    </a:ext>
                  </a:extLst>
                </p14:cNvPr>
                <p14:cNvContentPartPr/>
                <p14:nvPr/>
              </p14:nvContentPartPr>
              <p14:xfrm>
                <a:off x="8602856" y="3934715"/>
                <a:ext cx="19800" cy="83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FD0D5F-B48D-C146-97BE-BB44767CA2E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94216" y="3925715"/>
                  <a:ext cx="37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3D000F7-6114-7149-B9B9-9C6186440735}"/>
                    </a:ext>
                  </a:extLst>
                </p14:cNvPr>
                <p14:cNvContentPartPr/>
                <p14:nvPr/>
              </p14:nvContentPartPr>
              <p14:xfrm>
                <a:off x="8551376" y="3924995"/>
                <a:ext cx="20880" cy="1238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3D000F7-6114-7149-B9B9-9C618644073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42736" y="3916355"/>
                  <a:ext cx="385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9931AC3-066D-0942-921E-82AE93FA53E7}"/>
                    </a:ext>
                  </a:extLst>
                </p14:cNvPr>
                <p14:cNvContentPartPr/>
                <p14:nvPr/>
              </p14:nvContentPartPr>
              <p14:xfrm>
                <a:off x="8597096" y="4031555"/>
                <a:ext cx="107280" cy="31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9931AC3-066D-0942-921E-82AE93FA53E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88456" y="4022915"/>
                  <a:ext cx="124920" cy="489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9B2A745-7E0B-BF40-81E9-D2C1D6D9165D}"/>
              </a:ext>
            </a:extLst>
          </p:cNvPr>
          <p:cNvCxnSpPr>
            <a:stCxn id="138" idx="6"/>
            <a:endCxn id="166" idx="2"/>
          </p:cNvCxnSpPr>
          <p:nvPr/>
        </p:nvCxnSpPr>
        <p:spPr>
          <a:xfrm flipV="1">
            <a:off x="8646459" y="3652452"/>
            <a:ext cx="1398494" cy="67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561F1D4E-74C6-6E4C-B18F-A95ACA74E8DB}"/>
              </a:ext>
            </a:extLst>
          </p:cNvPr>
          <p:cNvSpPr txBox="1"/>
          <p:nvPr/>
        </p:nvSpPr>
        <p:spPr>
          <a:xfrm>
            <a:off x="9301856" y="369746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 7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8424527-5D72-B245-8AC4-4CE28BFC68CC}"/>
              </a:ext>
            </a:extLst>
          </p:cNvPr>
          <p:cNvSpPr txBox="1"/>
          <p:nvPr/>
        </p:nvSpPr>
        <p:spPr>
          <a:xfrm>
            <a:off x="3025588" y="192293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 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181BA01F-B173-2E46-9619-F12577BDBE8B}"/>
              </a:ext>
            </a:extLst>
          </p:cNvPr>
          <p:cNvCxnSpPr/>
          <p:nvPr/>
        </p:nvCxnSpPr>
        <p:spPr>
          <a:xfrm flipV="1">
            <a:off x="1773152" y="2734835"/>
            <a:ext cx="375506" cy="10875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CB4BE5AA-9BCA-0145-8C0B-F94615D2A73C}"/>
              </a:ext>
            </a:extLst>
          </p:cNvPr>
          <p:cNvCxnSpPr/>
          <p:nvPr/>
        </p:nvCxnSpPr>
        <p:spPr>
          <a:xfrm>
            <a:off x="2621808" y="2346695"/>
            <a:ext cx="1051631" cy="4036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711CE11F-41A3-FA4A-BD6E-664B7F1E7912}"/>
              </a:ext>
            </a:extLst>
          </p:cNvPr>
          <p:cNvCxnSpPr/>
          <p:nvPr/>
        </p:nvCxnSpPr>
        <p:spPr>
          <a:xfrm>
            <a:off x="3723784" y="3321275"/>
            <a:ext cx="14332" cy="2062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76DAFB10-96E4-054A-96C1-C944BD70193F}"/>
              </a:ext>
            </a:extLst>
          </p:cNvPr>
          <p:cNvCxnSpPr/>
          <p:nvPr/>
        </p:nvCxnSpPr>
        <p:spPr>
          <a:xfrm>
            <a:off x="4235485" y="3974465"/>
            <a:ext cx="7788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113BB90-746F-2049-9CAC-96DDBE1BDA07}"/>
              </a:ext>
            </a:extLst>
          </p:cNvPr>
          <p:cNvCxnSpPr/>
          <p:nvPr/>
        </p:nvCxnSpPr>
        <p:spPr>
          <a:xfrm>
            <a:off x="5855696" y="3805835"/>
            <a:ext cx="538384" cy="5979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495D728-3530-7341-9062-5E041793137A}"/>
              </a:ext>
            </a:extLst>
          </p:cNvPr>
          <p:cNvCxnSpPr/>
          <p:nvPr/>
        </p:nvCxnSpPr>
        <p:spPr>
          <a:xfrm flipV="1">
            <a:off x="6554491" y="3078232"/>
            <a:ext cx="1611605" cy="14246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0EDB756-97F3-6048-85AD-3E1C57C09AA9}"/>
              </a:ext>
            </a:extLst>
          </p:cNvPr>
          <p:cNvCxnSpPr/>
          <p:nvPr/>
        </p:nvCxnSpPr>
        <p:spPr>
          <a:xfrm flipH="1">
            <a:off x="8734976" y="3349355"/>
            <a:ext cx="129091" cy="6692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F749B83-C169-DE49-92A6-7429654034EA}"/>
              </a:ext>
            </a:extLst>
          </p:cNvPr>
          <p:cNvCxnSpPr/>
          <p:nvPr/>
        </p:nvCxnSpPr>
        <p:spPr>
          <a:xfrm flipV="1">
            <a:off x="8872431" y="3882049"/>
            <a:ext cx="1063442" cy="5577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33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108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Good</dc:creator>
  <cp:lastModifiedBy>Brian Good</cp:lastModifiedBy>
  <cp:revision>20</cp:revision>
  <dcterms:created xsi:type="dcterms:W3CDTF">2020-10-22T17:42:41Z</dcterms:created>
  <dcterms:modified xsi:type="dcterms:W3CDTF">2020-10-23T14:47:46Z</dcterms:modified>
</cp:coreProperties>
</file>