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710" r:id="rId5"/>
  </p:sldMasterIdLst>
  <p:notesMasterIdLst>
    <p:notesMasterId r:id="rId12"/>
  </p:notesMasterIdLst>
  <p:handoutMasterIdLst>
    <p:handoutMasterId r:id="rId13"/>
  </p:handoutMasterIdLst>
  <p:sldIdLst>
    <p:sldId id="277" r:id="rId6"/>
    <p:sldId id="257" r:id="rId7"/>
    <p:sldId id="279" r:id="rId8"/>
    <p:sldId id="281" r:id="rId9"/>
    <p:sldId id="282" r:id="rId10"/>
    <p:sldId id="280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 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4A8B"/>
    <a:srgbClr val="E7E8EA"/>
    <a:srgbClr val="000000"/>
    <a:srgbClr val="CBCED2"/>
    <a:srgbClr val="27B34F"/>
    <a:srgbClr val="009FBD"/>
    <a:srgbClr val="009F59"/>
    <a:srgbClr val="003D61"/>
    <a:srgbClr val="3DDCE6"/>
    <a:srgbClr val="1E4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DFEB4-7240-41C3-9EB6-44338946A3CF}" v="389" dt="2020-09-07T08:42:04.292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5" autoAdjust="0"/>
  </p:normalViewPr>
  <p:slideViewPr>
    <p:cSldViewPr snapToGrid="0" snapToObjects="1">
      <p:cViewPr varScale="1">
        <p:scale>
          <a:sx n="103" d="100"/>
          <a:sy n="103" d="100"/>
        </p:scale>
        <p:origin x="138" y="348"/>
      </p:cViewPr>
      <p:guideLst/>
    </p:cSldViewPr>
  </p:slideViewPr>
  <p:outlineViewPr>
    <p:cViewPr>
      <p:scale>
        <a:sx n="33" d="100"/>
        <a:sy n="33" d="100"/>
      </p:scale>
      <p:origin x="0" y="1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3" d="100"/>
          <a:sy n="113" d="100"/>
        </p:scale>
        <p:origin x="303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oi, Derrick" userId="c9784069-198a-4707-a202-1ba09b49593c" providerId="ADAL" clId="{678DFEB4-7240-41C3-9EB6-44338946A3CF}"/>
    <pc:docChg chg="undo custSel addSld delSld modSld sldOrd">
      <pc:chgData name="Ooi, Derrick" userId="c9784069-198a-4707-a202-1ba09b49593c" providerId="ADAL" clId="{678DFEB4-7240-41C3-9EB6-44338946A3CF}" dt="2020-09-07T08:42:16.016" v="592" actId="2696"/>
      <pc:docMkLst>
        <pc:docMk/>
      </pc:docMkLst>
      <pc:sldChg chg="addSp delSp modSp">
        <pc:chgData name="Ooi, Derrick" userId="c9784069-198a-4707-a202-1ba09b49593c" providerId="ADAL" clId="{678DFEB4-7240-41C3-9EB6-44338946A3CF}" dt="2020-09-07T08:42:04.292" v="590" actId="207"/>
        <pc:sldMkLst>
          <pc:docMk/>
          <pc:sldMk cId="322482402" sldId="257"/>
        </pc:sldMkLst>
        <pc:spChg chg="add mod">
          <ac:chgData name="Ooi, Derrick" userId="c9784069-198a-4707-a202-1ba09b49593c" providerId="ADAL" clId="{678DFEB4-7240-41C3-9EB6-44338946A3CF}" dt="2020-09-07T08:42:04.292" v="590" actId="207"/>
          <ac:spMkLst>
            <pc:docMk/>
            <pc:sldMk cId="322482402" sldId="257"/>
            <ac:spMk id="5" creationId="{225A0EEA-FF16-40BA-88D3-558E736AD9E2}"/>
          </ac:spMkLst>
        </pc:spChg>
        <pc:spChg chg="mod">
          <ac:chgData name="Ooi, Derrick" userId="c9784069-198a-4707-a202-1ba09b49593c" providerId="ADAL" clId="{678DFEB4-7240-41C3-9EB6-44338946A3CF}" dt="2020-09-03T08:11:47.690" v="558" actId="207"/>
          <ac:spMkLst>
            <pc:docMk/>
            <pc:sldMk cId="322482402" sldId="257"/>
            <ac:spMk id="8" creationId="{0D29107F-D979-304C-B274-196D330AFCC3}"/>
          </ac:spMkLst>
        </pc:spChg>
        <pc:picChg chg="add del mod">
          <ac:chgData name="Ooi, Derrick" userId="c9784069-198a-4707-a202-1ba09b49593c" providerId="ADAL" clId="{678DFEB4-7240-41C3-9EB6-44338946A3CF}" dt="2020-09-07T07:40:08.317" v="560"/>
          <ac:picMkLst>
            <pc:docMk/>
            <pc:sldMk cId="322482402" sldId="257"/>
            <ac:picMk id="3" creationId="{61EF14E5-41E6-449C-8689-685CA7860154}"/>
          </ac:picMkLst>
        </pc:picChg>
        <pc:picChg chg="add">
          <ac:chgData name="Ooi, Derrick" userId="c9784069-198a-4707-a202-1ba09b49593c" providerId="ADAL" clId="{678DFEB4-7240-41C3-9EB6-44338946A3CF}" dt="2020-09-07T08:40:13.211" v="589"/>
          <ac:picMkLst>
            <pc:docMk/>
            <pc:sldMk cId="322482402" sldId="257"/>
            <ac:picMk id="6" creationId="{BC7D05BF-2E4C-4045-B910-BDF27BE266AE}"/>
          </ac:picMkLst>
        </pc:picChg>
      </pc:sldChg>
      <pc:sldChg chg="del setBg">
        <pc:chgData name="Ooi, Derrick" userId="c9784069-198a-4707-a202-1ba09b49593c" providerId="ADAL" clId="{678DFEB4-7240-41C3-9EB6-44338946A3CF}" dt="2020-09-03T07:55:39.104" v="25" actId="2696"/>
        <pc:sldMkLst>
          <pc:docMk/>
          <pc:sldMk cId="487084184" sldId="278"/>
        </pc:sldMkLst>
      </pc:sldChg>
      <pc:sldChg chg="addSp modSp setBg">
        <pc:chgData name="Ooi, Derrick" userId="c9784069-198a-4707-a202-1ba09b49593c" providerId="ADAL" clId="{678DFEB4-7240-41C3-9EB6-44338946A3CF}" dt="2020-09-07T08:40:11.574" v="588"/>
        <pc:sldMkLst>
          <pc:docMk/>
          <pc:sldMk cId="869865784" sldId="279"/>
        </pc:sldMkLst>
        <pc:spChg chg="add mod">
          <ac:chgData name="Ooi, Derrick" userId="c9784069-198a-4707-a202-1ba09b49593c" providerId="ADAL" clId="{678DFEB4-7240-41C3-9EB6-44338946A3CF}" dt="2020-09-03T08:07:09.456" v="534" actId="207"/>
          <ac:spMkLst>
            <pc:docMk/>
            <pc:sldMk cId="869865784" sldId="279"/>
            <ac:spMk id="2" creationId="{952B91E5-AD71-436B-A0FC-25AF67DDE0B8}"/>
          </ac:spMkLst>
        </pc:spChg>
        <pc:picChg chg="add">
          <ac:chgData name="Ooi, Derrick" userId="c9784069-198a-4707-a202-1ba09b49593c" providerId="ADAL" clId="{678DFEB4-7240-41C3-9EB6-44338946A3CF}" dt="2020-09-07T08:40:11.574" v="588"/>
          <ac:picMkLst>
            <pc:docMk/>
            <pc:sldMk cId="869865784" sldId="279"/>
            <ac:picMk id="4" creationId="{370A1158-FF32-466B-BE00-313A4BB7CC73}"/>
          </ac:picMkLst>
        </pc:picChg>
      </pc:sldChg>
      <pc:sldChg chg="addSp modSp setBg">
        <pc:chgData name="Ooi, Derrick" userId="c9784069-198a-4707-a202-1ba09b49593c" providerId="ADAL" clId="{678DFEB4-7240-41C3-9EB6-44338946A3CF}" dt="2020-09-07T08:40:02.439" v="585"/>
        <pc:sldMkLst>
          <pc:docMk/>
          <pc:sldMk cId="1662790446" sldId="280"/>
        </pc:sldMkLst>
        <pc:spChg chg="add mod">
          <ac:chgData name="Ooi, Derrick" userId="c9784069-198a-4707-a202-1ba09b49593c" providerId="ADAL" clId="{678DFEB4-7240-41C3-9EB6-44338946A3CF}" dt="2020-09-03T08:10:38.102" v="556" actId="207"/>
          <ac:spMkLst>
            <pc:docMk/>
            <pc:sldMk cId="1662790446" sldId="280"/>
            <ac:spMk id="2" creationId="{54582F5E-B54D-472A-B692-D323683C2AF9}"/>
          </ac:spMkLst>
        </pc:spChg>
        <pc:spChg chg="mod">
          <ac:chgData name="Ooi, Derrick" userId="c9784069-198a-4707-a202-1ba09b49593c" providerId="ADAL" clId="{678DFEB4-7240-41C3-9EB6-44338946A3CF}" dt="2020-09-03T08:05:39.077" v="531" actId="207"/>
          <ac:spMkLst>
            <pc:docMk/>
            <pc:sldMk cId="1662790446" sldId="280"/>
            <ac:spMk id="8" creationId="{0D29107F-D979-304C-B274-196D330AFCC3}"/>
          </ac:spMkLst>
        </pc:spChg>
        <pc:picChg chg="add">
          <ac:chgData name="Ooi, Derrick" userId="c9784069-198a-4707-a202-1ba09b49593c" providerId="ADAL" clId="{678DFEB4-7240-41C3-9EB6-44338946A3CF}" dt="2020-09-07T08:40:02.439" v="585"/>
          <ac:picMkLst>
            <pc:docMk/>
            <pc:sldMk cId="1662790446" sldId="280"/>
            <ac:picMk id="4" creationId="{E14DF018-741D-482E-81CD-B80BF82BB4A1}"/>
          </ac:picMkLst>
        </pc:picChg>
      </pc:sldChg>
      <pc:sldChg chg="addSp modSp ord setBg">
        <pc:chgData name="Ooi, Derrick" userId="c9784069-198a-4707-a202-1ba09b49593c" providerId="ADAL" clId="{678DFEB4-7240-41C3-9EB6-44338946A3CF}" dt="2020-09-07T08:40:04.279" v="586"/>
        <pc:sldMkLst>
          <pc:docMk/>
          <pc:sldMk cId="1555164217" sldId="281"/>
        </pc:sldMkLst>
        <pc:spChg chg="add mod">
          <ac:chgData name="Ooi, Derrick" userId="c9784069-198a-4707-a202-1ba09b49593c" providerId="ADAL" clId="{678DFEB4-7240-41C3-9EB6-44338946A3CF}" dt="2020-09-03T08:06:44.365" v="533" actId="1076"/>
          <ac:spMkLst>
            <pc:docMk/>
            <pc:sldMk cId="1555164217" sldId="281"/>
            <ac:spMk id="2" creationId="{5BF76FFA-0766-4971-A73A-250020DC10A3}"/>
          </ac:spMkLst>
        </pc:spChg>
        <pc:picChg chg="add">
          <ac:chgData name="Ooi, Derrick" userId="c9784069-198a-4707-a202-1ba09b49593c" providerId="ADAL" clId="{678DFEB4-7240-41C3-9EB6-44338946A3CF}" dt="2020-09-07T08:40:04.279" v="586"/>
          <ac:picMkLst>
            <pc:docMk/>
            <pc:sldMk cId="1555164217" sldId="281"/>
            <ac:picMk id="4" creationId="{B7C3BB10-6177-4C3E-BB4D-A7F507C5AE8F}"/>
          </ac:picMkLst>
        </pc:picChg>
      </pc:sldChg>
      <pc:sldChg chg="addSp delSp modSp ord setBg">
        <pc:chgData name="Ooi, Derrick" userId="c9784069-198a-4707-a202-1ba09b49593c" providerId="ADAL" clId="{678DFEB4-7240-41C3-9EB6-44338946A3CF}" dt="2020-09-07T08:39:53.136" v="584"/>
        <pc:sldMkLst>
          <pc:docMk/>
          <pc:sldMk cId="2711732961" sldId="282"/>
        </pc:sldMkLst>
        <pc:spChg chg="add del mod">
          <ac:chgData name="Ooi, Derrick" userId="c9784069-198a-4707-a202-1ba09b49593c" providerId="ADAL" clId="{678DFEB4-7240-41C3-9EB6-44338946A3CF}" dt="2020-09-03T08:05:07.369" v="529" actId="207"/>
          <ac:spMkLst>
            <pc:docMk/>
            <pc:sldMk cId="2711732961" sldId="282"/>
            <ac:spMk id="2" creationId="{D2E53D1E-66F6-4959-BDCA-0CEC4821A674}"/>
          </ac:spMkLst>
        </pc:spChg>
        <pc:spChg chg="mod">
          <ac:chgData name="Ooi, Derrick" userId="c9784069-198a-4707-a202-1ba09b49593c" providerId="ADAL" clId="{678DFEB4-7240-41C3-9EB6-44338946A3CF}" dt="2020-09-03T08:05:28.915" v="530" actId="207"/>
          <ac:spMkLst>
            <pc:docMk/>
            <pc:sldMk cId="2711732961" sldId="282"/>
            <ac:spMk id="8" creationId="{0D29107F-D979-304C-B274-196D330AFCC3}"/>
          </ac:spMkLst>
        </pc:spChg>
        <pc:picChg chg="add">
          <ac:chgData name="Ooi, Derrick" userId="c9784069-198a-4707-a202-1ba09b49593c" providerId="ADAL" clId="{678DFEB4-7240-41C3-9EB6-44338946A3CF}" dt="2020-09-07T08:39:53.136" v="584"/>
          <ac:picMkLst>
            <pc:docMk/>
            <pc:sldMk cId="2711732961" sldId="282"/>
            <ac:picMk id="4" creationId="{C822A51B-BABF-4435-BF19-BC6860B8A3F3}"/>
          </ac:picMkLst>
        </pc:picChg>
      </pc:sldChg>
      <pc:sldChg chg="addSp add del setBg">
        <pc:chgData name="Ooi, Derrick" userId="c9784069-198a-4707-a202-1ba09b49593c" providerId="ADAL" clId="{678DFEB4-7240-41C3-9EB6-44338946A3CF}" dt="2020-09-07T08:42:16.016" v="592" actId="2696"/>
        <pc:sldMkLst>
          <pc:docMk/>
          <pc:sldMk cId="1654542192" sldId="283"/>
        </pc:sldMkLst>
        <pc:picChg chg="add">
          <ac:chgData name="Ooi, Derrick" userId="c9784069-198a-4707-a202-1ba09b49593c" providerId="ADAL" clId="{678DFEB4-7240-41C3-9EB6-44338946A3CF}" dt="2020-09-07T08:40:06.365" v="587"/>
          <ac:picMkLst>
            <pc:docMk/>
            <pc:sldMk cId="1654542192" sldId="283"/>
            <ac:picMk id="4" creationId="{A0EE9347-50DF-4200-B0BC-19AAD1731232}"/>
          </ac:picMkLst>
        </pc:picChg>
      </pc:sldChg>
      <pc:sldChg chg="addSp modSp add del setBg">
        <pc:chgData name="Ooi, Derrick" userId="c9784069-198a-4707-a202-1ba09b49593c" providerId="ADAL" clId="{678DFEB4-7240-41C3-9EB6-44338946A3CF}" dt="2020-09-07T08:42:13.975" v="591" actId="2696"/>
        <pc:sldMkLst>
          <pc:docMk/>
          <pc:sldMk cId="2033981520" sldId="284"/>
        </pc:sldMkLst>
        <pc:spChg chg="mod">
          <ac:chgData name="Ooi, Derrick" userId="c9784069-198a-4707-a202-1ba09b49593c" providerId="ADAL" clId="{678DFEB4-7240-41C3-9EB6-44338946A3CF}" dt="2020-09-07T07:42:42.241" v="580" actId="1076"/>
          <ac:spMkLst>
            <pc:docMk/>
            <pc:sldMk cId="2033981520" sldId="284"/>
            <ac:spMk id="2" creationId="{952B91E5-AD71-436B-A0FC-25AF67DDE0B8}"/>
          </ac:spMkLst>
        </pc:spChg>
        <pc:picChg chg="add mod">
          <ac:chgData name="Ooi, Derrick" userId="c9784069-198a-4707-a202-1ba09b49593c" providerId="ADAL" clId="{678DFEB4-7240-41C3-9EB6-44338946A3CF}" dt="2020-09-07T07:43:11.259" v="583" actId="1076"/>
          <ac:picMkLst>
            <pc:docMk/>
            <pc:sldMk cId="2033981520" sldId="284"/>
            <ac:picMk id="4" creationId="{438D5E35-A5E4-4E2A-8ECA-2B9D9290550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200"/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597444" y="8829967"/>
            <a:ext cx="411333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200"/>
            </a:lvl1pPr>
          </a:lstStyle>
          <a:p>
            <a:fld id="{013FF889-DBB5-E540-8E75-47BFCA628842}" type="slidenum">
              <a:rPr lang="en-US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/>
            </a:lvl1pPr>
          </a:lstStyle>
          <a:p>
            <a:endParaRPr lang="en-US" sz="1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6670" y="108612"/>
            <a:ext cx="952107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r">
              <a:defRPr sz="1200"/>
            </a:lvl1pPr>
          </a:lstStyle>
          <a:p>
            <a:fld id="{2C2AD557-2032-D74A-B281-F0540E660787}" type="datetimeFigureOut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07-Sep-2020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1346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814897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>
                <a:solidFill>
                  <a:srgbClr val="FFFFFF">
                    <a:lumMod val="65000"/>
                  </a:srgbClr>
                </a:solidFill>
              </a:rPr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9360" y="8829967"/>
            <a:ext cx="699418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0B8651-D313-4300-801F-8365670269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/>
            </a:lvl1pPr>
          </a:lstStyle>
          <a:p>
            <a:endParaRPr lang="en-US" sz="1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6670" y="108612"/>
            <a:ext cx="952107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r">
              <a:defRPr sz="1200"/>
            </a:lvl1pPr>
          </a:lstStyle>
          <a:p>
            <a:fld id="{2C2AD557-2032-D74A-B281-F0540E660787}" type="datetimeFigureOut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07-Sep-2020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38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buClr>
        <a:schemeClr val="tx2"/>
      </a:buClr>
      <a:buSzPct val="75000"/>
      <a:buFont typeface="Wingdings 3" panose="05040102010807070707" pitchFamily="18" charset="2"/>
      <a:buChar char="u"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44488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5111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89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55663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kern="1200">
        <a:solidFill>
          <a:schemeClr val="tx1">
            <a:lumMod val="50000"/>
            <a:lumOff val="50000"/>
          </a:schemeClr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1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9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6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7472" y="4584192"/>
            <a:ext cx="5913437" cy="139750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342900" indent="-342900">
              <a:buNone/>
              <a:defRPr lang="en-US" sz="1800" i="0" kern="1200" cap="none" baseline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buFont typeface="Arial" panose="020B0604020202020204" pitchFamily="34" charset="0"/>
              <a:buNone/>
              <a:defRPr lang="en-US" sz="1500" i="1" kern="1200" dirty="0" smtClean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457200" rtl="0" eaLnBrk="1" latinLnBrk="0" hangingPunct="1">
              <a:spcBef>
                <a:spcPct val="20000"/>
              </a:spcBef>
            </a:pPr>
            <a:r>
              <a:rPr lang="en-US" dirty="0"/>
              <a:t>Click To Add Presenter</a:t>
            </a:r>
          </a:p>
        </p:txBody>
      </p:sp>
      <p:sp>
        <p:nvSpPr>
          <p:cNvPr id="15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347472" y="838200"/>
            <a:ext cx="5913438" cy="3647122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lvl1pPr>
              <a:defRPr lang="en-US" sz="5400" i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</a:pPr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3F95C5-78BE-DB40-AE90-52800DB15193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5464" y="1066800"/>
            <a:ext cx="0" cy="491490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F6493F-ABAB-D244-B8F4-D7FB3E372F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9107" y="2939436"/>
            <a:ext cx="2588042" cy="1039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D93C4-BA43-B749-A3AB-314535C186CC}"/>
              </a:ext>
            </a:extLst>
          </p:cNvPr>
          <p:cNvSpPr txBox="1"/>
          <p:nvPr userDrawn="1"/>
        </p:nvSpPr>
        <p:spPr>
          <a:xfrm>
            <a:off x="9300117" y="41259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A914A6-777E-3347-98B0-C6A6679EF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DA7408-8793-8F43-B452-FCE09CDC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2C2F385-4E1E-1D43-91A8-93579843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5006E-543A-604E-9D58-101A6BF31D49}" type="datetime3">
              <a:rPr lang="en-US" i="0" smtClean="0"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/>
          <a:p>
            <a:r>
              <a:rPr lang="en-US" dirty="0"/>
              <a:t>Click to Edit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78034" y="1066800"/>
            <a:ext cx="5913966" cy="491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1066800"/>
            <a:ext cx="5558367" cy="49149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B84C6-07FB-804B-A710-4CC5B87F173D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F7F5365-E65A-5148-9AFC-5DF4831D0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5439F5F-8DAC-5346-AF0B-999D620B8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767D47C2-D3DA-E74F-BF06-C8AD9011577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410F6B-F7D9-7145-9B06-1D791680CA95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75956" y="1066800"/>
            <a:ext cx="5573144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355600" y="1066800"/>
            <a:ext cx="5557838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9AC7B3-6567-C447-935E-E93CF5955E44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FCD2AB1-E689-5C4E-AFC3-5C01813C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1286726-DC4B-2E4B-8C35-9B7ED9C63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AE00B53-6624-234F-A6CC-4C4CCEFC1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DDE98-9F66-8A4D-86DC-ED7270E55957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0" y="1066800"/>
            <a:ext cx="6096000" cy="2484812"/>
          </a:xfrm>
          <a:solidFill>
            <a:schemeClr val="accent5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0" y="1066800"/>
            <a:ext cx="6095999" cy="2484812"/>
          </a:xfrm>
          <a:solidFill>
            <a:schemeClr val="accent2">
              <a:alpha val="60000"/>
            </a:schemeClr>
          </a:solidFill>
        </p:spPr>
        <p:txBody>
          <a:bodyPr lIns="347472" tIns="91440" rIns="320040" bIns="91440"/>
          <a:lstStyle>
            <a:lvl1pPr>
              <a:buClr>
                <a:schemeClr val="bg1"/>
              </a:buCl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6096000" y="3551612"/>
            <a:ext cx="6096000" cy="2430088"/>
          </a:xfrm>
          <a:solidFill>
            <a:schemeClr val="accent1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" y="3551612"/>
            <a:ext cx="6095998" cy="2430088"/>
          </a:xfrm>
          <a:solidFill>
            <a:schemeClr val="accent4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12BEA78-33FD-3C4F-BB1C-7DC522B5D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A7AA911-FDFF-6E4A-823C-2D74D2AAE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C57C8086-4CC0-CC4E-9FA4-A3EF50FE0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ACAF62-726E-EC4F-88D6-E231192AA9C4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0" y="1066799"/>
            <a:ext cx="12192000" cy="2446021"/>
          </a:xfrm>
          <a:solidFill>
            <a:schemeClr val="accent2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0" y="3535679"/>
            <a:ext cx="12192000" cy="2446021"/>
          </a:xfrm>
          <a:solidFill>
            <a:schemeClr val="accent2">
              <a:alpha val="4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D7E9841-CB7B-534B-99A8-9DCBD724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838E84-24B3-C547-AF48-162A52C8B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50A2F17-8DD2-9845-AF34-A24A0AFDA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EEC31DB-C0BD-F34A-9B7B-B7ED309864AB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69918"/>
            <a:ext cx="12192000" cy="3188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55600" y="1066800"/>
            <a:ext cx="11493500" cy="23622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76963E-9818-7E46-BEF6-950814DEA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65F99B-3CBB-8E44-AC3B-125C0051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DDCE96-00C2-7D44-BD19-B87AA5E2D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1A51A84-3D49-924D-B17B-FF70BC1026C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Ov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54765-79F3-BD4C-8B31-6F350DF7D843}"/>
              </a:ext>
            </a:extLst>
          </p:cNvPr>
          <p:cNvSpPr/>
          <p:nvPr userDrawn="1"/>
        </p:nvSpPr>
        <p:spPr>
          <a:xfrm>
            <a:off x="0" y="0"/>
            <a:ext cx="6269038" cy="6858000"/>
          </a:xfrm>
          <a:prstGeom prst="rect">
            <a:avLst/>
          </a:prstGeom>
          <a:gradFill flip="none" rotWithShape="1">
            <a:gsLst>
              <a:gs pos="14000">
                <a:schemeClr val="bg2">
                  <a:lumMod val="75000"/>
                  <a:alpha val="0"/>
                </a:schemeClr>
              </a:gs>
              <a:gs pos="99000">
                <a:schemeClr val="bg2">
                  <a:lumMod val="75000"/>
                </a:schemeClr>
              </a:gs>
            </a:gsLst>
            <a:lin ang="10800000" scaled="1"/>
            <a:tileRect/>
          </a:gra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55600" y="1066800"/>
            <a:ext cx="5557838" cy="4914900"/>
          </a:xfrm>
        </p:spPr>
        <p:txBody>
          <a:bodyPr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Wingdings" charset="2"/>
              <a:buChar char="§"/>
              <a:defRPr>
                <a:solidFill>
                  <a:schemeClr val="bg1"/>
                </a:solidFill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40E59-837A-434C-B9C3-E7075581B0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098" y="293715"/>
            <a:ext cx="994800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5A3C2F-4392-DC4D-993D-A7C919FE0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637261D-86EA-AC49-A36A-F8D17E907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3063046-93D1-9647-AE45-36C62131C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DDD6CC3-1383-ED41-BB94-FF1E196D0EC1}" type="datetime3">
              <a:rPr lang="en-US" i="0" smtClean="0"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2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7472" y="4584192"/>
            <a:ext cx="5913437" cy="139750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342900" indent="-342900">
              <a:buNone/>
              <a:defRPr lang="en-US" sz="1800" i="0" kern="1200" cap="none" baseline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buFont typeface="Arial" panose="020B0604020202020204" pitchFamily="34" charset="0"/>
              <a:buNone/>
              <a:defRPr lang="en-US" sz="1500" i="1" kern="1200" dirty="0" smtClean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457200" rtl="0" eaLnBrk="1" latinLnBrk="0" hangingPunct="1">
              <a:spcBef>
                <a:spcPct val="20000"/>
              </a:spcBef>
            </a:pPr>
            <a:r>
              <a:rPr lang="en-US" dirty="0"/>
              <a:t>Click To Add Presenter</a:t>
            </a:r>
          </a:p>
        </p:txBody>
      </p:sp>
      <p:sp>
        <p:nvSpPr>
          <p:cNvPr id="15" name="Title Placeholder 2"/>
          <p:cNvSpPr>
            <a:spLocks noGrp="1"/>
          </p:cNvSpPr>
          <p:nvPr>
            <p:ph type="title" hasCustomPrompt="1"/>
          </p:nvPr>
        </p:nvSpPr>
        <p:spPr>
          <a:xfrm>
            <a:off x="347472" y="838200"/>
            <a:ext cx="5913438" cy="3647122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lvl1pPr>
              <a:defRPr lang="en-US" sz="5400" i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</a:pPr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3F95C5-78BE-DB40-AE90-52800DB15193}"/>
              </a:ext>
            </a:extLst>
          </p:cNvPr>
          <p:cNvCxnSpPr>
            <a:cxnSpLocks/>
          </p:cNvCxnSpPr>
          <p:nvPr/>
        </p:nvCxnSpPr>
        <p:spPr>
          <a:xfrm flipV="1">
            <a:off x="6915464" y="1066800"/>
            <a:ext cx="0" cy="491490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F6493F-ABAB-D244-B8F4-D7FB3E372F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9107" y="2939436"/>
            <a:ext cx="2588042" cy="1039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D93C4-BA43-B749-A3AB-314535C186CC}"/>
              </a:ext>
            </a:extLst>
          </p:cNvPr>
          <p:cNvSpPr txBox="1"/>
          <p:nvPr/>
        </p:nvSpPr>
        <p:spPr>
          <a:xfrm>
            <a:off x="9300117" y="41259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A914A6-777E-3347-98B0-C6A6679EF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DA7408-8793-8F43-B452-FCE09CDC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2C2F385-4E1E-1D43-91A8-93579843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5006E-543A-604E-9D58-101A6BF31D49}" type="datetime3">
              <a:rPr lang="en-US" i="0" smtClean="0"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4ED888-BA35-D84F-9801-F8B21D960E39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5464" y="1066800"/>
            <a:ext cx="0" cy="4914902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60F6F1-B7CC-5E49-BD35-2D452D3823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9107" y="2939436"/>
            <a:ext cx="2588042" cy="10396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637D8B-F824-CB4A-8DD3-B6C4489697C6}"/>
              </a:ext>
            </a:extLst>
          </p:cNvPr>
          <p:cNvSpPr txBox="1"/>
          <p:nvPr userDrawn="1"/>
        </p:nvSpPr>
        <p:spPr>
          <a:xfrm>
            <a:off x="9300117" y="41259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06154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11493500" cy="4914900"/>
          </a:xfrm>
        </p:spPr>
        <p:txBody>
          <a:bodyPr lIns="0" tIns="0" rIns="0" bIns="0" anchor="ctr" anchorCtr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AF31AF-A1F6-494A-8F0D-2784F1FB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EC1951-7E24-854C-9FD1-27849969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F243A24-0D0A-3645-9FEC-7805FA6E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D130E08-ACE3-7448-A441-268615E01398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38749-FAF0-F54E-B739-73F4D0FCAFB0}"/>
              </a:ext>
            </a:extLst>
          </p:cNvPr>
          <p:cNvSpPr txBox="1"/>
          <p:nvPr userDrawn="1"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/4 B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06154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11493500" cy="4914900"/>
          </a:xfrm>
        </p:spPr>
        <p:txBody>
          <a:bodyPr lIns="0" tIns="0" rIns="0" bIns="0" anchor="ctr" anchorCtr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4CC9D2-6AD2-9C4D-AE2C-A92E44898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CB6541-3507-2F4F-8FC2-3E73A6A90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0608593-CA56-3342-9B05-B56AFAE3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FC77247-C9AD-8748-850F-21D9734FE597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1FFEA-5A83-1141-88CC-66430BF473BE}"/>
              </a:ext>
            </a:extLst>
          </p:cNvPr>
          <p:cNvSpPr txBox="1"/>
          <p:nvPr userDrawn="1"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2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2988" y="838200"/>
            <a:ext cx="5938780" cy="364845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lang="en-US" sz="5400" b="0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  <a:buNone/>
            </a:pPr>
            <a:r>
              <a:rPr lang="en-US" dirty="0"/>
              <a:t>Click to Edit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42900" y="4584192"/>
            <a:ext cx="5938780" cy="1399032"/>
          </a:xfrm>
        </p:spPr>
        <p:txBody>
          <a:bodyPr tIns="0" anchor="t">
            <a:normAutofit/>
          </a:bodyPr>
          <a:lstStyle>
            <a:lvl1pPr marL="0" indent="0">
              <a:buNone/>
              <a:defRPr lang="en-US" sz="1800" b="0" i="0" kern="1200" cap="non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Lucida Grande"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4E13B-7900-AA45-845F-8F029EBB2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1DABFA-C7A6-FC4E-B659-3A030DDE6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28BB35-8E77-B24E-8BB3-DA0B3EA5E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E06C8B9-2FA5-9D4F-A475-44EA157B7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AB6B931-AA93-904E-886D-FB3524D9116D}" type="datetime3">
              <a:rPr lang="en-US" i="0" smtClean="0"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B3EDAA-7549-9A45-A6C1-C3B33D8B9D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09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06154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11493500" cy="4914900"/>
          </a:xfrm>
        </p:spPr>
        <p:txBody>
          <a:bodyPr lIns="0" tIns="0" rIns="0" bIns="0" anchor="ctr" anchorCtr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AF31AF-A1F6-494A-8F0D-2784F1FB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EC1951-7E24-854C-9FD1-27849969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F243A24-0D0A-3645-9FEC-7805FA6E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D130E08-ACE3-7448-A441-268615E01398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01" y="1066800"/>
            <a:ext cx="5558367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69567" y="1066800"/>
            <a:ext cx="5558367" cy="4929447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2E25B-9495-E746-87BD-2882D0AE3EEB}"/>
              </a:ext>
            </a:extLst>
          </p:cNvPr>
          <p:cNvCxnSpPr/>
          <p:nvPr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AB27229-C21B-3B41-A68B-393301622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F784B2-6FEA-6E4B-A894-742733DE6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4CBCDC0-8EDF-4141-A4F7-5207DE44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1D439E-4095-9843-A997-35356D089F9E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512E82-22A9-0640-9D8D-9E4EA9544537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Messa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01" y="314982"/>
            <a:ext cx="7863839" cy="469389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2E25B-9495-E746-87BD-2882D0AE3EEB}"/>
              </a:ext>
            </a:extLst>
          </p:cNvPr>
          <p:cNvCxnSpPr>
            <a:cxnSpLocks/>
          </p:cNvCxnSpPr>
          <p:nvPr/>
        </p:nvCxnSpPr>
        <p:spPr>
          <a:xfrm flipH="1">
            <a:off x="355600" y="5179060"/>
            <a:ext cx="7863840" cy="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A0807BB-820F-0C45-AF41-9784F741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A1ABE68-5A33-DE43-A33B-C7EE56F6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60C87B-0319-2D46-BE6E-023392405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C91E97-B6BD-EC4D-9B09-F921AA52C2D8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018104-97FB-7347-A97F-E2FD06E96FB8}"/>
              </a:ext>
            </a:extLst>
          </p:cNvPr>
          <p:cNvCxnSpPr>
            <a:cxnSpLocks/>
          </p:cNvCxnSpPr>
          <p:nvPr userDrawn="1"/>
        </p:nvCxnSpPr>
        <p:spPr>
          <a:xfrm flipH="1">
            <a:off x="355600" y="5179060"/>
            <a:ext cx="7863840" cy="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342900" y="-5928"/>
            <a:ext cx="10287000" cy="84412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CE576-600F-7B41-B959-AA8F9D70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5EED9D-655A-9B4E-9055-D4AC72AA1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AABD4C9-CB59-5144-BBD0-506D78EC9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29A9A39-AA64-E744-875E-25EC139E006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2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051578-9163-4E43-9226-E1700633C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0D876F-0380-C943-9C65-1F81C52BB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414D1B-5F32-D240-B7A5-FE94B040B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995D465-D55D-334B-A328-CBD11026D5F5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870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75956" y="1066800"/>
            <a:ext cx="5573144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1066800"/>
            <a:ext cx="5558367" cy="49149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E9170A-B0FF-F244-9778-516ED804ED4A}"/>
              </a:ext>
            </a:extLst>
          </p:cNvPr>
          <p:cNvCxnSpPr/>
          <p:nvPr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7AA0CF9-AA6C-A44E-952D-DAC2FC70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BA77A9-724C-B543-AC99-43B6ADDF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67BC49C-1196-AB4D-B6A5-D8B0256F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2785EE-35CA-3A45-A900-81F3F53AA55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846D49-CC80-A046-A953-7DB0F22DCE13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/>
          <a:p>
            <a:r>
              <a:rPr lang="en-US" dirty="0"/>
              <a:t>Click to Edit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278034" y="1066800"/>
            <a:ext cx="5913966" cy="4914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1066800"/>
            <a:ext cx="5558367" cy="49149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B84C6-07FB-804B-A710-4CC5B87F173D}"/>
              </a:ext>
            </a:extLst>
          </p:cNvPr>
          <p:cNvCxnSpPr/>
          <p:nvPr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F7F5365-E65A-5148-9AFC-5DF4831D0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5439F5F-8DAC-5346-AF0B-999D620B8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767D47C2-D3DA-E74F-BF06-C8AD9011577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410F6B-F7D9-7145-9B06-1D791680CA95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DBC07C-1E8D-B445-96AD-C5B86666D1D9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3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75956" y="1066800"/>
            <a:ext cx="5573144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355600" y="1066800"/>
            <a:ext cx="5557838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9AC7B3-6567-C447-935E-E93CF5955E44}"/>
              </a:ext>
            </a:extLst>
          </p:cNvPr>
          <p:cNvCxnSpPr/>
          <p:nvPr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FCD2AB1-E689-5C4E-AFC3-5C01813C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1286726-DC4B-2E4B-8C35-9B7ED9C63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AE00B53-6624-234F-A6CC-4C4CCEFC1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DDE98-9F66-8A4D-86DC-ED7270E55957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874DBD-914C-9048-A469-36929B167E7E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0" y="1066800"/>
            <a:ext cx="6096000" cy="2484812"/>
          </a:xfrm>
          <a:solidFill>
            <a:schemeClr val="accent5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0" y="1066800"/>
            <a:ext cx="6095999" cy="2484812"/>
          </a:xfrm>
          <a:solidFill>
            <a:schemeClr val="accent2">
              <a:alpha val="60000"/>
            </a:schemeClr>
          </a:solidFill>
        </p:spPr>
        <p:txBody>
          <a:bodyPr lIns="347472" tIns="91440" rIns="320040" bIns="91440"/>
          <a:lstStyle>
            <a:lvl1pPr>
              <a:buClr>
                <a:schemeClr val="bg1"/>
              </a:buCl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6096000" y="3551612"/>
            <a:ext cx="6096000" cy="2430088"/>
          </a:xfrm>
          <a:solidFill>
            <a:schemeClr val="accent1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" y="3551612"/>
            <a:ext cx="6095998" cy="2430088"/>
          </a:xfrm>
          <a:solidFill>
            <a:schemeClr val="accent4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12BEA78-33FD-3C4F-BB1C-7DC522B5D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A7AA911-FDFF-6E4A-823C-2D74D2AAE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C57C8086-4CC0-CC4E-9FA4-A3EF50FE0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ACAF62-726E-EC4F-88D6-E231192AA9C4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0" y="1066799"/>
            <a:ext cx="12192000" cy="2446021"/>
          </a:xfrm>
          <a:solidFill>
            <a:schemeClr val="accent2">
              <a:alpha val="6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0" y="3535679"/>
            <a:ext cx="12192000" cy="2446021"/>
          </a:xfrm>
          <a:solidFill>
            <a:schemeClr val="accent2">
              <a:alpha val="40000"/>
            </a:schemeClr>
          </a:solidFill>
        </p:spPr>
        <p:txBody>
          <a:bodyPr lIns="347472" tIns="91440" rIns="320040" bIns="91440"/>
          <a:lstStyle>
            <a:lvl1pPr marL="228600" indent="-228600">
              <a:defRPr lang="en-US" sz="2000" b="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marL="228600" lvl="0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Click to edit Master text styles</a:t>
            </a:r>
          </a:p>
          <a:p>
            <a:pPr marL="228600" lvl="1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Second level</a:t>
            </a:r>
          </a:p>
          <a:p>
            <a:pPr marL="228600" lvl="2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Third level</a:t>
            </a:r>
          </a:p>
          <a:p>
            <a:pPr marL="228600" lvl="3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Fourth level</a:t>
            </a:r>
          </a:p>
          <a:p>
            <a:pPr marL="228600" lvl="4" indent="-228600" algn="l" defTabSz="457200" rtl="0" eaLnBrk="1" latinLnBrk="0" hangingPunct="1">
              <a:spcBef>
                <a:spcPts val="1000"/>
              </a:spcBef>
              <a:buClr>
                <a:schemeClr val="bg1"/>
              </a:buClr>
              <a:buSzPct val="65000"/>
              <a:buFont typeface="Lucida Grande"/>
              <a:buChar char="►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D7E9841-CB7B-534B-99A8-9DCBD724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838E84-24B3-C547-AF48-162A52C8B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50A2F17-8DD2-9845-AF34-A24A0AFDA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EEC31DB-C0BD-F34A-9B7B-B7ED309864AB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69918"/>
            <a:ext cx="12192000" cy="3188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55600" y="1066800"/>
            <a:ext cx="11493500" cy="23622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76963E-9818-7E46-BEF6-950814DEA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65F99B-3CBB-8E44-AC3B-125C0051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DDCE96-00C2-7D44-BD19-B87AA5E2D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1A51A84-3D49-924D-B17B-FF70BC1026C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2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/4 B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06154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11493500" cy="4914900"/>
          </a:xfrm>
        </p:spPr>
        <p:txBody>
          <a:bodyPr lIns="0" tIns="0" rIns="0" bIns="0" anchor="ctr" anchorCtr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Lucida Grande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4CC9D2-6AD2-9C4D-AE2C-A92E44898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CB6541-3507-2F4F-8FC2-3E73A6A90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0608593-CA56-3342-9B05-B56AFAE3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FC77247-C9AD-8748-850F-21D9734FE597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ext Ov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54765-79F3-BD4C-8B31-6F350DF7D843}"/>
              </a:ext>
            </a:extLst>
          </p:cNvPr>
          <p:cNvSpPr/>
          <p:nvPr/>
        </p:nvSpPr>
        <p:spPr>
          <a:xfrm>
            <a:off x="0" y="0"/>
            <a:ext cx="6269038" cy="6858000"/>
          </a:xfrm>
          <a:prstGeom prst="rect">
            <a:avLst/>
          </a:prstGeom>
          <a:gradFill flip="none" rotWithShape="1">
            <a:gsLst>
              <a:gs pos="14000">
                <a:schemeClr val="bg2">
                  <a:lumMod val="75000"/>
                  <a:alpha val="0"/>
                </a:schemeClr>
              </a:gs>
              <a:gs pos="99000">
                <a:schemeClr val="bg2">
                  <a:lumMod val="75000"/>
                </a:schemeClr>
              </a:gs>
            </a:gsLst>
            <a:lin ang="10800000" scaled="1"/>
            <a:tileRect/>
          </a:gra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55600" y="1066800"/>
            <a:ext cx="5557838" cy="4914900"/>
          </a:xfrm>
        </p:spPr>
        <p:txBody>
          <a:bodyPr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Wingdings" charset="2"/>
              <a:buChar char="§"/>
              <a:defRPr>
                <a:solidFill>
                  <a:schemeClr val="bg1"/>
                </a:solidFill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40E59-837A-434C-B9C3-E7075581B0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098" y="293715"/>
            <a:ext cx="994800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5A3C2F-4392-DC4D-993D-A7C919FE0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637261D-86EA-AC49-A36A-F8D17E907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3063046-93D1-9647-AE45-36C62131C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DDD6CC3-1383-ED41-BB94-FF1E196D0EC1}" type="datetime3">
              <a:rPr lang="en-US" i="0" smtClean="0"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B3707-AD4E-8E43-8891-E9BDD0F02EB0}"/>
              </a:ext>
            </a:extLst>
          </p:cNvPr>
          <p:cNvSpPr/>
          <p:nvPr userDrawn="1"/>
        </p:nvSpPr>
        <p:spPr>
          <a:xfrm>
            <a:off x="0" y="0"/>
            <a:ext cx="6269038" cy="6858000"/>
          </a:xfrm>
          <a:prstGeom prst="rect">
            <a:avLst/>
          </a:prstGeom>
          <a:gradFill flip="none" rotWithShape="1">
            <a:gsLst>
              <a:gs pos="14000">
                <a:schemeClr val="bg2">
                  <a:lumMod val="75000"/>
                  <a:alpha val="0"/>
                </a:schemeClr>
              </a:gs>
              <a:gs pos="99000">
                <a:schemeClr val="bg2">
                  <a:lumMod val="75000"/>
                </a:schemeClr>
              </a:gs>
            </a:gsLst>
            <a:lin ang="10800000" scaled="1"/>
            <a:tileRect/>
          </a:gra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8F137-6425-2941-A927-FF2DB61AC8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098" y="293715"/>
            <a:ext cx="994800" cy="398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6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2988" y="838200"/>
            <a:ext cx="5938780" cy="364845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lang="en-US" sz="5400" b="0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  <a:buNone/>
            </a:pPr>
            <a:r>
              <a:rPr lang="en-US" dirty="0"/>
              <a:t>Click to Edit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42900" y="4584192"/>
            <a:ext cx="5938780" cy="1399032"/>
          </a:xfrm>
        </p:spPr>
        <p:txBody>
          <a:bodyPr tIns="0" anchor="t">
            <a:normAutofit/>
          </a:bodyPr>
          <a:lstStyle>
            <a:lvl1pPr marL="0" indent="0">
              <a:buNone/>
              <a:defRPr lang="en-US" sz="1800" b="0" i="0" kern="1200" cap="non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Lucida Grande"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4E13B-7900-AA45-845F-8F029EBB20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1DABFA-C7A6-FC4E-B659-3A030DDE6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28BB35-8E77-B24E-8BB3-DA0B3EA5E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‹#›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E06C8B9-2FA5-9D4F-A475-44EA157B7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AB6B931-AA93-904E-886D-FB3524D9116D}" type="datetime3">
              <a:rPr lang="en-US" i="0" smtClean="0"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01" y="1066800"/>
            <a:ext cx="5558367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69567" y="1066800"/>
            <a:ext cx="5558367" cy="4929447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2E25B-9495-E746-87BD-2882D0AE3EEB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AB27229-C21B-3B41-A68B-393301622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F784B2-6FEA-6E4B-A894-742733DE6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4CBCDC0-8EDF-4141-A4F7-5207DE44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1D439E-4095-9843-A997-35356D089F9E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Messa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01" y="314982"/>
            <a:ext cx="7863839" cy="469389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2E25B-9495-E746-87BD-2882D0AE3EEB}"/>
              </a:ext>
            </a:extLst>
          </p:cNvPr>
          <p:cNvCxnSpPr>
            <a:cxnSpLocks/>
          </p:cNvCxnSpPr>
          <p:nvPr userDrawn="1"/>
        </p:nvCxnSpPr>
        <p:spPr>
          <a:xfrm flipH="1">
            <a:off x="355600" y="5179060"/>
            <a:ext cx="7863840" cy="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A0807BB-820F-0C45-AF41-9784F741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A1ABE68-5A33-DE43-A33B-C7EE56F6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60C87B-0319-2D46-BE6E-023392405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C91E97-B6BD-EC4D-9B09-F921AA52C2D8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8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342900" y="-5928"/>
            <a:ext cx="10287000" cy="84412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CE576-600F-7B41-B959-AA8F9D70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5EED9D-655A-9B4E-9055-D4AC72AA1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AABD4C9-CB59-5144-BBD0-506D78EC9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29A9A39-AA64-E744-875E-25EC139E006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051578-9163-4E43-9226-E1700633C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0D876F-0380-C943-9C65-1F81C52BB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414D1B-5F32-D240-B7A5-FE94B040B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995D465-D55D-334B-A328-CBD11026D5F5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02870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75956" y="1066800"/>
            <a:ext cx="5573144" cy="49149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1066800"/>
            <a:ext cx="5558367" cy="49149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E9170A-B0FF-F244-9778-516ED804ED4A}"/>
              </a:ext>
            </a:extLst>
          </p:cNvPr>
          <p:cNvCxnSpPr/>
          <p:nvPr userDrawn="1"/>
        </p:nvCxnSpPr>
        <p:spPr>
          <a:xfrm>
            <a:off x="6096000" y="1066800"/>
            <a:ext cx="0" cy="4914900"/>
          </a:xfrm>
          <a:prstGeom prst="line">
            <a:avLst/>
          </a:prstGeom>
          <a:ln w="158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7AA0CF9-AA6C-A44E-952D-DAC2FC70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BA77A9-724C-B543-AC99-43B6ADDF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67BC49C-1196-AB4D-B6A5-D8B0256F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2785EE-35CA-3A45-A900-81F3F53AA551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55600" y="0"/>
            <a:ext cx="10282663" cy="830997"/>
          </a:xfrm>
          <a:prstGeom prst="rect">
            <a:avLst/>
          </a:prstGeom>
          <a:noFill/>
        </p:spPr>
        <p:txBody>
          <a:bodyPr vert="horz" wrap="square" lIns="0" tIns="182880" rIns="0" bIns="91440" rtlCol="0" anchor="t" anchorCtr="0">
            <a:sp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55600" y="1066800"/>
            <a:ext cx="11493500" cy="4914900"/>
          </a:xfrm>
          <a:prstGeom prst="rect">
            <a:avLst/>
          </a:prstGeom>
        </p:spPr>
        <p:txBody>
          <a:bodyPr vert="horz" lIns="0" tIns="228600" rIns="0" bIns="0" rtlCol="0" anchor="ctr" anchorCtr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0260F5A-E5B1-4142-97AE-07D306D6E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7856486-6D95-4743-8D05-4B7F62BB9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 dirty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 dirty="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03943EC-3C8D-9F42-A4DB-6742A9E1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DECD51-3658-C543-BAF0-041108AAC206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8" r:id="rId2"/>
    <p:sldLayoutId id="2147483709" r:id="rId3"/>
    <p:sldLayoutId id="2147483697" r:id="rId4"/>
    <p:sldLayoutId id="2147483699" r:id="rId5"/>
    <p:sldLayoutId id="2147483708" r:id="rId6"/>
    <p:sldLayoutId id="2147483677" r:id="rId7"/>
    <p:sldLayoutId id="2147483698" r:id="rId8"/>
    <p:sldLayoutId id="2147483680" r:id="rId9"/>
    <p:sldLayoutId id="2147483681" r:id="rId10"/>
    <p:sldLayoutId id="2147483700" r:id="rId11"/>
    <p:sldLayoutId id="2147483702" r:id="rId12"/>
    <p:sldLayoutId id="2147483679" r:id="rId13"/>
    <p:sldLayoutId id="2147483703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457200" rtl="0" eaLnBrk="1" latinLnBrk="0" hangingPunct="1">
        <a:spcBef>
          <a:spcPct val="0"/>
        </a:spcBef>
        <a:buNone/>
        <a:defRPr sz="3600" b="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1000"/>
        </a:spcBef>
        <a:buClr>
          <a:schemeClr val="bg2"/>
        </a:buClr>
        <a:buSzPct val="65000"/>
        <a:buFont typeface="Lucida Grande"/>
        <a:buChar char="►"/>
        <a:defRPr lang="en-US" sz="2000" b="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5143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lang="en-US" sz="180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2pPr>
      <a:lvl3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lang="en-US" sz="160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3pPr>
      <a:lvl4pPr marL="9715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lang="en-US" sz="1400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lang="en-US" sz="1200" kern="1200" baseline="0" dirty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8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7464" userDrawn="1">
          <p15:clr>
            <a:srgbClr val="F26B43"/>
          </p15:clr>
        </p15:guide>
        <p15:guide id="4" orient="horz" pos="528" userDrawn="1">
          <p15:clr>
            <a:srgbClr val="F26B43"/>
          </p15:clr>
        </p15:guide>
        <p15:guide id="0" pos="3949" userDrawn="1">
          <p15:clr>
            <a:srgbClr val="F26B43"/>
          </p15:clr>
        </p15:guide>
        <p15:guide id="5" pos="3725" userDrawn="1">
          <p15:clr>
            <a:srgbClr val="F26B43"/>
          </p15:clr>
        </p15:guide>
        <p15:guide id="6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55600" y="0"/>
            <a:ext cx="10282663" cy="830997"/>
          </a:xfrm>
          <a:prstGeom prst="rect">
            <a:avLst/>
          </a:prstGeom>
          <a:noFill/>
        </p:spPr>
        <p:txBody>
          <a:bodyPr vert="horz" wrap="square" lIns="0" tIns="182880" rIns="0" bIns="91440" rtlCol="0" anchor="t" anchorCtr="0">
            <a:sp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55600" y="1066800"/>
            <a:ext cx="11493500" cy="4914900"/>
          </a:xfrm>
          <a:prstGeom prst="rect">
            <a:avLst/>
          </a:prstGeom>
        </p:spPr>
        <p:txBody>
          <a:bodyPr vert="horz" lIns="0" tIns="228600" rIns="0" bIns="0" rtlCol="0" anchor="ctr" anchorCtr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0260F5A-E5B1-4142-97AE-07D306D6E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1091" y="6455325"/>
            <a:ext cx="5913438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rtl="0">
              <a:defRPr sz="1000" i="1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i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7856486-6D95-4743-8D05-4B7F62BB9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1198"/>
            <a:ext cx="650644" cy="3099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E67A1-BA7F-A74E-B5D7-615746DEEC2B}" type="slidenum">
              <a:rPr lang="en-US" b="0" smtClean="0">
                <a:solidFill>
                  <a:srgbClr val="555659"/>
                </a:solidFill>
              </a:rPr>
              <a:pPr>
                <a:defRPr/>
              </a:pPr>
              <a:t>‹#›</a:t>
            </a:fld>
            <a:r>
              <a:rPr lang="en-US" b="0">
                <a:solidFill>
                  <a:srgbClr val="555659"/>
                </a:solidFill>
              </a:rPr>
              <a:t> </a:t>
            </a:r>
            <a:r>
              <a:rPr lang="en-US" sz="1600" b="0" i="1" normalizeH="1" baseline="-11000">
                <a:solidFill>
                  <a:srgbClr val="3CB7E3"/>
                </a:solidFill>
              </a:rPr>
              <a:t>//</a:t>
            </a:r>
            <a:endParaRPr lang="en-US" sz="1600" b="0" baseline="-11000" dirty="0">
              <a:solidFill>
                <a:srgbClr val="3CB7E3"/>
              </a:solidFill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03943EC-3C8D-9F42-A4DB-6742A9E1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740" y="6451198"/>
            <a:ext cx="1070683" cy="30998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DECD51-3658-C543-BAF0-041108AAC206}" type="datetime3">
              <a:rPr lang="en-US" i="0" smtClean="0">
                <a:solidFill>
                  <a:srgbClr val="555659"/>
                </a:solidFill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32220-405C-3F4B-92D8-41C830BAA74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93715"/>
            <a:ext cx="991639" cy="398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6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457200" rtl="0" eaLnBrk="1" latinLnBrk="0" hangingPunct="1">
        <a:spcBef>
          <a:spcPct val="0"/>
        </a:spcBef>
        <a:buNone/>
        <a:defRPr sz="3600" b="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1000"/>
        </a:spcBef>
        <a:buClr>
          <a:schemeClr val="bg2"/>
        </a:buClr>
        <a:buSzPct val="65000"/>
        <a:buFont typeface="Lucida Grande"/>
        <a:buChar char="►"/>
        <a:defRPr lang="en-US" sz="2000" b="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5143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lang="en-US" sz="180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2pPr>
      <a:lvl3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lang="en-US" sz="160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3pPr>
      <a:lvl4pPr marL="971550" indent="-28575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lang="en-US" sz="1400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lang="en-US" sz="1200" kern="1200" baseline="0" dirty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3768" userDrawn="1">
          <p15:clr>
            <a:srgbClr val="F26B43"/>
          </p15:clr>
        </p15:guide>
        <p15:guide id="8" pos="216" userDrawn="1">
          <p15:clr>
            <a:srgbClr val="F26B43"/>
          </p15:clr>
        </p15:guide>
        <p15:guide id="9" pos="7464" userDrawn="1">
          <p15:clr>
            <a:srgbClr val="F26B43"/>
          </p15:clr>
        </p15:guide>
        <p15:guide id="10" orient="horz" pos="528" userDrawn="1">
          <p15:clr>
            <a:srgbClr val="F26B43"/>
          </p15:clr>
        </p15:guide>
        <p15:guide id="11" pos="3949" userDrawn="1">
          <p15:clr>
            <a:srgbClr val="F26B43"/>
          </p15:clr>
        </p15:guide>
        <p15:guide id="12" pos="3725" userDrawn="1">
          <p15:clr>
            <a:srgbClr val="F26B43"/>
          </p15:clr>
        </p15:guide>
        <p15:guide id="13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4E384-5019-BE4A-AB66-3B4D06AA06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A5125-1ECB-754E-8383-CE0DDC0A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Break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9F85-9BB8-CE47-9465-D71AD9FFA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8F0E-80BC-3344-9E1A-4150E225B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b="0" smtClean="0"/>
              <a:pPr>
                <a:defRPr/>
              </a:pPr>
              <a:t>1</a:t>
            </a:fld>
            <a:r>
              <a:rPr lang="en-US" b="0"/>
              <a:t> </a:t>
            </a:r>
            <a:r>
              <a:rPr lang="en-US" sz="1600" b="0" i="1" normalizeH="1" baseline="-11000"/>
              <a:t>//</a:t>
            </a:r>
            <a:endParaRPr lang="en-US" sz="1600" b="0" baseline="-1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C30E-3510-F942-AC51-F754495BF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D789E6-1137-5244-9B74-6F7D77C1FF03}" type="datetime3">
              <a:rPr lang="en-US" i="0" smtClean="0">
                <a:cs typeface="Arial Black" panose="020B0604020202020204" pitchFamily="34" charset="0"/>
              </a:rPr>
              <a:t>7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1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9107F-D979-304C-B274-196D330A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03110" y="6558489"/>
            <a:ext cx="2768651" cy="309989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7C4A8B"/>
                </a:solidFill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>
                <a:solidFill>
                  <a:srgbClr val="7C4A8B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A0EEA-FF16-40BA-88D3-558E736AD9E2}"/>
              </a:ext>
            </a:extLst>
          </p:cNvPr>
          <p:cNvSpPr txBox="1"/>
          <p:nvPr/>
        </p:nvSpPr>
        <p:spPr>
          <a:xfrm>
            <a:off x="-87682" y="2740068"/>
            <a:ext cx="11996187" cy="3601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sz="6000" dirty="0">
                <a:solidFill>
                  <a:srgbClr val="00B050"/>
                </a:solidFill>
              </a:rPr>
              <a:t>   			PREPARING TO LAUNCH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7D05BF-2E4C-4045-B910-BDF27BE26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7" y="135465"/>
            <a:ext cx="1642188" cy="7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9107F-D979-304C-B274-196D330A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03110" y="6558489"/>
            <a:ext cx="2768651" cy="309989"/>
          </a:xfrm>
        </p:spPr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B91E5-AD71-436B-A0FC-25AF67DDE0B8}"/>
              </a:ext>
            </a:extLst>
          </p:cNvPr>
          <p:cNvSpPr txBox="1"/>
          <p:nvPr/>
        </p:nvSpPr>
        <p:spPr>
          <a:xfrm>
            <a:off x="3254710" y="3241109"/>
            <a:ext cx="6386186" cy="375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sz="6000" dirty="0">
                <a:solidFill>
                  <a:schemeClr val="accent2"/>
                </a:solidFill>
              </a:rPr>
              <a:t> SHORT BREAK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0A1158-FF32-466B-BE00-313A4BB7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135465"/>
            <a:ext cx="1642188" cy="7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6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9107F-D979-304C-B274-196D330A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03110" y="6558489"/>
            <a:ext cx="2768651" cy="309989"/>
          </a:xfrm>
        </p:spPr>
        <p:txBody>
          <a:bodyPr/>
          <a:lstStyle/>
          <a:p>
            <a:pPr algn="l"/>
            <a:r>
              <a:rPr lang="en-US" i="0" dirty="0"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76FFA-0766-4971-A73A-250020DC10A3}"/>
              </a:ext>
            </a:extLst>
          </p:cNvPr>
          <p:cNvSpPr txBox="1"/>
          <p:nvPr/>
        </p:nvSpPr>
        <p:spPr>
          <a:xfrm>
            <a:off x="3682651" y="3180045"/>
            <a:ext cx="6288067" cy="4979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 LUNCH TIME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C3BB10-6177-4C3E-BB4D-A7F507C5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135465"/>
            <a:ext cx="1642188" cy="7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6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9107F-D979-304C-B274-196D330A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03110" y="6558489"/>
            <a:ext cx="2768651" cy="309989"/>
          </a:xfrm>
        </p:spPr>
        <p:txBody>
          <a:bodyPr/>
          <a:lstStyle/>
          <a:p>
            <a:pPr algn="l"/>
            <a:r>
              <a:rPr lang="en-US" i="0" dirty="0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53D1E-66F6-4959-BDCA-0CEC4821A674}"/>
              </a:ext>
            </a:extLst>
          </p:cNvPr>
          <p:cNvSpPr txBox="1"/>
          <p:nvPr/>
        </p:nvSpPr>
        <p:spPr>
          <a:xfrm>
            <a:off x="2344454" y="2978063"/>
            <a:ext cx="7503091" cy="9018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sz="6000" dirty="0">
                <a:solidFill>
                  <a:srgbClr val="FFFF00"/>
                </a:solidFill>
              </a:rPr>
              <a:t> TECHNICAL ISSUE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22A51B-BABF-4435-BF19-BC6860B8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135465"/>
            <a:ext cx="1642188" cy="7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9107F-D979-304C-B274-196D330A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03110" y="6558489"/>
            <a:ext cx="2768651" cy="309989"/>
          </a:xfrm>
        </p:spPr>
        <p:txBody>
          <a:bodyPr/>
          <a:lstStyle/>
          <a:p>
            <a:pPr algn="l"/>
            <a:r>
              <a:rPr lang="en-US" i="0" dirty="0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©2020 Analog Devices, Inc. All rights reserved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82F5E-B54D-472A-B692-D323683C2AF9}"/>
              </a:ext>
            </a:extLst>
          </p:cNvPr>
          <p:cNvSpPr txBox="1"/>
          <p:nvPr/>
        </p:nvSpPr>
        <p:spPr>
          <a:xfrm>
            <a:off x="4073046" y="3209794"/>
            <a:ext cx="4045907" cy="4384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sz="6000" dirty="0">
                <a:solidFill>
                  <a:srgbClr val="E7E8EA"/>
                </a:solidFill>
              </a:rPr>
              <a:t> THE END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DF018-741D-482E-81CD-B80BF82B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135465"/>
            <a:ext cx="1642188" cy="7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ITemplate">
  <a:themeElements>
    <a:clrScheme name="ADI Brand Colors 1">
      <a:dk1>
        <a:srgbClr val="000000"/>
      </a:dk1>
      <a:lt1>
        <a:srgbClr val="FFFFFF"/>
      </a:lt1>
      <a:dk2>
        <a:srgbClr val="555659"/>
      </a:dk2>
      <a:lt2>
        <a:srgbClr val="B1B3B3"/>
      </a:lt2>
      <a:accent1>
        <a:srgbClr val="41B6E6"/>
      </a:accent1>
      <a:accent2>
        <a:srgbClr val="0067B9"/>
      </a:accent2>
      <a:accent3>
        <a:srgbClr val="D6E341"/>
      </a:accent3>
      <a:accent4>
        <a:srgbClr val="00AE65"/>
      </a:accent4>
      <a:accent5>
        <a:srgbClr val="8637BA"/>
      </a:accent5>
      <a:accent6>
        <a:srgbClr val="FF7500"/>
      </a:accent6>
      <a:hlink>
        <a:srgbClr val="3CB7E3"/>
      </a:hlink>
      <a:folHlink>
        <a:srgbClr val="8637BA"/>
      </a:folHlink>
    </a:clrScheme>
    <a:fontScheme name="ADI PP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  <a:miter lim="800000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 defTabSz="457200">
          <a:spcBef>
            <a:spcPts val="1000"/>
          </a:spcBef>
          <a:buClr>
            <a:srgbClr val="1E4056"/>
          </a:buClr>
          <a:buSzPct val="75000"/>
          <a:buFont typeface="Lucida Grande"/>
          <a:buChar char="►"/>
          <a:defRPr sz="2000" dirty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DI 2020 16x9 Public" id="{045C6A61-9000-814A-B29B-16EB6BBA60F3}" vid="{A0F9DEC8-58D5-0245-98B7-4C511B25939B}"/>
    </a:ext>
  </a:extLst>
</a:theme>
</file>

<file path=ppt/theme/theme2.xml><?xml version="1.0" encoding="utf-8"?>
<a:theme xmlns:a="http://schemas.openxmlformats.org/drawingml/2006/main" name="ADI-Corp-Theme">
  <a:themeElements>
    <a:clrScheme name="Custom 5">
      <a:dk1>
        <a:srgbClr val="000000"/>
      </a:dk1>
      <a:lt1>
        <a:srgbClr val="FFFFFF"/>
      </a:lt1>
      <a:dk2>
        <a:srgbClr val="555659"/>
      </a:dk2>
      <a:lt2>
        <a:srgbClr val="B1B3B3"/>
      </a:lt2>
      <a:accent1>
        <a:srgbClr val="41B6E6"/>
      </a:accent1>
      <a:accent2>
        <a:srgbClr val="0067B9"/>
      </a:accent2>
      <a:accent3>
        <a:srgbClr val="FED141"/>
      </a:accent3>
      <a:accent4>
        <a:srgbClr val="00AE65"/>
      </a:accent4>
      <a:accent5>
        <a:srgbClr val="8637BA"/>
      </a:accent5>
      <a:accent6>
        <a:srgbClr val="FF7500"/>
      </a:accent6>
      <a:hlink>
        <a:srgbClr val="3CB7E3"/>
      </a:hlink>
      <a:folHlink>
        <a:srgbClr val="8637BA"/>
      </a:folHlink>
    </a:clrScheme>
    <a:fontScheme name="ADI PP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  <a:miter lim="800000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 defTabSz="457200">
          <a:spcBef>
            <a:spcPts val="1000"/>
          </a:spcBef>
          <a:buClr>
            <a:srgbClr val="1E4056"/>
          </a:buClr>
          <a:buSzPct val="75000"/>
          <a:buFont typeface="Lucida Grande"/>
          <a:buChar char="►"/>
          <a:defRPr sz="2000" dirty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DI 2020 16x9 Public" id="{045C6A61-9000-814A-B29B-16EB6BBA60F3}" vid="{57E2C8A9-515A-D64B-AA9A-BE1D843DBF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E1D8949E5334FB7305A139381EB7C" ma:contentTypeVersion="9" ma:contentTypeDescription="Create a new document." ma:contentTypeScope="" ma:versionID="75464dec7406cc331d1c9ccf58ef267e">
  <xsd:schema xmlns:xsd="http://www.w3.org/2001/XMLSchema" xmlns:xs="http://www.w3.org/2001/XMLSchema" xmlns:p="http://schemas.microsoft.com/office/2006/metadata/properties" xmlns:ns3="9b16f013-ae45-4d02-aace-e072ad81fd32" targetNamespace="http://schemas.microsoft.com/office/2006/metadata/properties" ma:root="true" ma:fieldsID="3c6b584d85dae5a4b03dd61c2d3e9b20" ns3:_="">
    <xsd:import namespace="9b16f013-ae45-4d02-aace-e072ad81fd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6f013-ae45-4d02-aace-e072ad81fd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E4926F-B7D4-4EFF-9EB4-7BCF433C17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C1779C-D0E1-42BE-96DA-66827502A4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D4FB88-CD68-4AA0-9091-70AE60250B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16f013-ae45-4d02-aace-e072ad81fd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ADI 2020 16x9 Public</Template>
  <TotalTime>88</TotalTime>
  <Words>96</Words>
  <Application>Microsoft Office PowerPoint</Application>
  <PresentationFormat>Widescreen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Lucida Grande</vt:lpstr>
      <vt:lpstr>Wingdings</vt:lpstr>
      <vt:lpstr>Wingdings 3</vt:lpstr>
      <vt:lpstr>ADITemplate</vt:lpstr>
      <vt:lpstr>ADI-Corp-Theme</vt:lpstr>
      <vt:lpstr>Zoom Break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Break</dc:title>
  <dc:subject/>
  <dc:creator>Ooi, Derrick</dc:creator>
  <cp:keywords/>
  <dc:description>ADI PowerPoint v.8 © 1995 - 2019 Analog Devices, Inc. All Rights Reserved</dc:description>
  <cp:lastModifiedBy>Ooi, Derrick</cp:lastModifiedBy>
  <cp:revision>1</cp:revision>
  <cp:lastPrinted>2015-04-02T14:52:35Z</cp:lastPrinted>
  <dcterms:created xsi:type="dcterms:W3CDTF">2020-09-03T07:52:40Z</dcterms:created>
  <dcterms:modified xsi:type="dcterms:W3CDTF">2020-09-07T08:42:27Z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0x0101002F0E1D8949E5334FB7305A139381EB7C</vt:lpwstr>
  </property>
</Properties>
</file>