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710" r:id="rId5"/>
  </p:sldMasterIdLst>
  <p:notesMasterIdLst>
    <p:notesMasterId r:id="rId16"/>
  </p:notesMasterIdLst>
  <p:handoutMasterIdLst>
    <p:handoutMasterId r:id="rId17"/>
  </p:handoutMasterIdLst>
  <p:sldIdLst>
    <p:sldId id="277" r:id="rId6"/>
    <p:sldId id="260" r:id="rId7"/>
    <p:sldId id="283" r:id="rId8"/>
    <p:sldId id="284" r:id="rId9"/>
    <p:sldId id="286" r:id="rId10"/>
    <p:sldId id="287" r:id="rId11"/>
    <p:sldId id="257" r:id="rId12"/>
    <p:sldId id="276" r:id="rId13"/>
    <p:sldId id="288" r:id="rId14"/>
    <p:sldId id="289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8EA"/>
    <a:srgbClr val="CBCED2"/>
    <a:srgbClr val="27B34F"/>
    <a:srgbClr val="009FBD"/>
    <a:srgbClr val="009F59"/>
    <a:srgbClr val="003D61"/>
    <a:srgbClr val="3DDCE6"/>
    <a:srgbClr val="7C4A8B"/>
    <a:srgbClr val="1E4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5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1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3" d="100"/>
          <a:sy n="113" d="100"/>
        </p:scale>
        <p:origin x="303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i, Derrick" userId="c9784069-198a-4707-a202-1ba09b49593c" providerId="ADAL" clId="{FE68CC89-371D-40EE-A9B7-00ACD7F36307}"/>
    <pc:docChg chg="modSld">
      <pc:chgData name="Ooi, Derrick" userId="c9784069-198a-4707-a202-1ba09b49593c" providerId="ADAL" clId="{FE68CC89-371D-40EE-A9B7-00ACD7F36307}" dt="2020-08-11T02:58:18.821" v="41" actId="20577"/>
      <pc:docMkLst>
        <pc:docMk/>
      </pc:docMkLst>
      <pc:sldChg chg="modSp">
        <pc:chgData name="Ooi, Derrick" userId="c9784069-198a-4707-a202-1ba09b49593c" providerId="ADAL" clId="{FE68CC89-371D-40EE-A9B7-00ACD7F36307}" dt="2020-08-11T02:58:18.821" v="41" actId="20577"/>
        <pc:sldMkLst>
          <pc:docMk/>
          <pc:sldMk cId="116501728" sldId="288"/>
        </pc:sldMkLst>
        <pc:spChg chg="mod">
          <ac:chgData name="Ooi, Derrick" userId="c9784069-198a-4707-a202-1ba09b49593c" providerId="ADAL" clId="{FE68CC89-371D-40EE-A9B7-00ACD7F36307}" dt="2020-08-11T02:58:18.821" v="41" actId="20577"/>
          <ac:spMkLst>
            <pc:docMk/>
            <pc:sldMk cId="116501728" sldId="288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597444" y="8829967"/>
            <a:ext cx="411333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200"/>
            </a:lvl1pPr>
          </a:lstStyle>
          <a:p>
            <a:fld id="{013FF889-DBB5-E540-8E75-47BFCA628842}" type="slidenum"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Analog Devices Confidential Information—Not for External Distribution</a:t>
            </a:r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/>
            </a:lvl1pPr>
          </a:lstStyle>
          <a:p>
            <a:endParaRPr lang="en-US" sz="1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6670" y="108612"/>
            <a:ext cx="952107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r">
              <a:defRPr sz="1200"/>
            </a:lvl1pPr>
          </a:lstStyle>
          <a:p>
            <a:fld id="{2C2AD557-2032-D74A-B281-F0540E660787}" type="datetimeFigureOut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11-Aug-2020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134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14897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>
                <a:solidFill>
                  <a:srgbClr val="FFFFFF">
                    <a:lumMod val="65000"/>
                  </a:srgbClr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9360" y="8829967"/>
            <a:ext cx="699418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0B8651-D313-4300-801F-8365670269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Analog Devices Confidential Information—Not for External Distribution</a:t>
            </a:r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/>
            </a:lvl1pPr>
          </a:lstStyle>
          <a:p>
            <a:endParaRPr lang="en-US" sz="1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6670" y="108612"/>
            <a:ext cx="952107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r">
              <a:defRPr sz="1200"/>
            </a:lvl1pPr>
          </a:lstStyle>
          <a:p>
            <a:fld id="{2C2AD557-2032-D74A-B281-F0540E660787}" type="datetimeFigureOut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11-Aug-2020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3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Clr>
        <a:schemeClr val="tx2"/>
      </a:buClr>
      <a:buSzPct val="75000"/>
      <a:buFont typeface="Wingdings 3" panose="05040102010807070707" pitchFamily="18" charset="2"/>
      <a:buChar char="u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4488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5111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89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55663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16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2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5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8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0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6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3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5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7472" y="4584192"/>
            <a:ext cx="5913437" cy="139750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342900" indent="-342900">
              <a:buNone/>
              <a:defRPr lang="en-US" sz="1800" i="0" kern="1200" cap="none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 typeface="Arial" panose="020B0604020202020204" pitchFamily="34" charset="0"/>
              <a:buNone/>
              <a:defRPr lang="en-US" sz="1500" i="1" kern="1200" dirty="0" smtClean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457200" rtl="0" eaLnBrk="1" latinLnBrk="0" hangingPunct="1">
              <a:spcBef>
                <a:spcPct val="20000"/>
              </a:spcBef>
            </a:pPr>
            <a:r>
              <a:rPr lang="en-US" dirty="0"/>
              <a:t>Click To Add Presenter</a:t>
            </a:r>
          </a:p>
        </p:txBody>
      </p:sp>
      <p:sp>
        <p:nvSpPr>
          <p:cNvPr id="15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347472" y="838200"/>
            <a:ext cx="5913438" cy="3647122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lvl1pPr>
              <a:defRPr lang="en-US" sz="5400" i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</a:pPr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3F95C5-78BE-DB40-AE90-52800DB15193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5464" y="1066800"/>
            <a:ext cx="0" cy="491490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F6493F-ABAB-D244-B8F4-D7FB3E372F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9107" y="2939436"/>
            <a:ext cx="2588042" cy="1039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D93C4-BA43-B749-A3AB-314535C186CC}"/>
              </a:ext>
            </a:extLst>
          </p:cNvPr>
          <p:cNvSpPr txBox="1"/>
          <p:nvPr userDrawn="1"/>
        </p:nvSpPr>
        <p:spPr>
          <a:xfrm>
            <a:off x="9300117" y="4125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A914A6-777E-3347-98B0-C6A6679EF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DA7408-8793-8F43-B452-FCE09CDC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2C2F385-4E1E-1D43-91A8-93579843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5006E-543A-604E-9D58-101A6BF31D49}" type="datetime3">
              <a:rPr lang="en-US" i="0" smtClean="0"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/>
          <a:p>
            <a:r>
              <a:rPr lang="en-US" dirty="0"/>
              <a:t>Click to Edit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78034" y="1066800"/>
            <a:ext cx="5913966" cy="491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1066800"/>
            <a:ext cx="5558367" cy="49149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B84C6-07FB-804B-A710-4CC5B87F173D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F7F5365-E65A-5148-9AFC-5DF4831D0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5439F5F-8DAC-5346-AF0B-999D620B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67D47C2-D3DA-E74F-BF06-C8AD9011577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410F6B-F7D9-7145-9B06-1D791680CA95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066800"/>
            <a:ext cx="5573144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355600" y="1066800"/>
            <a:ext cx="5557838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9AC7B3-6567-C447-935E-E93CF5955E44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FCD2AB1-E689-5C4E-AFC3-5C01813C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3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1286726-DC4B-2E4B-8C35-9B7ED9C63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AE00B53-6624-234F-A6CC-4C4CCEFC1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DDE98-9F66-8A4D-86DC-ED7270E55957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0" y="1066800"/>
            <a:ext cx="6096000" cy="2484812"/>
          </a:xfrm>
          <a:solidFill>
            <a:schemeClr val="accent5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0" y="1066800"/>
            <a:ext cx="6095999" cy="2484812"/>
          </a:xfrm>
          <a:solidFill>
            <a:schemeClr val="accent2">
              <a:alpha val="60000"/>
            </a:schemeClr>
          </a:solidFill>
        </p:spPr>
        <p:txBody>
          <a:bodyPr lIns="347472" tIns="91440" rIns="320040" bIns="91440"/>
          <a:lstStyle>
            <a:lvl1pPr>
              <a:buClr>
                <a:schemeClr val="bg1"/>
              </a:buCl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096000" y="3551612"/>
            <a:ext cx="6096000" cy="2430088"/>
          </a:xfrm>
          <a:solidFill>
            <a:schemeClr val="accent1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" y="3551612"/>
            <a:ext cx="6095998" cy="2430088"/>
          </a:xfrm>
          <a:solidFill>
            <a:schemeClr val="accent4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12BEA78-33FD-3C4F-BB1C-7DC522B5D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A7AA911-FDFF-6E4A-823C-2D74D2AAE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C57C8086-4CC0-CC4E-9FA4-A3EF50FE0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ACAF62-726E-EC4F-88D6-E231192AA9C4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0" y="1066799"/>
            <a:ext cx="12192000" cy="2446021"/>
          </a:xfrm>
          <a:solidFill>
            <a:schemeClr val="accent2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0" y="3535679"/>
            <a:ext cx="12192000" cy="2446021"/>
          </a:xfrm>
          <a:solidFill>
            <a:schemeClr val="accent2">
              <a:alpha val="4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D7E9841-CB7B-534B-99A8-9DCBD724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838E84-24B3-C547-AF48-162A52C8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50A2F17-8DD2-9845-AF34-A24A0AFD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EEC31DB-C0BD-F34A-9B7B-B7ED309864AB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69918"/>
            <a:ext cx="12192000" cy="3188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5600" y="1066800"/>
            <a:ext cx="11493500" cy="23622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76963E-9818-7E46-BEF6-950814DE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65F99B-3CBB-8E44-AC3B-125C0051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DDCE96-00C2-7D44-BD19-B87AA5E2D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1A51A84-3D49-924D-B17B-FF70BC1026C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Ov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54765-79F3-BD4C-8B31-6F350DF7D843}"/>
              </a:ext>
            </a:extLst>
          </p:cNvPr>
          <p:cNvSpPr/>
          <p:nvPr userDrawn="1"/>
        </p:nvSpPr>
        <p:spPr>
          <a:xfrm>
            <a:off x="0" y="0"/>
            <a:ext cx="6269038" cy="6858000"/>
          </a:xfrm>
          <a:prstGeom prst="rect">
            <a:avLst/>
          </a:prstGeom>
          <a:gradFill flip="none" rotWithShape="1">
            <a:gsLst>
              <a:gs pos="14000">
                <a:schemeClr val="bg2">
                  <a:lumMod val="75000"/>
                  <a:alpha val="0"/>
                </a:schemeClr>
              </a:gs>
              <a:gs pos="99000">
                <a:schemeClr val="bg2">
                  <a:lumMod val="75000"/>
                </a:schemeClr>
              </a:gs>
            </a:gsLst>
            <a:lin ang="10800000" scaled="1"/>
            <a:tileRect/>
          </a:gra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5600" y="1066800"/>
            <a:ext cx="5557838" cy="4914900"/>
          </a:xfrm>
        </p:spPr>
        <p:txBody>
          <a:bodyPr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Wingdings" charset="2"/>
              <a:buChar char="§"/>
              <a:defRPr>
                <a:solidFill>
                  <a:schemeClr val="bg1"/>
                </a:solidFill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40E59-837A-434C-B9C3-E7075581B0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098" y="293715"/>
            <a:ext cx="994800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5A3C2F-4392-DC4D-993D-A7C919FE0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637261D-86EA-AC49-A36A-F8D17E907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3063046-93D1-9647-AE45-36C62131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DDD6CC3-1383-ED41-BB94-FF1E196D0EC1}" type="datetime3">
              <a:rPr lang="en-US" i="0" smtClean="0"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2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7472" y="4584192"/>
            <a:ext cx="5913437" cy="139750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342900" indent="-342900">
              <a:buNone/>
              <a:defRPr lang="en-US" sz="1800" i="0" kern="1200" cap="none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 typeface="Arial" panose="020B0604020202020204" pitchFamily="34" charset="0"/>
              <a:buNone/>
              <a:defRPr lang="en-US" sz="1500" i="1" kern="1200" dirty="0" smtClean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457200" rtl="0" eaLnBrk="1" latinLnBrk="0" hangingPunct="1">
              <a:spcBef>
                <a:spcPct val="20000"/>
              </a:spcBef>
            </a:pPr>
            <a:r>
              <a:rPr lang="en-US" dirty="0"/>
              <a:t>Click To Add Presenter</a:t>
            </a:r>
          </a:p>
        </p:txBody>
      </p:sp>
      <p:sp>
        <p:nvSpPr>
          <p:cNvPr id="15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347472" y="838200"/>
            <a:ext cx="5913438" cy="3647122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lvl1pPr>
              <a:defRPr lang="en-US" sz="5400" i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</a:pPr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3F95C5-78BE-DB40-AE90-52800DB15193}"/>
              </a:ext>
            </a:extLst>
          </p:cNvPr>
          <p:cNvCxnSpPr>
            <a:cxnSpLocks/>
          </p:cNvCxnSpPr>
          <p:nvPr/>
        </p:nvCxnSpPr>
        <p:spPr>
          <a:xfrm flipV="1">
            <a:off x="6915464" y="1066800"/>
            <a:ext cx="0" cy="491490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F6493F-ABAB-D244-B8F4-D7FB3E372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9107" y="2939436"/>
            <a:ext cx="2588042" cy="1039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D93C4-BA43-B749-A3AB-314535C186CC}"/>
              </a:ext>
            </a:extLst>
          </p:cNvPr>
          <p:cNvSpPr txBox="1"/>
          <p:nvPr/>
        </p:nvSpPr>
        <p:spPr>
          <a:xfrm>
            <a:off x="9300117" y="4125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A914A6-777E-3347-98B0-C6A6679EF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DA7408-8793-8F43-B452-FCE09CDC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2C2F385-4E1E-1D43-91A8-93579843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5006E-543A-604E-9D58-101A6BF31D49}" type="datetime3">
              <a:rPr lang="en-US" i="0" smtClean="0"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E185AA-70D5-B84D-8DAA-3905D0A90D1A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5464" y="1066800"/>
            <a:ext cx="0" cy="491490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E4D8F31-FAD1-A147-BB52-E4D6D63C5B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9107" y="2939436"/>
            <a:ext cx="2588042" cy="10396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E9A51A-F1F7-DF49-A0EF-2D932A66086F}"/>
              </a:ext>
            </a:extLst>
          </p:cNvPr>
          <p:cNvSpPr txBox="1"/>
          <p:nvPr userDrawn="1"/>
        </p:nvSpPr>
        <p:spPr>
          <a:xfrm>
            <a:off x="9300117" y="4125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06154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1493500" cy="4914900"/>
          </a:xfrm>
        </p:spPr>
        <p:txBody>
          <a:bodyPr lIns="0" tIns="0" rIns="0" bIns="0" anchor="ctr" anchorCtr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AF31AF-A1F6-494A-8F0D-2784F1FB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EC1951-7E24-854C-9FD1-27849969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F243A24-0D0A-3645-9FEC-7805FA6E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D130E08-ACE3-7448-A441-268615E01398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598B6-08FE-4C49-99E9-1B16551942C0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/4 B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06154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1493500" cy="4914900"/>
          </a:xfrm>
        </p:spPr>
        <p:txBody>
          <a:bodyPr lIns="0" tIns="0" rIns="0" bIns="0" anchor="ctr" anchorCtr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4CC9D2-6AD2-9C4D-AE2C-A92E4489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CB6541-3507-2F4F-8FC2-3E73A6A9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0608593-CA56-3342-9B05-B56AFAE3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FC77247-C9AD-8748-850F-21D9734FE597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AC6C2-6FA2-E84F-ABC0-236A6215E189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9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2988" y="838200"/>
            <a:ext cx="5938780" cy="364845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lang="en-US" sz="5400" b="0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  <a:buNone/>
            </a:pPr>
            <a:r>
              <a:rPr lang="en-US" dirty="0"/>
              <a:t>Click to Edit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42900" y="4584192"/>
            <a:ext cx="5938780" cy="1399032"/>
          </a:xfrm>
        </p:spPr>
        <p:txBody>
          <a:bodyPr tIns="0" anchor="t">
            <a:normAutofit/>
          </a:bodyPr>
          <a:lstStyle>
            <a:lvl1pPr marL="0" indent="0">
              <a:buNone/>
              <a:defRPr lang="en-US" sz="1800" b="0" i="0" kern="1200" cap="non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Lucida Grande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4E13B-7900-AA45-845F-8F029EBB2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1DABFA-C7A6-FC4E-B659-3A030DDE6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28BB35-8E77-B24E-8BB3-DA0B3EA5E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E06C8B9-2FA5-9D4F-A475-44EA157B7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AB6B931-AA93-904E-886D-FB3524D9116D}" type="datetime3">
              <a:rPr lang="en-US" i="0" smtClean="0"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904E9-EEC7-8E4C-8A0B-5B9B1BEBA0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1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06154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1493500" cy="4914900"/>
          </a:xfrm>
        </p:spPr>
        <p:txBody>
          <a:bodyPr lIns="0" tIns="0" rIns="0" bIns="0" anchor="ctr" anchorCtr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AF31AF-A1F6-494A-8F0D-2784F1FB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EC1951-7E24-854C-9FD1-27849969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F243A24-0D0A-3645-9FEC-7805FA6E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D130E08-ACE3-7448-A441-268615E01398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01" y="1066800"/>
            <a:ext cx="5558367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69567" y="1066800"/>
            <a:ext cx="5558367" cy="4929447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2E25B-9495-E746-87BD-2882D0AE3EEB}"/>
              </a:ext>
            </a:extLst>
          </p:cNvPr>
          <p:cNvCxnSpPr/>
          <p:nvPr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AB27229-C21B-3B41-A68B-393301622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F784B2-6FEA-6E4B-A894-742733DE6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4CBCDC0-8EDF-4141-A4F7-5207DE44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1D439E-4095-9843-A997-35356D089F9E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6279F-3887-0D4E-B2E0-649F1146245F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Messa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01" y="314982"/>
            <a:ext cx="7863839" cy="469389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2E25B-9495-E746-87BD-2882D0AE3EEB}"/>
              </a:ext>
            </a:extLst>
          </p:cNvPr>
          <p:cNvCxnSpPr>
            <a:cxnSpLocks/>
          </p:cNvCxnSpPr>
          <p:nvPr/>
        </p:nvCxnSpPr>
        <p:spPr>
          <a:xfrm flipH="1">
            <a:off x="355600" y="5179060"/>
            <a:ext cx="7863840" cy="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A0807BB-820F-0C45-AF41-9784F741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A1ABE68-5A33-DE43-A33B-C7EE56F6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60C87B-0319-2D46-BE6E-023392405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C91E97-B6BD-EC4D-9B09-F921AA52C2D8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F00111-078E-0544-B646-88C16ACC8553}"/>
              </a:ext>
            </a:extLst>
          </p:cNvPr>
          <p:cNvCxnSpPr>
            <a:cxnSpLocks/>
          </p:cNvCxnSpPr>
          <p:nvPr userDrawn="1"/>
        </p:nvCxnSpPr>
        <p:spPr>
          <a:xfrm flipH="1">
            <a:off x="355600" y="5179060"/>
            <a:ext cx="7863840" cy="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342900" y="-5928"/>
            <a:ext cx="10287000" cy="84412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CE576-600F-7B41-B959-AA8F9D70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5EED9D-655A-9B4E-9055-D4AC72AA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AABD4C9-CB59-5144-BBD0-506D78EC9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29A9A39-AA64-E744-875E-25EC139E006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051578-9163-4E43-9226-E1700633C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0D876F-0380-C943-9C65-1F81C52BB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414D1B-5F32-D240-B7A5-FE94B040B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95D465-D55D-334B-A328-CBD11026D5F5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870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066800"/>
            <a:ext cx="5573144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1066800"/>
            <a:ext cx="5558367" cy="49149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E9170A-B0FF-F244-9778-516ED804ED4A}"/>
              </a:ext>
            </a:extLst>
          </p:cNvPr>
          <p:cNvCxnSpPr/>
          <p:nvPr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7AA0CF9-AA6C-A44E-952D-DAC2FC70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BA77A9-724C-B543-AC99-43B6ADDF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67BC49C-1196-AB4D-B6A5-D8B0256F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2785EE-35CA-3A45-A900-81F3F53AA55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1823B9-3EF2-0545-BAEE-37415AE3F08B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/>
          <a:p>
            <a:r>
              <a:rPr lang="en-US" dirty="0"/>
              <a:t>Click to Edit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78034" y="1066800"/>
            <a:ext cx="5913966" cy="491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1066800"/>
            <a:ext cx="5558367" cy="49149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B84C6-07FB-804B-A710-4CC5B87F173D}"/>
              </a:ext>
            </a:extLst>
          </p:cNvPr>
          <p:cNvCxnSpPr/>
          <p:nvPr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F7F5365-E65A-5148-9AFC-5DF4831D0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5439F5F-8DAC-5346-AF0B-999D620B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67D47C2-D3DA-E74F-BF06-C8AD9011577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410F6B-F7D9-7145-9B06-1D791680CA95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500CB2-BD68-984D-9931-EBF275B3452F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066800"/>
            <a:ext cx="5573144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355600" y="1066800"/>
            <a:ext cx="5557838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9AC7B3-6567-C447-935E-E93CF5955E44}"/>
              </a:ext>
            </a:extLst>
          </p:cNvPr>
          <p:cNvCxnSpPr/>
          <p:nvPr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FCD2AB1-E689-5C4E-AFC3-5C01813C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1286726-DC4B-2E4B-8C35-9B7ED9C63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AE00B53-6624-234F-A6CC-4C4CCEFC1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DDE98-9F66-8A4D-86DC-ED7270E55957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B566BD-46D9-B24D-8630-0CBDE57910C5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0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0" y="1066800"/>
            <a:ext cx="6096000" cy="2484812"/>
          </a:xfrm>
          <a:solidFill>
            <a:schemeClr val="accent5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0" y="1066800"/>
            <a:ext cx="6095999" cy="2484812"/>
          </a:xfrm>
          <a:solidFill>
            <a:schemeClr val="accent2">
              <a:alpha val="60000"/>
            </a:schemeClr>
          </a:solidFill>
        </p:spPr>
        <p:txBody>
          <a:bodyPr lIns="347472" tIns="91440" rIns="320040" bIns="91440"/>
          <a:lstStyle>
            <a:lvl1pPr>
              <a:buClr>
                <a:schemeClr val="bg1"/>
              </a:buCl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096000" y="3551612"/>
            <a:ext cx="6096000" cy="2430088"/>
          </a:xfrm>
          <a:solidFill>
            <a:schemeClr val="accent1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" y="3551612"/>
            <a:ext cx="6095998" cy="2430088"/>
          </a:xfrm>
          <a:solidFill>
            <a:schemeClr val="accent4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12BEA78-33FD-3C4F-BB1C-7DC522B5D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A7AA911-FDFF-6E4A-823C-2D74D2AAE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C57C8086-4CC0-CC4E-9FA4-A3EF50FE0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ACAF62-726E-EC4F-88D6-E231192AA9C4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0" y="1066799"/>
            <a:ext cx="12192000" cy="2446021"/>
          </a:xfrm>
          <a:solidFill>
            <a:schemeClr val="accent2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0" y="3535679"/>
            <a:ext cx="12192000" cy="2446021"/>
          </a:xfrm>
          <a:solidFill>
            <a:schemeClr val="accent2">
              <a:alpha val="4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D7E9841-CB7B-534B-99A8-9DCBD724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838E84-24B3-C547-AF48-162A52C8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50A2F17-8DD2-9845-AF34-A24A0AFD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EEC31DB-C0BD-F34A-9B7B-B7ED309864AB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69918"/>
            <a:ext cx="12192000" cy="3188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5600" y="1066800"/>
            <a:ext cx="11493500" cy="23622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76963E-9818-7E46-BEF6-950814DE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65F99B-3CBB-8E44-AC3B-125C0051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DDCE96-00C2-7D44-BD19-B87AA5E2D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1A51A84-3D49-924D-B17B-FF70BC1026C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/4 B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06154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1493500" cy="4914900"/>
          </a:xfrm>
        </p:spPr>
        <p:txBody>
          <a:bodyPr lIns="0" tIns="0" rIns="0" bIns="0" anchor="ctr" anchorCtr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4CC9D2-6AD2-9C4D-AE2C-A92E4489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CB6541-3507-2F4F-8FC2-3E73A6A9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0608593-CA56-3342-9B05-B56AFAE3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FC77247-C9AD-8748-850F-21D9734FE597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ext Ov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54765-79F3-BD4C-8B31-6F350DF7D843}"/>
              </a:ext>
            </a:extLst>
          </p:cNvPr>
          <p:cNvSpPr/>
          <p:nvPr/>
        </p:nvSpPr>
        <p:spPr>
          <a:xfrm>
            <a:off x="0" y="0"/>
            <a:ext cx="6269038" cy="6858000"/>
          </a:xfrm>
          <a:prstGeom prst="rect">
            <a:avLst/>
          </a:prstGeom>
          <a:gradFill flip="none" rotWithShape="1">
            <a:gsLst>
              <a:gs pos="14000">
                <a:schemeClr val="bg2">
                  <a:lumMod val="75000"/>
                  <a:alpha val="0"/>
                </a:schemeClr>
              </a:gs>
              <a:gs pos="99000">
                <a:schemeClr val="bg2">
                  <a:lumMod val="75000"/>
                </a:schemeClr>
              </a:gs>
            </a:gsLst>
            <a:lin ang="10800000" scaled="1"/>
            <a:tileRect/>
          </a:gra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5600" y="1066800"/>
            <a:ext cx="5557838" cy="4914900"/>
          </a:xfrm>
        </p:spPr>
        <p:txBody>
          <a:bodyPr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Wingdings" charset="2"/>
              <a:buChar char="§"/>
              <a:defRPr>
                <a:solidFill>
                  <a:schemeClr val="bg1"/>
                </a:solidFill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40E59-837A-434C-B9C3-E7075581B0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098" y="293715"/>
            <a:ext cx="994800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5A3C2F-4392-DC4D-993D-A7C919FE0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637261D-86EA-AC49-A36A-F8D17E907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3063046-93D1-9647-AE45-36C62131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DDD6CC3-1383-ED41-BB94-FF1E196D0EC1}" type="datetime3">
              <a:rPr lang="en-US" i="0" smtClean="0"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E46EED-BF1B-9641-8012-07B576604EC5}"/>
              </a:ext>
            </a:extLst>
          </p:cNvPr>
          <p:cNvSpPr/>
          <p:nvPr userDrawn="1"/>
        </p:nvSpPr>
        <p:spPr>
          <a:xfrm>
            <a:off x="0" y="0"/>
            <a:ext cx="6269038" cy="6858000"/>
          </a:xfrm>
          <a:prstGeom prst="rect">
            <a:avLst/>
          </a:prstGeom>
          <a:gradFill flip="none" rotWithShape="1">
            <a:gsLst>
              <a:gs pos="14000">
                <a:schemeClr val="bg2">
                  <a:lumMod val="75000"/>
                  <a:alpha val="0"/>
                </a:schemeClr>
              </a:gs>
              <a:gs pos="99000">
                <a:schemeClr val="bg2">
                  <a:lumMod val="75000"/>
                </a:schemeClr>
              </a:gs>
            </a:gsLst>
            <a:lin ang="10800000" scaled="1"/>
            <a:tileRect/>
          </a:gra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E180A6-003C-6142-9DAA-D3C484F020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098" y="293715"/>
            <a:ext cx="994800" cy="398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6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2988" y="838200"/>
            <a:ext cx="5938780" cy="364845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lang="en-US" sz="5400" b="0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  <a:buNone/>
            </a:pPr>
            <a:r>
              <a:rPr lang="en-US" dirty="0"/>
              <a:t>Click to Edit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42900" y="4584192"/>
            <a:ext cx="5938780" cy="1399032"/>
          </a:xfrm>
        </p:spPr>
        <p:txBody>
          <a:bodyPr tIns="0" anchor="t">
            <a:normAutofit/>
          </a:bodyPr>
          <a:lstStyle>
            <a:lvl1pPr marL="0" indent="0">
              <a:buNone/>
              <a:defRPr lang="en-US" sz="1800" b="0" i="0" kern="1200" cap="non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Lucida Grande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4E13B-7900-AA45-845F-8F029EBB20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1DABFA-C7A6-FC4E-B659-3A030DDE6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28BB35-8E77-B24E-8BB3-DA0B3EA5E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E06C8B9-2FA5-9D4F-A475-44EA157B7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AB6B931-AA93-904E-886D-FB3524D9116D}" type="datetime3">
              <a:rPr lang="en-US" i="0" smtClean="0"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01" y="1066800"/>
            <a:ext cx="5558367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69567" y="1066800"/>
            <a:ext cx="5558367" cy="4929447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2E25B-9495-E746-87BD-2882D0AE3EEB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AB27229-C21B-3B41-A68B-393301622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F784B2-6FEA-6E4B-A894-742733DE6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4CBCDC0-8EDF-4141-A4F7-5207DE44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1D439E-4095-9843-A997-35356D089F9E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Messa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01" y="314982"/>
            <a:ext cx="7863839" cy="469389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2E25B-9495-E746-87BD-2882D0AE3EEB}"/>
              </a:ext>
            </a:extLst>
          </p:cNvPr>
          <p:cNvCxnSpPr>
            <a:cxnSpLocks/>
          </p:cNvCxnSpPr>
          <p:nvPr userDrawn="1"/>
        </p:nvCxnSpPr>
        <p:spPr>
          <a:xfrm flipH="1">
            <a:off x="355600" y="5179060"/>
            <a:ext cx="7863840" cy="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A0807BB-820F-0C45-AF41-9784F741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A1ABE68-5A33-DE43-A33B-C7EE56F6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60C87B-0319-2D46-BE6E-023392405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C91E97-B6BD-EC4D-9B09-F921AA52C2D8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8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342900" y="-5928"/>
            <a:ext cx="10287000" cy="84412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CE576-600F-7B41-B959-AA8F9D70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5EED9D-655A-9B4E-9055-D4AC72AA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AABD4C9-CB59-5144-BBD0-506D78EC9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29A9A39-AA64-E744-875E-25EC139E006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051578-9163-4E43-9226-E1700633C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0D876F-0380-C943-9C65-1F81C52BB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414D1B-5F32-D240-B7A5-FE94B040B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95D465-D55D-334B-A328-CBD11026D5F5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870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066800"/>
            <a:ext cx="5573144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1066800"/>
            <a:ext cx="5558367" cy="49149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E9170A-B0FF-F244-9778-516ED804ED4A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7AA0CF9-AA6C-A44E-952D-DAC2FC70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3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BA77A9-724C-B543-AC99-43B6ADDF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67BC49C-1196-AB4D-B6A5-D8B0256F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2785EE-35CA-3A45-A900-81F3F53AA55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55600" y="0"/>
            <a:ext cx="10282663" cy="830997"/>
          </a:xfrm>
          <a:prstGeom prst="rect">
            <a:avLst/>
          </a:prstGeom>
          <a:noFill/>
        </p:spPr>
        <p:txBody>
          <a:bodyPr vert="horz" wrap="square" lIns="0" tIns="182880" rIns="0" bIns="91440" rtlCol="0" anchor="t" anchorCtr="0">
            <a:sp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5600" y="1066800"/>
            <a:ext cx="11493500" cy="4914900"/>
          </a:xfrm>
          <a:prstGeom prst="rect">
            <a:avLst/>
          </a:prstGeom>
        </p:spPr>
        <p:txBody>
          <a:bodyPr vert="horz" lIns="0" tIns="228600" rIns="0" bIns="0" rtlCol="0" anchor="ctr" anchorCtr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0260F5A-E5B1-4142-97AE-07D306D6E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0" y="6455325"/>
            <a:ext cx="9778009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7856486-6D95-4743-8D05-4B7F62BB9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03943EC-3C8D-9F42-A4DB-6742A9E1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DECD51-3658-C543-BAF0-041108AAC206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8" r:id="rId2"/>
    <p:sldLayoutId id="2147483709" r:id="rId3"/>
    <p:sldLayoutId id="2147483697" r:id="rId4"/>
    <p:sldLayoutId id="2147483699" r:id="rId5"/>
    <p:sldLayoutId id="2147483708" r:id="rId6"/>
    <p:sldLayoutId id="2147483677" r:id="rId7"/>
    <p:sldLayoutId id="2147483698" r:id="rId8"/>
    <p:sldLayoutId id="2147483680" r:id="rId9"/>
    <p:sldLayoutId id="2147483681" r:id="rId10"/>
    <p:sldLayoutId id="2147483700" r:id="rId11"/>
    <p:sldLayoutId id="2147483702" r:id="rId12"/>
    <p:sldLayoutId id="2147483679" r:id="rId13"/>
    <p:sldLayoutId id="2147483703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457200" rtl="0" eaLnBrk="1" latinLnBrk="0" hangingPunct="1">
        <a:spcBef>
          <a:spcPct val="0"/>
        </a:spcBef>
        <a:buNone/>
        <a:defRPr sz="3600" b="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1000"/>
        </a:spcBef>
        <a:buClr>
          <a:schemeClr val="bg2"/>
        </a:buClr>
        <a:buSzPct val="65000"/>
        <a:buFont typeface="Lucida Grande"/>
        <a:buChar char="►"/>
        <a:defRPr lang="en-US" sz="2000" b="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5143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lang="en-US" sz="18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lang="en-US" sz="16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9715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lang="en-US" sz="14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lang="en-US" sz="1200" kern="1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8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7464" userDrawn="1">
          <p15:clr>
            <a:srgbClr val="F26B43"/>
          </p15:clr>
        </p15:guide>
        <p15:guide id="4" orient="horz" pos="528" userDrawn="1">
          <p15:clr>
            <a:srgbClr val="F26B43"/>
          </p15:clr>
        </p15:guide>
        <p15:guide id="0" pos="3949" userDrawn="1">
          <p15:clr>
            <a:srgbClr val="F26B43"/>
          </p15:clr>
        </p15:guide>
        <p15:guide id="5" pos="3725" userDrawn="1">
          <p15:clr>
            <a:srgbClr val="F26B43"/>
          </p15:clr>
        </p15:guide>
        <p15:guide id="6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55600" y="0"/>
            <a:ext cx="10282663" cy="830997"/>
          </a:xfrm>
          <a:prstGeom prst="rect">
            <a:avLst/>
          </a:prstGeom>
          <a:noFill/>
        </p:spPr>
        <p:txBody>
          <a:bodyPr vert="horz" wrap="square" lIns="0" tIns="182880" rIns="0" bIns="91440" rtlCol="0" anchor="t" anchorCtr="0">
            <a:sp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5600" y="1066800"/>
            <a:ext cx="11493500" cy="4914900"/>
          </a:xfrm>
          <a:prstGeom prst="rect">
            <a:avLst/>
          </a:prstGeom>
        </p:spPr>
        <p:txBody>
          <a:bodyPr vert="horz" lIns="0" tIns="228600" rIns="0" bIns="0" rtlCol="0" anchor="ctr" anchorCtr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0260F5A-E5B1-4142-97AE-07D306D6E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7856486-6D95-4743-8D05-4B7F62BB9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03943EC-3C8D-9F42-A4DB-6742A9E1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DECD51-3658-C543-BAF0-041108AAC206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94E98-6E13-8B43-8CF0-8C0303A8930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36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457200" rtl="0" eaLnBrk="1" latinLnBrk="0" hangingPunct="1">
        <a:spcBef>
          <a:spcPct val="0"/>
        </a:spcBef>
        <a:buNone/>
        <a:defRPr sz="3600" b="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1000"/>
        </a:spcBef>
        <a:buClr>
          <a:schemeClr val="bg2"/>
        </a:buClr>
        <a:buSzPct val="65000"/>
        <a:buFont typeface="Lucida Grande"/>
        <a:buChar char="►"/>
        <a:defRPr lang="en-US" sz="2000" b="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5143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lang="en-US" sz="18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lang="en-US" sz="16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9715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lang="en-US" sz="14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lang="en-US" sz="1200" kern="1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3768" userDrawn="1">
          <p15:clr>
            <a:srgbClr val="F26B43"/>
          </p15:clr>
        </p15:guide>
        <p15:guide id="8" pos="216" userDrawn="1">
          <p15:clr>
            <a:srgbClr val="F26B43"/>
          </p15:clr>
        </p15:guide>
        <p15:guide id="9" pos="7464" userDrawn="1">
          <p15:clr>
            <a:srgbClr val="F26B43"/>
          </p15:clr>
        </p15:guide>
        <p15:guide id="10" orient="horz" pos="528" userDrawn="1">
          <p15:clr>
            <a:srgbClr val="F26B43"/>
          </p15:clr>
        </p15:guide>
        <p15:guide id="11" pos="3949" userDrawn="1">
          <p15:clr>
            <a:srgbClr val="F26B43"/>
          </p15:clr>
        </p15:guide>
        <p15:guide id="12" pos="3725" userDrawn="1">
          <p15:clr>
            <a:srgbClr val="F26B43"/>
          </p15:clr>
        </p15:guide>
        <p15:guide id="13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4E384-5019-BE4A-AB66-3B4D06AA06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A5125-1ECB-754E-8383-CE0DDC0A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TQM Online System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9F85-9BB8-CE47-9465-D71AD9FFA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8F0E-80BC-3344-9E1A-4150E225B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1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C30E-3510-F942-AC51-F754495BF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D789E6-1137-5244-9B74-6F7D77C1FF03}" type="datetime3">
              <a:rPr lang="en-US" i="0" smtClean="0"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1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301B-92D5-D74C-B5BD-247395134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3AE0-3C92-724C-BEF3-389C1B8D0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10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EA6B6-280A-9445-B045-70CF934A26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EEC991-BE65-3F41-AF4F-D87D9CF0EC1C}" type="datetime3">
              <a:rPr lang="en-US" i="0" smtClean="0"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75F766-473A-CF41-9A0C-AC0CA2B2FB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E874E-7784-4345-9DD8-A0E4665D5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6800"/>
            <a:ext cx="6096000" cy="49149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Windows Authentication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“Start A Story” and “Forms” only applicable for PG User only and not including generic accounts.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1764-9103-1D41-A1F8-8796C888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3238-A2C6-BB47-9D09-D7A63CAD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2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959CF-B2F2-1E44-BD34-186A8D97BD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7BF076C-6AB1-1C47-92E2-FD7AB8D487C4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 Dashboard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75F766-473A-CF41-9A0C-AC0CA2B2FB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Shows only your projects status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Action item are indicated clearly on the right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Able to Create New Projects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1764-9103-1D41-A1F8-8796C888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3238-A2C6-BB47-9D09-D7A63CAD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3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959CF-B2F2-1E44-BD34-186A8D97BD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7BF076C-6AB1-1C47-92E2-FD7AB8D487C4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54CB0-138E-4A8D-B7B1-B3247696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6801"/>
            <a:ext cx="6096000" cy="53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story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75F766-473A-CF41-9A0C-AC0CA2B2FB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Basic information is automatically captured.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Less effort required to start a story / project</a:t>
            </a:r>
          </a:p>
          <a:p>
            <a:r>
              <a:rPr lang="en-US" sz="1400" dirty="0"/>
              <a:t>	- Project Title</a:t>
            </a:r>
          </a:p>
          <a:p>
            <a:r>
              <a:rPr lang="en-US" sz="1400" dirty="0"/>
              <a:t>	- Select KPI Department</a:t>
            </a:r>
          </a:p>
          <a:p>
            <a:r>
              <a:rPr lang="en-US" sz="1400" dirty="0"/>
              <a:t>	- Select KPI</a:t>
            </a:r>
          </a:p>
          <a:p>
            <a:r>
              <a:rPr lang="en-US" sz="1400" dirty="0"/>
              <a:t>	- Upload Synergy Model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1764-9103-1D41-A1F8-8796C888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3238-A2C6-BB47-9D09-D7A63CAD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4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959CF-B2F2-1E44-BD34-186A8D97BD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7BF076C-6AB1-1C47-92E2-FD7AB8D487C4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04E09-3DC8-4587-B5B8-941711DA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7356"/>
            <a:ext cx="6095999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Page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75F766-473A-CF41-9A0C-AC0CA2B2FB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Only Authenticated User will gain access to Approval 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Approve / Reject / Details Action Item is placed on the right side row of the project.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1764-9103-1D41-A1F8-8796C888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3238-A2C6-BB47-9D09-D7A63CAD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5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959CF-B2F2-1E44-BD34-186A8D97BD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7BF076C-6AB1-1C47-92E2-FD7AB8D487C4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26074-D957-41D3-8F25-35C26337A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6800"/>
            <a:ext cx="6095999" cy="49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5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75F766-473A-CF41-9A0C-AC0CA2B2FB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In-Progress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Project Plan and Team Structure are still in development progress as rules and user interface design are to be implemented. 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1764-9103-1D41-A1F8-8796C888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3238-A2C6-BB47-9D09-D7A63CAD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6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959CF-B2F2-1E44-BD34-186A8D97BD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7BF076C-6AB1-1C47-92E2-FD7AB8D487C4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911DE-3849-440F-83E6-D6E024B2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6800"/>
            <a:ext cx="6095999" cy="51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 Item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355600" y="1066800"/>
            <a:ext cx="9115778" cy="4914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1 </a:t>
            </a:r>
          </a:p>
          <a:p>
            <a:pPr lvl="1"/>
            <a:r>
              <a:rPr lang="en-US" dirty="0"/>
              <a:t>Project Charter Data Entry</a:t>
            </a:r>
          </a:p>
          <a:p>
            <a:pPr lvl="1"/>
            <a:r>
              <a:rPr lang="en-US" dirty="0"/>
              <a:t>Facilitator Assignment / Approvals</a:t>
            </a:r>
          </a:p>
          <a:p>
            <a:pPr lvl="1"/>
            <a:r>
              <a:rPr lang="en-US" dirty="0"/>
              <a:t>Finance Justification</a:t>
            </a:r>
          </a:p>
          <a:p>
            <a:pPr lvl="1"/>
            <a:r>
              <a:rPr lang="en-US" dirty="0"/>
              <a:t>Diagnostician Assignment / Approvals</a:t>
            </a:r>
          </a:p>
          <a:p>
            <a:pPr lvl="1"/>
            <a:r>
              <a:rPr lang="en-US" dirty="0"/>
              <a:t>Final Project Charter Submission</a:t>
            </a:r>
          </a:p>
          <a:p>
            <a:pPr lvl="1"/>
            <a:r>
              <a:rPr lang="en-US" dirty="0"/>
              <a:t>Facilitator / Diagnostician / Finance Project Charter Buy-Off</a:t>
            </a:r>
          </a:p>
          <a:p>
            <a:pPr lvl="1"/>
            <a:r>
              <a:rPr lang="en-US" dirty="0"/>
              <a:t>Steering Committee Approvals 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Phase 2</a:t>
            </a:r>
          </a:p>
          <a:p>
            <a:pPr lvl="1"/>
            <a:r>
              <a:rPr lang="en-US" dirty="0"/>
              <a:t>Step 1 to Step End Forms – Depends on methodology selected</a:t>
            </a:r>
          </a:p>
          <a:p>
            <a:pPr lvl="1"/>
            <a:r>
              <a:rPr lang="en-US" dirty="0"/>
              <a:t>Monthly Triggering – Email</a:t>
            </a:r>
          </a:p>
          <a:p>
            <a:pPr lvl="1"/>
            <a:r>
              <a:rPr lang="en-US" dirty="0"/>
              <a:t>Final Submit Completed Project - Story Presentation</a:t>
            </a:r>
          </a:p>
          <a:p>
            <a:pPr lvl="1"/>
            <a:r>
              <a:rPr lang="en-US" dirty="0"/>
              <a:t>End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9107F-D979-304C-B274-196D330A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A4596-FA60-3044-A479-7E52F6C4A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7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F56D6-87D0-E94D-AD46-C6B3B5075F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A31845-63CA-BA46-B668-5E05DC6435BF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Hardware Management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301B-92D5-D74C-B5BD-247395134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3AE0-3C92-724C-BEF3-389C1B8D0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8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EA6B6-280A-9445-B045-70CF934A26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EEC991-BE65-3F41-AF4F-D87D9CF0EC1C}" type="datetime3">
              <a:rPr lang="en-US" i="0" smtClean="0"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 Item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355600" y="1066800"/>
            <a:ext cx="9115778" cy="4914900"/>
          </a:xfrm>
        </p:spPr>
        <p:txBody>
          <a:bodyPr/>
          <a:lstStyle/>
          <a:p>
            <a:pPr lvl="1"/>
            <a:r>
              <a:rPr lang="en-US" dirty="0"/>
              <a:t>Barcode Printing / Labelling 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r>
              <a:rPr lang="en-US" dirty="0"/>
              <a:t>Email Triggering Point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Final Testing </a:t>
            </a:r>
          </a:p>
          <a:p>
            <a:pPr lvl="1"/>
            <a:endParaRPr lang="en-US" dirty="0"/>
          </a:p>
          <a:p>
            <a:pPr lvl="1"/>
            <a:r>
              <a:rPr lang="en-US"/>
              <a:t>Deployment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9107F-D979-304C-B274-196D330A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Analog Devices Confidential Information—Not for External Distribution. 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A4596-FA60-3044-A479-7E52F6C4A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9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F56D6-87D0-E94D-AD46-C6B3B5075F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A31845-63CA-BA46-B668-5E05DC6435BF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11 August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ITemplate">
  <a:themeElements>
    <a:clrScheme name="ADI Brand Colors 1">
      <a:dk1>
        <a:srgbClr val="000000"/>
      </a:dk1>
      <a:lt1>
        <a:srgbClr val="FFFFFF"/>
      </a:lt1>
      <a:dk2>
        <a:srgbClr val="555659"/>
      </a:dk2>
      <a:lt2>
        <a:srgbClr val="B1B3B3"/>
      </a:lt2>
      <a:accent1>
        <a:srgbClr val="41B6E6"/>
      </a:accent1>
      <a:accent2>
        <a:srgbClr val="0067B9"/>
      </a:accent2>
      <a:accent3>
        <a:srgbClr val="D6E341"/>
      </a:accent3>
      <a:accent4>
        <a:srgbClr val="00AE65"/>
      </a:accent4>
      <a:accent5>
        <a:srgbClr val="8637BA"/>
      </a:accent5>
      <a:accent6>
        <a:srgbClr val="FF7500"/>
      </a:accent6>
      <a:hlink>
        <a:srgbClr val="3CB7E3"/>
      </a:hlink>
      <a:folHlink>
        <a:srgbClr val="8637BA"/>
      </a:folHlink>
    </a:clrScheme>
    <a:fontScheme name="ADI PP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 defTabSz="457200">
          <a:spcBef>
            <a:spcPts val="1000"/>
          </a:spcBef>
          <a:buClr>
            <a:srgbClr val="1E4056"/>
          </a:buClr>
          <a:buSzPct val="75000"/>
          <a:buFont typeface="Lucida Grande"/>
          <a:buChar char="►"/>
          <a:defRPr sz="2000"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I 2020 16x9 Internal Only" id="{6BE86706-5087-E349-B949-79CA06AA27E2}" vid="{551A4524-B45D-EF4C-A885-24691E6AEF6A}"/>
    </a:ext>
  </a:extLst>
</a:theme>
</file>

<file path=ppt/theme/theme2.xml><?xml version="1.0" encoding="utf-8"?>
<a:theme xmlns:a="http://schemas.openxmlformats.org/drawingml/2006/main" name="ADI-Corp-Theme">
  <a:themeElements>
    <a:clrScheme name="Custom 5">
      <a:dk1>
        <a:srgbClr val="000000"/>
      </a:dk1>
      <a:lt1>
        <a:srgbClr val="FFFFFF"/>
      </a:lt1>
      <a:dk2>
        <a:srgbClr val="555659"/>
      </a:dk2>
      <a:lt2>
        <a:srgbClr val="B1B3B3"/>
      </a:lt2>
      <a:accent1>
        <a:srgbClr val="41B6E6"/>
      </a:accent1>
      <a:accent2>
        <a:srgbClr val="0067B9"/>
      </a:accent2>
      <a:accent3>
        <a:srgbClr val="FED141"/>
      </a:accent3>
      <a:accent4>
        <a:srgbClr val="00AE65"/>
      </a:accent4>
      <a:accent5>
        <a:srgbClr val="8637BA"/>
      </a:accent5>
      <a:accent6>
        <a:srgbClr val="FF7500"/>
      </a:accent6>
      <a:hlink>
        <a:srgbClr val="3CB7E3"/>
      </a:hlink>
      <a:folHlink>
        <a:srgbClr val="8637BA"/>
      </a:folHlink>
    </a:clrScheme>
    <a:fontScheme name="ADI PP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 defTabSz="457200">
          <a:spcBef>
            <a:spcPts val="1000"/>
          </a:spcBef>
          <a:buClr>
            <a:srgbClr val="1E4056"/>
          </a:buClr>
          <a:buSzPct val="75000"/>
          <a:buFont typeface="Lucida Grande"/>
          <a:buChar char="►"/>
          <a:defRPr sz="2000"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I 2020 16x9 Internal Only" id="{6BE86706-5087-E349-B949-79CA06AA27E2}" vid="{7D922311-1F38-344D-98C2-3ADA89C49D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E1D8949E5334FB7305A139381EB7C" ma:contentTypeVersion="9" ma:contentTypeDescription="Create a new document." ma:contentTypeScope="" ma:versionID="75464dec7406cc331d1c9ccf58ef267e">
  <xsd:schema xmlns:xsd="http://www.w3.org/2001/XMLSchema" xmlns:xs="http://www.w3.org/2001/XMLSchema" xmlns:p="http://schemas.microsoft.com/office/2006/metadata/properties" xmlns:ns3="9b16f013-ae45-4d02-aace-e072ad81fd32" targetNamespace="http://schemas.microsoft.com/office/2006/metadata/properties" ma:root="true" ma:fieldsID="3c6b584d85dae5a4b03dd61c2d3e9b20" ns3:_="">
    <xsd:import namespace="9b16f013-ae45-4d02-aace-e072ad81fd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6f013-ae45-4d02-aace-e072ad81fd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87D85B-C3C8-4A05-BE4D-2AA4C914A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16f013-ae45-4d02-aace-e072ad81fd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044E0B-4786-4C69-98A6-466983A7CB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1BD44A-7B2F-439D-8395-010448FE1513}">
  <ds:schemaRefs>
    <ds:schemaRef ds:uri="http://schemas.microsoft.com/office/infopath/2007/PartnerControls"/>
    <ds:schemaRef ds:uri="9b16f013-ae45-4d02-aace-e072ad81fd3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 2020 16x9 Internal Only</Template>
  <TotalTime>80</TotalTime>
  <Words>448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Grande</vt:lpstr>
      <vt:lpstr>Wingdings</vt:lpstr>
      <vt:lpstr>Wingdings 3</vt:lpstr>
      <vt:lpstr>ADITemplate</vt:lpstr>
      <vt:lpstr>ADI-Corp-Theme</vt:lpstr>
      <vt:lpstr>TQM Online System </vt:lpstr>
      <vt:lpstr>Home Page</vt:lpstr>
      <vt:lpstr>My Project Dashboard</vt:lpstr>
      <vt:lpstr>Start a story</vt:lpstr>
      <vt:lpstr>Approval Page</vt:lpstr>
      <vt:lpstr>Project Charter</vt:lpstr>
      <vt:lpstr>Pending Action Item Required</vt:lpstr>
      <vt:lpstr>PowerPoint Presentation</vt:lpstr>
      <vt:lpstr>Pending Action Item Required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TQM Online System </dc:title>
  <dc:subject/>
  <dc:creator>Ooi, Derrick</dc:creator>
  <cp:keywords/>
  <dc:description>ADI PowerPoint v.8 © 1995 - 2019 Analog Devices, Inc. All Rights Reserved</dc:description>
  <cp:lastModifiedBy>Ooi, Derrick</cp:lastModifiedBy>
  <cp:revision>6</cp:revision>
  <cp:lastPrinted>2015-04-02T14:52:35Z</cp:lastPrinted>
  <dcterms:created xsi:type="dcterms:W3CDTF">2020-08-11T01:37:54Z</dcterms:created>
  <dcterms:modified xsi:type="dcterms:W3CDTF">2020-08-11T02:58:20Z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0x0101002F0E1D8949E5334FB7305A139381EB7C</vt:lpwstr>
  </property>
</Properties>
</file>