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53"/>
  </p:notesMasterIdLst>
  <p:sldIdLst>
    <p:sldId id="256" r:id="rId2"/>
    <p:sldId id="296" r:id="rId3"/>
    <p:sldId id="257" r:id="rId4"/>
    <p:sldId id="258" r:id="rId5"/>
    <p:sldId id="260" r:id="rId6"/>
    <p:sldId id="297" r:id="rId7"/>
    <p:sldId id="261" r:id="rId8"/>
    <p:sldId id="298" r:id="rId9"/>
    <p:sldId id="262" r:id="rId10"/>
    <p:sldId id="299" r:id="rId11"/>
    <p:sldId id="338" r:id="rId12"/>
    <p:sldId id="300" r:id="rId13"/>
    <p:sldId id="339" r:id="rId14"/>
    <p:sldId id="301" r:id="rId15"/>
    <p:sldId id="302" r:id="rId16"/>
    <p:sldId id="304" r:id="rId17"/>
    <p:sldId id="259" r:id="rId18"/>
    <p:sldId id="305" r:id="rId19"/>
    <p:sldId id="307" r:id="rId20"/>
    <p:sldId id="340" r:id="rId21"/>
    <p:sldId id="309" r:id="rId22"/>
    <p:sldId id="310" r:id="rId23"/>
    <p:sldId id="311" r:id="rId24"/>
    <p:sldId id="312" r:id="rId25"/>
    <p:sldId id="341" r:id="rId26"/>
    <p:sldId id="315" r:id="rId27"/>
    <p:sldId id="313" r:id="rId28"/>
    <p:sldId id="316" r:id="rId29"/>
    <p:sldId id="317" r:id="rId30"/>
    <p:sldId id="314" r:id="rId31"/>
    <p:sldId id="342" r:id="rId32"/>
    <p:sldId id="318" r:id="rId33"/>
    <p:sldId id="319" r:id="rId34"/>
    <p:sldId id="321" r:id="rId35"/>
    <p:sldId id="320" r:id="rId36"/>
    <p:sldId id="322" r:id="rId37"/>
    <p:sldId id="323" r:id="rId38"/>
    <p:sldId id="324" r:id="rId39"/>
    <p:sldId id="325" r:id="rId40"/>
    <p:sldId id="343" r:id="rId41"/>
    <p:sldId id="344" r:id="rId42"/>
    <p:sldId id="345" r:id="rId43"/>
    <p:sldId id="328" r:id="rId44"/>
    <p:sldId id="329" r:id="rId45"/>
    <p:sldId id="331" r:id="rId46"/>
    <p:sldId id="332" r:id="rId47"/>
    <p:sldId id="333" r:id="rId48"/>
    <p:sldId id="334" r:id="rId49"/>
    <p:sldId id="346" r:id="rId50"/>
    <p:sldId id="337" r:id="rId51"/>
    <p:sldId id="336" r:id="rId52"/>
  </p:sldIdLst>
  <p:sldSz cx="9144000" cy="5143500" type="screen16x9"/>
  <p:notesSz cx="6858000" cy="9144000"/>
  <p:embeddedFontLst>
    <p:embeddedFont>
      <p:font typeface="Nunito Light" pitchFamily="2" charset="0"/>
      <p:regular r:id="rId54"/>
      <p:italic r:id="rId55"/>
    </p:embeddedFont>
    <p:embeddedFont>
      <p:font typeface="Open Sans" panose="020B0606030504020204" pitchFamily="34" charset="0"/>
      <p:regular r:id="rId56"/>
      <p:bold r:id="rId57"/>
      <p:italic r:id="rId58"/>
      <p:boldItalic r:id="rId59"/>
    </p:embeddedFont>
    <p:embeddedFont>
      <p:font typeface="Sitka Small Semibold" pitchFamily="2" charset="0"/>
      <p:bold r:id="rId60"/>
      <p:boldItalic r:id="rId61"/>
    </p:embeddedFont>
    <p:embeddedFont>
      <p:font typeface="Sora" panose="020B0604020202020204" charset="0"/>
      <p:regular r:id="rId62"/>
      <p:bold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076AA2-9E1C-41D5-A64E-7C062F461CEF}">
  <a:tblStyle styleId="{76076AA2-9E1C-41D5-A64E-7C062F461C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BAE1906-2A8C-47B8-82B6-AEFA7B51344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varScale="1">
        <p:scale>
          <a:sx n="111" d="100"/>
          <a:sy n="111" d="100"/>
        </p:scale>
        <p:origin x="643"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2:18:42.244"/>
    </inkml:context>
    <inkml:brush xml:id="br0">
      <inkml:brushProperty name="width" value="0.35" units="cm"/>
      <inkml:brushProperty name="height" value="0.35" units="cm"/>
      <inkml:brushProperty name="color" value="#FFFFFF"/>
    </inkml:brush>
  </inkml:definitions>
  <inkml:trace contextRef="#ctx0" brushRef="#br0">0 80 24575,'107'-2'0,"112"4"0,-162 7 0,-40-5 0,1-1 0,23 0 0,29-4 0,52 2 0,-66 9 0,-39-7 0,-1 0 0,28 1 0,3-4 0,-21-1 0,0 1 0,0 2 0,48 8 0,-41-5 0,-1-1 0,1-2 0,-1-1 0,40-3 0,5-1 0,515 4 0,-577-2 0,-1-1 0,26-5 0,25-3 0,-9 10 0,-32 1 0,0-2 0,0 0 0,47-9 0,-44 5 0,1 1 0,-1 1 0,1 2 0,28 2 0,-24 0 0,0-1 0,55-9 0,-39 3 0,1 2 0,0 2 0,52 5 0,-5-1 0,1833-2 0,-1906 1 0,41 8 0,-41-5 0,39 1 0,1158-4 0,-568-2 0,-638 0 0,1-1 0,24-5 0,26-3 0,38 12 0,42-4 0,-88-7 0,-40 6 0,1 0 0,24-1 0,1368 3 0,-662 3 0,-733-3 0,-1 0 0,26-7 0,25-2 0,261 10 0,-155 1 0,-157-2 0,1 0 0,24-7 0,26-2 0,-30 8 0,45-9 0,-76 10 0,43-4 42,0 2 0,72 5 1,-31 0-1535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2:18:54.466"/>
    </inkml:context>
    <inkml:brush xml:id="br0">
      <inkml:brushProperty name="width" value="0.35" units="cm"/>
      <inkml:brushProperty name="height" value="0.35" units="cm"/>
      <inkml:brushProperty name="color" value="#FFFFFF"/>
    </inkml:brush>
  </inkml:definitions>
  <inkml:trace contextRef="#ctx0" brushRef="#br0">1 41 24575,'40'15'0,"0"-10"0,1-2 0,79-5 0,-36 0 0,2036 2 0,-2098 1 0,42 8 0,-41-5 0,40 2 0,-17-6 0,-20-1 0,1 1 0,-1 1 0,47 10 0,-40-6 0,0-1 0,0-2 0,0-1 0,37-4 0,7 1 0,439 2 0,-502 1 0,1 0 0,25 7 0,24 1 0,300-9 0,-351 1 0,1 0 0,0 1 0,13 4 0,38 4 0,478-8 0,-265-4 0,1117 2 0,-1382-1 0,1 0 0,0-1 0,13-4 0,38-4 0,72 11 0,51-2 0,-120-8 0,-40 4 0,48-1 0,745 7 0,-807-2 0,1 0 0,24-7 0,26-1 0,62 10 0,52-2 0,-122-9 0,-40 7 0,0 0 0,25-1 0,-13 4 0,-5 1 0,-1-2 0,1 0 0,37-8 0,-28 4 0,0 1 0,0 1 0,0 2 0,37 4 0,7-1 0,286-2 0,-349-1 0,1 0 0,24-6 0,26-3 0,61 11 0,54-2 0,-129-9 0,-37 7 0,-1 0 0,23-1 0,442 3 0,-195 2 0,-355 17 0,-16-12 0,-88-7 0,55-2 0,112 3 96,-35 4-1557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2:20:27.028"/>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70B91513-0BB0-7ABB-0E99-DE59096BD37A}"/>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550327EF-9B39-1038-7002-7A52F0DCBE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7E1B9D7F-44B6-F68F-3AED-22417F383E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958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18C11478-E3B1-F081-07A2-39FE024DE444}"/>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44099275-8849-60FF-0B62-90046FBF70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7A4B331C-C1CC-0979-7A46-664E37CF85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275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D25514B9-AF59-481F-767C-D47BE740DD6E}"/>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9B60D21B-9840-000A-257F-B105E84B38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C60A1403-76C7-C7C8-E11D-299BE1BA1A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922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7B2809E1-A5AB-4858-8D33-D15CF2F8BE7F}"/>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BBFA8BA0-418F-24D5-9DDC-E077898DF8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B89778D6-E3B3-BB46-F4DA-994486BECE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214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08D30CB7-5437-F845-5D9D-E665D47EDF80}"/>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9E596718-59C5-7F74-A5E8-17590868DF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E9C86333-FC3D-39E2-6901-C47B67D40F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557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1CDCB6F3-D945-CEBF-5FC6-BB9CDC856CC7}"/>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8F8B74A9-889D-4221-8292-27A53F44A0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FD0B2371-377A-F3B0-4FDE-F78E6A0C73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021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6E680BCA-8154-3562-53A8-775CF67CD5F7}"/>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E1907B71-1CA3-DBFE-8832-C24F24732C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874B37F0-0CCE-BD4F-3957-F54701E44F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40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B2D39B88-B832-E590-5ABE-41200C2A6281}"/>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A2FCA699-06A2-E624-77BA-B99258BED3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A2BB8B42-1B20-2DC8-707A-7F2AAF030C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521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a:extLst>
            <a:ext uri="{FF2B5EF4-FFF2-40B4-BE49-F238E27FC236}">
              <a16:creationId xmlns:a16="http://schemas.microsoft.com/office/drawing/2014/main" id="{CF4C11DB-0925-D32A-98C9-FE0A5BDA18F4}"/>
            </a:ext>
          </a:extLst>
        </p:cNvPr>
        <p:cNvGrpSpPr/>
        <p:nvPr/>
      </p:nvGrpSpPr>
      <p:grpSpPr>
        <a:xfrm>
          <a:off x="0" y="0"/>
          <a:ext cx="0" cy="0"/>
          <a:chOff x="0" y="0"/>
          <a:chExt cx="0" cy="0"/>
        </a:xfrm>
      </p:grpSpPr>
      <p:sp>
        <p:nvSpPr>
          <p:cNvPr id="1027" name="Google Shape;1027;gd431007ba2_0_208:notes">
            <a:extLst>
              <a:ext uri="{FF2B5EF4-FFF2-40B4-BE49-F238E27FC236}">
                <a16:creationId xmlns:a16="http://schemas.microsoft.com/office/drawing/2014/main" id="{BE097F77-2A16-F580-6B5D-F8AC42FA4C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d431007ba2_0_208:notes">
            <a:extLst>
              <a:ext uri="{FF2B5EF4-FFF2-40B4-BE49-F238E27FC236}">
                <a16:creationId xmlns:a16="http://schemas.microsoft.com/office/drawing/2014/main" id="{2A8C4F6D-711D-0FB2-7FCF-67F74A49F0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432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a:extLst>
            <a:ext uri="{FF2B5EF4-FFF2-40B4-BE49-F238E27FC236}">
              <a16:creationId xmlns:a16="http://schemas.microsoft.com/office/drawing/2014/main" id="{1E7F8403-E9A2-F96B-3324-1431AAA8BCB2}"/>
            </a:ext>
          </a:extLst>
        </p:cNvPr>
        <p:cNvGrpSpPr/>
        <p:nvPr/>
      </p:nvGrpSpPr>
      <p:grpSpPr>
        <a:xfrm>
          <a:off x="0" y="0"/>
          <a:ext cx="0" cy="0"/>
          <a:chOff x="0" y="0"/>
          <a:chExt cx="0" cy="0"/>
        </a:xfrm>
      </p:grpSpPr>
      <p:sp>
        <p:nvSpPr>
          <p:cNvPr id="707" name="Google Shape;707;g287fa921f8d_0_1382:notes">
            <a:extLst>
              <a:ext uri="{FF2B5EF4-FFF2-40B4-BE49-F238E27FC236}">
                <a16:creationId xmlns:a16="http://schemas.microsoft.com/office/drawing/2014/main" id="{CCC0A84E-ABA5-D5AC-08CC-8F043D8A86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a:extLst>
              <a:ext uri="{FF2B5EF4-FFF2-40B4-BE49-F238E27FC236}">
                <a16:creationId xmlns:a16="http://schemas.microsoft.com/office/drawing/2014/main" id="{693489AC-C2BA-B16C-5169-E13B2B2FCF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289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a:extLst>
            <a:ext uri="{FF2B5EF4-FFF2-40B4-BE49-F238E27FC236}">
              <a16:creationId xmlns:a16="http://schemas.microsoft.com/office/drawing/2014/main" id="{2E3969E2-76F9-3114-CCB7-D781F85AB8F4}"/>
            </a:ext>
          </a:extLst>
        </p:cNvPr>
        <p:cNvGrpSpPr/>
        <p:nvPr/>
      </p:nvGrpSpPr>
      <p:grpSpPr>
        <a:xfrm>
          <a:off x="0" y="0"/>
          <a:ext cx="0" cy="0"/>
          <a:chOff x="0" y="0"/>
          <a:chExt cx="0" cy="0"/>
        </a:xfrm>
      </p:grpSpPr>
      <p:sp>
        <p:nvSpPr>
          <p:cNvPr id="1027" name="Google Shape;1027;gd431007ba2_0_208:notes">
            <a:extLst>
              <a:ext uri="{FF2B5EF4-FFF2-40B4-BE49-F238E27FC236}">
                <a16:creationId xmlns:a16="http://schemas.microsoft.com/office/drawing/2014/main" id="{EBAA44D3-5C6C-E1D1-AC2C-C6804A062E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d431007ba2_0_208:notes">
            <a:extLst>
              <a:ext uri="{FF2B5EF4-FFF2-40B4-BE49-F238E27FC236}">
                <a16:creationId xmlns:a16="http://schemas.microsoft.com/office/drawing/2014/main" id="{A8DA1F83-4129-C5AE-44D9-65519550CA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847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a:extLst>
            <a:ext uri="{FF2B5EF4-FFF2-40B4-BE49-F238E27FC236}">
              <a16:creationId xmlns:a16="http://schemas.microsoft.com/office/drawing/2014/main" id="{B9DC97CE-4678-98B3-FC57-7D994F50A971}"/>
            </a:ext>
          </a:extLst>
        </p:cNvPr>
        <p:cNvGrpSpPr/>
        <p:nvPr/>
      </p:nvGrpSpPr>
      <p:grpSpPr>
        <a:xfrm>
          <a:off x="0" y="0"/>
          <a:ext cx="0" cy="0"/>
          <a:chOff x="0" y="0"/>
          <a:chExt cx="0" cy="0"/>
        </a:xfrm>
      </p:grpSpPr>
      <p:sp>
        <p:nvSpPr>
          <p:cNvPr id="1286" name="Google Shape;1286;g54dda1946d_6_308:notes">
            <a:extLst>
              <a:ext uri="{FF2B5EF4-FFF2-40B4-BE49-F238E27FC236}">
                <a16:creationId xmlns:a16="http://schemas.microsoft.com/office/drawing/2014/main" id="{A6CA3179-106E-A102-3897-33375FB153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a:extLst>
              <a:ext uri="{FF2B5EF4-FFF2-40B4-BE49-F238E27FC236}">
                <a16:creationId xmlns:a16="http://schemas.microsoft.com/office/drawing/2014/main" id="{B0F2A049-001F-4FF9-44C7-A3ED436C8D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399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a:extLst>
            <a:ext uri="{FF2B5EF4-FFF2-40B4-BE49-F238E27FC236}">
              <a16:creationId xmlns:a16="http://schemas.microsoft.com/office/drawing/2014/main" id="{9F38F500-706E-F78A-A02B-FEB9B46E226D}"/>
            </a:ext>
          </a:extLst>
        </p:cNvPr>
        <p:cNvGrpSpPr/>
        <p:nvPr/>
      </p:nvGrpSpPr>
      <p:grpSpPr>
        <a:xfrm>
          <a:off x="0" y="0"/>
          <a:ext cx="0" cy="0"/>
          <a:chOff x="0" y="0"/>
          <a:chExt cx="0" cy="0"/>
        </a:xfrm>
      </p:grpSpPr>
      <p:sp>
        <p:nvSpPr>
          <p:cNvPr id="1068" name="Google Shape;1068;gd431007ba2_0_215:notes">
            <a:extLst>
              <a:ext uri="{FF2B5EF4-FFF2-40B4-BE49-F238E27FC236}">
                <a16:creationId xmlns:a16="http://schemas.microsoft.com/office/drawing/2014/main" id="{255293BC-9CF8-1671-BA6A-334F843025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a:extLst>
              <a:ext uri="{FF2B5EF4-FFF2-40B4-BE49-F238E27FC236}">
                <a16:creationId xmlns:a16="http://schemas.microsoft.com/office/drawing/2014/main" id="{C35B0D69-95A4-C623-24D8-3F47C820D4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2386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a:extLst>
            <a:ext uri="{FF2B5EF4-FFF2-40B4-BE49-F238E27FC236}">
              <a16:creationId xmlns:a16="http://schemas.microsoft.com/office/drawing/2014/main" id="{3B76181B-5E7C-6353-5656-5D243F8238CC}"/>
            </a:ext>
          </a:extLst>
        </p:cNvPr>
        <p:cNvGrpSpPr/>
        <p:nvPr/>
      </p:nvGrpSpPr>
      <p:grpSpPr>
        <a:xfrm>
          <a:off x="0" y="0"/>
          <a:ext cx="0" cy="0"/>
          <a:chOff x="0" y="0"/>
          <a:chExt cx="0" cy="0"/>
        </a:xfrm>
      </p:grpSpPr>
      <p:sp>
        <p:nvSpPr>
          <p:cNvPr id="1209" name="Google Shape;1209;g54dda1946d_6_322:notes">
            <a:extLst>
              <a:ext uri="{FF2B5EF4-FFF2-40B4-BE49-F238E27FC236}">
                <a16:creationId xmlns:a16="http://schemas.microsoft.com/office/drawing/2014/main" id="{1955EA6B-D502-3EC2-9C0D-EEDEED6A1D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a:extLst>
              <a:ext uri="{FF2B5EF4-FFF2-40B4-BE49-F238E27FC236}">
                <a16:creationId xmlns:a16="http://schemas.microsoft.com/office/drawing/2014/main" id="{36848346-0607-DEB6-850E-C4C9A73AB2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445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a:extLst>
            <a:ext uri="{FF2B5EF4-FFF2-40B4-BE49-F238E27FC236}">
              <a16:creationId xmlns:a16="http://schemas.microsoft.com/office/drawing/2014/main" id="{C98226D6-5956-1D83-E184-457019E35793}"/>
            </a:ext>
          </a:extLst>
        </p:cNvPr>
        <p:cNvGrpSpPr/>
        <p:nvPr/>
      </p:nvGrpSpPr>
      <p:grpSpPr>
        <a:xfrm>
          <a:off x="0" y="0"/>
          <a:ext cx="0" cy="0"/>
          <a:chOff x="0" y="0"/>
          <a:chExt cx="0" cy="0"/>
        </a:xfrm>
      </p:grpSpPr>
      <p:sp>
        <p:nvSpPr>
          <p:cNvPr id="1209" name="Google Shape;1209;g54dda1946d_6_322:notes">
            <a:extLst>
              <a:ext uri="{FF2B5EF4-FFF2-40B4-BE49-F238E27FC236}">
                <a16:creationId xmlns:a16="http://schemas.microsoft.com/office/drawing/2014/main" id="{46E4C1A9-4F32-1723-02AD-4B35D80B28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a:extLst>
              <a:ext uri="{FF2B5EF4-FFF2-40B4-BE49-F238E27FC236}">
                <a16:creationId xmlns:a16="http://schemas.microsoft.com/office/drawing/2014/main" id="{8C3D75D3-EC05-35B6-1EF0-EF28A4B24D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192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a:extLst>
            <a:ext uri="{FF2B5EF4-FFF2-40B4-BE49-F238E27FC236}">
              <a16:creationId xmlns:a16="http://schemas.microsoft.com/office/drawing/2014/main" id="{A315EBDD-69BF-8CC9-E061-E5AFA075D14F}"/>
            </a:ext>
          </a:extLst>
        </p:cNvPr>
        <p:cNvGrpSpPr/>
        <p:nvPr/>
      </p:nvGrpSpPr>
      <p:grpSpPr>
        <a:xfrm>
          <a:off x="0" y="0"/>
          <a:ext cx="0" cy="0"/>
          <a:chOff x="0" y="0"/>
          <a:chExt cx="0" cy="0"/>
        </a:xfrm>
      </p:grpSpPr>
      <p:sp>
        <p:nvSpPr>
          <p:cNvPr id="1209" name="Google Shape;1209;g54dda1946d_6_322:notes">
            <a:extLst>
              <a:ext uri="{FF2B5EF4-FFF2-40B4-BE49-F238E27FC236}">
                <a16:creationId xmlns:a16="http://schemas.microsoft.com/office/drawing/2014/main" id="{8DE8F405-BDDB-A5A8-F7CB-ED1D3F12B9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a:extLst>
              <a:ext uri="{FF2B5EF4-FFF2-40B4-BE49-F238E27FC236}">
                <a16:creationId xmlns:a16="http://schemas.microsoft.com/office/drawing/2014/main" id="{A22276F5-BF58-619D-F2FC-5A022035C0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594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a:extLst>
            <a:ext uri="{FF2B5EF4-FFF2-40B4-BE49-F238E27FC236}">
              <a16:creationId xmlns:a16="http://schemas.microsoft.com/office/drawing/2014/main" id="{799CFEDC-5E8B-A2D8-B93A-67A389E47025}"/>
            </a:ext>
          </a:extLst>
        </p:cNvPr>
        <p:cNvGrpSpPr/>
        <p:nvPr/>
      </p:nvGrpSpPr>
      <p:grpSpPr>
        <a:xfrm>
          <a:off x="0" y="0"/>
          <a:ext cx="0" cy="0"/>
          <a:chOff x="0" y="0"/>
          <a:chExt cx="0" cy="0"/>
        </a:xfrm>
      </p:grpSpPr>
      <p:sp>
        <p:nvSpPr>
          <p:cNvPr id="1209" name="Google Shape;1209;g54dda1946d_6_322:notes">
            <a:extLst>
              <a:ext uri="{FF2B5EF4-FFF2-40B4-BE49-F238E27FC236}">
                <a16:creationId xmlns:a16="http://schemas.microsoft.com/office/drawing/2014/main" id="{5EE19B97-A394-05F1-D3F0-3592208478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a:extLst>
              <a:ext uri="{FF2B5EF4-FFF2-40B4-BE49-F238E27FC236}">
                <a16:creationId xmlns:a16="http://schemas.microsoft.com/office/drawing/2014/main" id="{DD61BD26-E8A4-E987-DC3D-E1012882A8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720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a:extLst>
            <a:ext uri="{FF2B5EF4-FFF2-40B4-BE49-F238E27FC236}">
              <a16:creationId xmlns:a16="http://schemas.microsoft.com/office/drawing/2014/main" id="{B44F2E46-B141-243C-BAF6-7D8412C84583}"/>
            </a:ext>
          </a:extLst>
        </p:cNvPr>
        <p:cNvGrpSpPr/>
        <p:nvPr/>
      </p:nvGrpSpPr>
      <p:grpSpPr>
        <a:xfrm>
          <a:off x="0" y="0"/>
          <a:ext cx="0" cy="0"/>
          <a:chOff x="0" y="0"/>
          <a:chExt cx="0" cy="0"/>
        </a:xfrm>
      </p:grpSpPr>
      <p:sp>
        <p:nvSpPr>
          <p:cNvPr id="1209" name="Google Shape;1209;g54dda1946d_6_322:notes">
            <a:extLst>
              <a:ext uri="{FF2B5EF4-FFF2-40B4-BE49-F238E27FC236}">
                <a16:creationId xmlns:a16="http://schemas.microsoft.com/office/drawing/2014/main" id="{2E0ADC1E-C97C-605E-5769-240946D1EE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a:extLst>
              <a:ext uri="{FF2B5EF4-FFF2-40B4-BE49-F238E27FC236}">
                <a16:creationId xmlns:a16="http://schemas.microsoft.com/office/drawing/2014/main" id="{CD69865F-BF10-0552-7A6F-816020B6F9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101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a:extLst>
            <a:ext uri="{FF2B5EF4-FFF2-40B4-BE49-F238E27FC236}">
              <a16:creationId xmlns:a16="http://schemas.microsoft.com/office/drawing/2014/main" id="{CA9EBC0A-1448-57A7-BA8B-DE7DE98D7CEF}"/>
            </a:ext>
          </a:extLst>
        </p:cNvPr>
        <p:cNvGrpSpPr/>
        <p:nvPr/>
      </p:nvGrpSpPr>
      <p:grpSpPr>
        <a:xfrm>
          <a:off x="0" y="0"/>
          <a:ext cx="0" cy="0"/>
          <a:chOff x="0" y="0"/>
          <a:chExt cx="0" cy="0"/>
        </a:xfrm>
      </p:grpSpPr>
      <p:sp>
        <p:nvSpPr>
          <p:cNvPr id="1209" name="Google Shape;1209;g54dda1946d_6_322:notes">
            <a:extLst>
              <a:ext uri="{FF2B5EF4-FFF2-40B4-BE49-F238E27FC236}">
                <a16:creationId xmlns:a16="http://schemas.microsoft.com/office/drawing/2014/main" id="{5C541137-9D0E-0C9F-23D2-201EB1F690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a:extLst>
              <a:ext uri="{FF2B5EF4-FFF2-40B4-BE49-F238E27FC236}">
                <a16:creationId xmlns:a16="http://schemas.microsoft.com/office/drawing/2014/main" id="{DB527F5B-CFFC-A264-2700-50109EFF22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80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a:extLst>
            <a:ext uri="{FF2B5EF4-FFF2-40B4-BE49-F238E27FC236}">
              <a16:creationId xmlns:a16="http://schemas.microsoft.com/office/drawing/2014/main" id="{36011640-5C8F-FB96-F51F-16127C097535}"/>
            </a:ext>
          </a:extLst>
        </p:cNvPr>
        <p:cNvGrpSpPr/>
        <p:nvPr/>
      </p:nvGrpSpPr>
      <p:grpSpPr>
        <a:xfrm>
          <a:off x="0" y="0"/>
          <a:ext cx="0" cy="0"/>
          <a:chOff x="0" y="0"/>
          <a:chExt cx="0" cy="0"/>
        </a:xfrm>
      </p:grpSpPr>
      <p:sp>
        <p:nvSpPr>
          <p:cNvPr id="1209" name="Google Shape;1209;g54dda1946d_6_322:notes">
            <a:extLst>
              <a:ext uri="{FF2B5EF4-FFF2-40B4-BE49-F238E27FC236}">
                <a16:creationId xmlns:a16="http://schemas.microsoft.com/office/drawing/2014/main" id="{C8843DE0-03BB-E797-1D42-40EDDE28DC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a:extLst>
              <a:ext uri="{FF2B5EF4-FFF2-40B4-BE49-F238E27FC236}">
                <a16:creationId xmlns:a16="http://schemas.microsoft.com/office/drawing/2014/main" id="{B27AC9E0-0F1B-9B38-396D-C61746909F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68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a:extLst>
            <a:ext uri="{FF2B5EF4-FFF2-40B4-BE49-F238E27FC236}">
              <a16:creationId xmlns:a16="http://schemas.microsoft.com/office/drawing/2014/main" id="{47685C87-86A0-C07A-8993-03C5F39618D1}"/>
            </a:ext>
          </a:extLst>
        </p:cNvPr>
        <p:cNvGrpSpPr/>
        <p:nvPr/>
      </p:nvGrpSpPr>
      <p:grpSpPr>
        <a:xfrm>
          <a:off x="0" y="0"/>
          <a:ext cx="0" cy="0"/>
          <a:chOff x="0" y="0"/>
          <a:chExt cx="0" cy="0"/>
        </a:xfrm>
      </p:grpSpPr>
      <p:sp>
        <p:nvSpPr>
          <p:cNvPr id="1209" name="Google Shape;1209;g54dda1946d_6_322:notes">
            <a:extLst>
              <a:ext uri="{FF2B5EF4-FFF2-40B4-BE49-F238E27FC236}">
                <a16:creationId xmlns:a16="http://schemas.microsoft.com/office/drawing/2014/main" id="{BA09DAEB-1253-7591-32FF-981718EB19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a:extLst>
              <a:ext uri="{FF2B5EF4-FFF2-40B4-BE49-F238E27FC236}">
                <a16:creationId xmlns:a16="http://schemas.microsoft.com/office/drawing/2014/main" id="{D81AF205-E63E-2679-675E-3879D7C67F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693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a:extLst>
            <a:ext uri="{FF2B5EF4-FFF2-40B4-BE49-F238E27FC236}">
              <a16:creationId xmlns:a16="http://schemas.microsoft.com/office/drawing/2014/main" id="{08A37354-5A93-EECB-9F2B-4B75A1E0FB3B}"/>
            </a:ext>
          </a:extLst>
        </p:cNvPr>
        <p:cNvGrpSpPr/>
        <p:nvPr/>
      </p:nvGrpSpPr>
      <p:grpSpPr>
        <a:xfrm>
          <a:off x="0" y="0"/>
          <a:ext cx="0" cy="0"/>
          <a:chOff x="0" y="0"/>
          <a:chExt cx="0" cy="0"/>
        </a:xfrm>
      </p:grpSpPr>
      <p:sp>
        <p:nvSpPr>
          <p:cNvPr id="1209" name="Google Shape;1209;g54dda1946d_6_322:notes">
            <a:extLst>
              <a:ext uri="{FF2B5EF4-FFF2-40B4-BE49-F238E27FC236}">
                <a16:creationId xmlns:a16="http://schemas.microsoft.com/office/drawing/2014/main" id="{FB2B5145-ED91-85CA-DF79-FAFE5BC956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a:extLst>
              <a:ext uri="{FF2B5EF4-FFF2-40B4-BE49-F238E27FC236}">
                <a16:creationId xmlns:a16="http://schemas.microsoft.com/office/drawing/2014/main" id="{7280F231-AD8F-99B6-213E-B022F15F40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431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a:extLst>
            <a:ext uri="{FF2B5EF4-FFF2-40B4-BE49-F238E27FC236}">
              <a16:creationId xmlns:a16="http://schemas.microsoft.com/office/drawing/2014/main" id="{03CFF14D-50ED-A7CD-98F0-C68637821E3F}"/>
            </a:ext>
          </a:extLst>
        </p:cNvPr>
        <p:cNvGrpSpPr/>
        <p:nvPr/>
      </p:nvGrpSpPr>
      <p:grpSpPr>
        <a:xfrm>
          <a:off x="0" y="0"/>
          <a:ext cx="0" cy="0"/>
          <a:chOff x="0" y="0"/>
          <a:chExt cx="0" cy="0"/>
        </a:xfrm>
      </p:grpSpPr>
      <p:sp>
        <p:nvSpPr>
          <p:cNvPr id="1209" name="Google Shape;1209;g54dda1946d_6_322:notes">
            <a:extLst>
              <a:ext uri="{FF2B5EF4-FFF2-40B4-BE49-F238E27FC236}">
                <a16:creationId xmlns:a16="http://schemas.microsoft.com/office/drawing/2014/main" id="{45C61E5C-2C9D-7B68-1FF3-9A1D863B10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a:extLst>
              <a:ext uri="{FF2B5EF4-FFF2-40B4-BE49-F238E27FC236}">
                <a16:creationId xmlns:a16="http://schemas.microsoft.com/office/drawing/2014/main" id="{138110BD-3C77-1A4B-3AF8-F537B7211A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0657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a:extLst>
            <a:ext uri="{FF2B5EF4-FFF2-40B4-BE49-F238E27FC236}">
              <a16:creationId xmlns:a16="http://schemas.microsoft.com/office/drawing/2014/main" id="{BC9382A0-7EAA-C320-C2C0-330FE50B68B9}"/>
            </a:ext>
          </a:extLst>
        </p:cNvPr>
        <p:cNvGrpSpPr/>
        <p:nvPr/>
      </p:nvGrpSpPr>
      <p:grpSpPr>
        <a:xfrm>
          <a:off x="0" y="0"/>
          <a:ext cx="0" cy="0"/>
          <a:chOff x="0" y="0"/>
          <a:chExt cx="0" cy="0"/>
        </a:xfrm>
      </p:grpSpPr>
      <p:sp>
        <p:nvSpPr>
          <p:cNvPr id="1209" name="Google Shape;1209;g54dda1946d_6_322:notes">
            <a:extLst>
              <a:ext uri="{FF2B5EF4-FFF2-40B4-BE49-F238E27FC236}">
                <a16:creationId xmlns:a16="http://schemas.microsoft.com/office/drawing/2014/main" id="{39E84869-07D6-554A-5A10-112881E096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a:extLst>
              <a:ext uri="{FF2B5EF4-FFF2-40B4-BE49-F238E27FC236}">
                <a16:creationId xmlns:a16="http://schemas.microsoft.com/office/drawing/2014/main" id="{49145D44-2001-CCDD-C2E2-DFCE1A777D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0643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2A5FBDC4-A93E-3510-079A-F1FABBD4F56E}"/>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AA93A3BA-2337-655C-3F28-5FAE5A1785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3804BE6A-46D8-CE26-2F39-EC1D57F6B3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881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282C96B4-15E9-DC6A-9B56-751E0532CCC7}"/>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5AC316C1-D068-0A2B-DE63-E0E4E4544F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29E5AE06-6F34-DE78-261F-1FEAC5D9DA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534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583DBEE8-EE0A-1D8D-5C3B-BCB299E8C3C2}"/>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5CC2D948-17C2-2C8B-763D-9F4B50B368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6744393B-05B0-4FE5-9D80-67A2071F1B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9536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3F299941-94E8-C122-0466-480C3FDB314E}"/>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44C86F43-8981-8887-7843-AF008AEC01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FFE1A5C4-5E6F-C758-FF6B-06AB789BE0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8658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C6BAA48D-D0D0-46A1-895F-1E58AA8DD022}"/>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2E508A2E-BAA0-C932-AA50-18B6191B02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9B843FA6-F891-F304-0F67-E09D26B194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4251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6ED665BF-2161-BA71-0391-7DE5DA11A63E}"/>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899CF20D-CFCC-EBB0-2A14-3EE11877AF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CF50E0FB-62E6-0651-B367-15492CB31E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109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47FBD5BF-DDF6-06DC-4B76-973501D5A602}"/>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CF9190A5-13DE-7D1D-F365-4C6EC7D0F3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B8FB81F0-4E40-AB08-E5F5-5D2CC52DB5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6640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74E1D1A4-A13A-3D50-D009-113521310E37}"/>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D96C28D8-1C93-EDC6-5FAD-CD23A753D5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26EA8FC9-3253-F41F-0852-9CDC1BCC87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0037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a:extLst>
            <a:ext uri="{FF2B5EF4-FFF2-40B4-BE49-F238E27FC236}">
              <a16:creationId xmlns:a16="http://schemas.microsoft.com/office/drawing/2014/main" id="{5086F0C0-B991-AD56-BE7F-4EF801EF968B}"/>
            </a:ext>
          </a:extLst>
        </p:cNvPr>
        <p:cNvGrpSpPr/>
        <p:nvPr/>
      </p:nvGrpSpPr>
      <p:grpSpPr>
        <a:xfrm>
          <a:off x="0" y="0"/>
          <a:ext cx="0" cy="0"/>
          <a:chOff x="0" y="0"/>
          <a:chExt cx="0" cy="0"/>
        </a:xfrm>
      </p:grpSpPr>
      <p:sp>
        <p:nvSpPr>
          <p:cNvPr id="1588" name="Google Shape;1588;g184d99d1a72_0_15:notes">
            <a:extLst>
              <a:ext uri="{FF2B5EF4-FFF2-40B4-BE49-F238E27FC236}">
                <a16:creationId xmlns:a16="http://schemas.microsoft.com/office/drawing/2014/main" id="{D612DAE5-CA37-74E5-FAA2-FA70C8F926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a:extLst>
              <a:ext uri="{FF2B5EF4-FFF2-40B4-BE49-F238E27FC236}">
                <a16:creationId xmlns:a16="http://schemas.microsoft.com/office/drawing/2014/main" id="{B748C208-0D94-3F97-34AD-35866E9D73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5341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a:extLst>
            <a:ext uri="{FF2B5EF4-FFF2-40B4-BE49-F238E27FC236}">
              <a16:creationId xmlns:a16="http://schemas.microsoft.com/office/drawing/2014/main" id="{C4D9007E-4874-4EB1-A5D3-2311356CE279}"/>
            </a:ext>
          </a:extLst>
        </p:cNvPr>
        <p:cNvGrpSpPr/>
        <p:nvPr/>
      </p:nvGrpSpPr>
      <p:grpSpPr>
        <a:xfrm>
          <a:off x="0" y="0"/>
          <a:ext cx="0" cy="0"/>
          <a:chOff x="0" y="0"/>
          <a:chExt cx="0" cy="0"/>
        </a:xfrm>
      </p:grpSpPr>
      <p:sp>
        <p:nvSpPr>
          <p:cNvPr id="1286" name="Google Shape;1286;g54dda1946d_6_308:notes">
            <a:extLst>
              <a:ext uri="{FF2B5EF4-FFF2-40B4-BE49-F238E27FC236}">
                <a16:creationId xmlns:a16="http://schemas.microsoft.com/office/drawing/2014/main" id="{AABF0039-D7D0-C5AA-3554-B4B6FAF984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a:extLst>
              <a:ext uri="{FF2B5EF4-FFF2-40B4-BE49-F238E27FC236}">
                <a16:creationId xmlns:a16="http://schemas.microsoft.com/office/drawing/2014/main" id="{1D60AD43-D3BE-0806-6ADA-5FB9C94960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2806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a:extLst>
            <a:ext uri="{FF2B5EF4-FFF2-40B4-BE49-F238E27FC236}">
              <a16:creationId xmlns:a16="http://schemas.microsoft.com/office/drawing/2014/main" id="{ED3D42CA-1F5A-B01B-D5C7-0571B6ACBCA4}"/>
            </a:ext>
          </a:extLst>
        </p:cNvPr>
        <p:cNvGrpSpPr/>
        <p:nvPr/>
      </p:nvGrpSpPr>
      <p:grpSpPr>
        <a:xfrm>
          <a:off x="0" y="0"/>
          <a:ext cx="0" cy="0"/>
          <a:chOff x="0" y="0"/>
          <a:chExt cx="0" cy="0"/>
        </a:xfrm>
      </p:grpSpPr>
      <p:sp>
        <p:nvSpPr>
          <p:cNvPr id="1068" name="Google Shape;1068;gd431007ba2_0_215:notes">
            <a:extLst>
              <a:ext uri="{FF2B5EF4-FFF2-40B4-BE49-F238E27FC236}">
                <a16:creationId xmlns:a16="http://schemas.microsoft.com/office/drawing/2014/main" id="{E812E954-C7F3-9605-D5AF-20F5D31D28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a:extLst>
              <a:ext uri="{FF2B5EF4-FFF2-40B4-BE49-F238E27FC236}">
                <a16:creationId xmlns:a16="http://schemas.microsoft.com/office/drawing/2014/main" id="{7C3AEC29-B9D4-9A98-30E7-0A3097E1A2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2380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a:extLst>
            <a:ext uri="{FF2B5EF4-FFF2-40B4-BE49-F238E27FC236}">
              <a16:creationId xmlns:a16="http://schemas.microsoft.com/office/drawing/2014/main" id="{F7F948AA-69B9-6733-7A30-C4D0039E159C}"/>
            </a:ext>
          </a:extLst>
        </p:cNvPr>
        <p:cNvGrpSpPr/>
        <p:nvPr/>
      </p:nvGrpSpPr>
      <p:grpSpPr>
        <a:xfrm>
          <a:off x="0" y="0"/>
          <a:ext cx="0" cy="0"/>
          <a:chOff x="0" y="0"/>
          <a:chExt cx="0" cy="0"/>
        </a:xfrm>
      </p:grpSpPr>
      <p:sp>
        <p:nvSpPr>
          <p:cNvPr id="1610" name="Google Shape;1610;g184d99d1a72_0_57:notes">
            <a:extLst>
              <a:ext uri="{FF2B5EF4-FFF2-40B4-BE49-F238E27FC236}">
                <a16:creationId xmlns:a16="http://schemas.microsoft.com/office/drawing/2014/main" id="{328DE94F-AD24-A9BE-F266-EBAA3145E2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a:extLst>
              <a:ext uri="{FF2B5EF4-FFF2-40B4-BE49-F238E27FC236}">
                <a16:creationId xmlns:a16="http://schemas.microsoft.com/office/drawing/2014/main" id="{D0452C99-8199-C8EE-8B6E-4588DDF6C7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1673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a:extLst>
            <a:ext uri="{FF2B5EF4-FFF2-40B4-BE49-F238E27FC236}">
              <a16:creationId xmlns:a16="http://schemas.microsoft.com/office/drawing/2014/main" id="{887CE67B-85F8-19A4-311A-99D3207FDF78}"/>
            </a:ext>
          </a:extLst>
        </p:cNvPr>
        <p:cNvGrpSpPr/>
        <p:nvPr/>
      </p:nvGrpSpPr>
      <p:grpSpPr>
        <a:xfrm>
          <a:off x="0" y="0"/>
          <a:ext cx="0" cy="0"/>
          <a:chOff x="0" y="0"/>
          <a:chExt cx="0" cy="0"/>
        </a:xfrm>
      </p:grpSpPr>
      <p:sp>
        <p:nvSpPr>
          <p:cNvPr id="1610" name="Google Shape;1610;g184d99d1a72_0_57:notes">
            <a:extLst>
              <a:ext uri="{FF2B5EF4-FFF2-40B4-BE49-F238E27FC236}">
                <a16:creationId xmlns:a16="http://schemas.microsoft.com/office/drawing/2014/main" id="{9E45E5EB-A7D0-FA01-865F-2F898CDCAB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a:extLst>
              <a:ext uri="{FF2B5EF4-FFF2-40B4-BE49-F238E27FC236}">
                <a16:creationId xmlns:a16="http://schemas.microsoft.com/office/drawing/2014/main" id="{7852133B-4D02-191A-E013-468FFC1B30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0342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a:extLst>
            <a:ext uri="{FF2B5EF4-FFF2-40B4-BE49-F238E27FC236}">
              <a16:creationId xmlns:a16="http://schemas.microsoft.com/office/drawing/2014/main" id="{56318781-E809-DAD4-8FE9-1F34957099DA}"/>
            </a:ext>
          </a:extLst>
        </p:cNvPr>
        <p:cNvGrpSpPr/>
        <p:nvPr/>
      </p:nvGrpSpPr>
      <p:grpSpPr>
        <a:xfrm>
          <a:off x="0" y="0"/>
          <a:ext cx="0" cy="0"/>
          <a:chOff x="0" y="0"/>
          <a:chExt cx="0" cy="0"/>
        </a:xfrm>
      </p:grpSpPr>
      <p:sp>
        <p:nvSpPr>
          <p:cNvPr id="1610" name="Google Shape;1610;g184d99d1a72_0_57:notes">
            <a:extLst>
              <a:ext uri="{FF2B5EF4-FFF2-40B4-BE49-F238E27FC236}">
                <a16:creationId xmlns:a16="http://schemas.microsoft.com/office/drawing/2014/main" id="{ED79715F-AE3E-0960-47B3-957C1BB291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a:extLst>
              <a:ext uri="{FF2B5EF4-FFF2-40B4-BE49-F238E27FC236}">
                <a16:creationId xmlns:a16="http://schemas.microsoft.com/office/drawing/2014/main" id="{CDF73A87-5B96-EE0B-9EA4-01221F2097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0569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a:extLst>
            <a:ext uri="{FF2B5EF4-FFF2-40B4-BE49-F238E27FC236}">
              <a16:creationId xmlns:a16="http://schemas.microsoft.com/office/drawing/2014/main" id="{934657E3-FEAB-702D-D585-CDB4FF5EECB1}"/>
            </a:ext>
          </a:extLst>
        </p:cNvPr>
        <p:cNvGrpSpPr/>
        <p:nvPr/>
      </p:nvGrpSpPr>
      <p:grpSpPr>
        <a:xfrm>
          <a:off x="0" y="0"/>
          <a:ext cx="0" cy="0"/>
          <a:chOff x="0" y="0"/>
          <a:chExt cx="0" cy="0"/>
        </a:xfrm>
      </p:grpSpPr>
      <p:sp>
        <p:nvSpPr>
          <p:cNvPr id="1610" name="Google Shape;1610;g184d99d1a72_0_57:notes">
            <a:extLst>
              <a:ext uri="{FF2B5EF4-FFF2-40B4-BE49-F238E27FC236}">
                <a16:creationId xmlns:a16="http://schemas.microsoft.com/office/drawing/2014/main" id="{2DA7EB94-51B2-91AC-186B-EB53CC0692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a:extLst>
              <a:ext uri="{FF2B5EF4-FFF2-40B4-BE49-F238E27FC236}">
                <a16:creationId xmlns:a16="http://schemas.microsoft.com/office/drawing/2014/main" id="{16F574D1-15F3-CED7-C4A2-CFD7CA42F6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20819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a:extLst>
            <a:ext uri="{FF2B5EF4-FFF2-40B4-BE49-F238E27FC236}">
              <a16:creationId xmlns:a16="http://schemas.microsoft.com/office/drawing/2014/main" id="{D8335FC9-9954-016F-5456-33F39AFBB38B}"/>
            </a:ext>
          </a:extLst>
        </p:cNvPr>
        <p:cNvGrpSpPr/>
        <p:nvPr/>
      </p:nvGrpSpPr>
      <p:grpSpPr>
        <a:xfrm>
          <a:off x="0" y="0"/>
          <a:ext cx="0" cy="0"/>
          <a:chOff x="0" y="0"/>
          <a:chExt cx="0" cy="0"/>
        </a:xfrm>
      </p:grpSpPr>
      <p:sp>
        <p:nvSpPr>
          <p:cNvPr id="1610" name="Google Shape;1610;g184d99d1a72_0_57:notes">
            <a:extLst>
              <a:ext uri="{FF2B5EF4-FFF2-40B4-BE49-F238E27FC236}">
                <a16:creationId xmlns:a16="http://schemas.microsoft.com/office/drawing/2014/main" id="{4D7F309C-1045-4D0D-626B-CEBACE7024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a:extLst>
              <a:ext uri="{FF2B5EF4-FFF2-40B4-BE49-F238E27FC236}">
                <a16:creationId xmlns:a16="http://schemas.microsoft.com/office/drawing/2014/main" id="{C3845965-80ED-08FD-D9C3-A207DBB88E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077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a:extLst>
            <a:ext uri="{FF2B5EF4-FFF2-40B4-BE49-F238E27FC236}">
              <a16:creationId xmlns:a16="http://schemas.microsoft.com/office/drawing/2014/main" id="{78E66BFD-901F-041D-221D-FFC754B21349}"/>
            </a:ext>
          </a:extLst>
        </p:cNvPr>
        <p:cNvGrpSpPr/>
        <p:nvPr/>
      </p:nvGrpSpPr>
      <p:grpSpPr>
        <a:xfrm>
          <a:off x="0" y="0"/>
          <a:ext cx="0" cy="0"/>
          <a:chOff x="0" y="0"/>
          <a:chExt cx="0" cy="0"/>
        </a:xfrm>
      </p:grpSpPr>
      <p:sp>
        <p:nvSpPr>
          <p:cNvPr id="1286" name="Google Shape;1286;g54dda1946d_6_308:notes">
            <a:extLst>
              <a:ext uri="{FF2B5EF4-FFF2-40B4-BE49-F238E27FC236}">
                <a16:creationId xmlns:a16="http://schemas.microsoft.com/office/drawing/2014/main" id="{E17DF300-2C36-6E08-DE5D-862E26BF28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a:extLst>
              <a:ext uri="{FF2B5EF4-FFF2-40B4-BE49-F238E27FC236}">
                <a16:creationId xmlns:a16="http://schemas.microsoft.com/office/drawing/2014/main" id="{F230AFD8-0A9E-835B-277F-59C0A1084B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358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7">
          <a:extLst>
            <a:ext uri="{FF2B5EF4-FFF2-40B4-BE49-F238E27FC236}">
              <a16:creationId xmlns:a16="http://schemas.microsoft.com/office/drawing/2014/main" id="{A78D8098-E7CE-90FD-DC56-AC13FEA84953}"/>
            </a:ext>
          </a:extLst>
        </p:cNvPr>
        <p:cNvGrpSpPr/>
        <p:nvPr/>
      </p:nvGrpSpPr>
      <p:grpSpPr>
        <a:xfrm>
          <a:off x="0" y="0"/>
          <a:ext cx="0" cy="0"/>
          <a:chOff x="0" y="0"/>
          <a:chExt cx="0" cy="0"/>
        </a:xfrm>
      </p:grpSpPr>
      <p:sp>
        <p:nvSpPr>
          <p:cNvPr id="2118" name="Google Shape;2118;g135e18421cc_13_10:notes">
            <a:extLst>
              <a:ext uri="{FF2B5EF4-FFF2-40B4-BE49-F238E27FC236}">
                <a16:creationId xmlns:a16="http://schemas.microsoft.com/office/drawing/2014/main" id="{4AB0F61B-04CF-C293-7315-EC7342998B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135e18421cc_13_10:notes">
            <a:extLst>
              <a:ext uri="{FF2B5EF4-FFF2-40B4-BE49-F238E27FC236}">
                <a16:creationId xmlns:a16="http://schemas.microsoft.com/office/drawing/2014/main" id="{242FE5D0-B656-E6B0-CCC1-43E35991EC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899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a:extLst>
            <a:ext uri="{FF2B5EF4-FFF2-40B4-BE49-F238E27FC236}">
              <a16:creationId xmlns:a16="http://schemas.microsoft.com/office/drawing/2014/main" id="{729F5EC5-D117-E967-267D-C9E59035FEF4}"/>
            </a:ext>
          </a:extLst>
        </p:cNvPr>
        <p:cNvGrpSpPr/>
        <p:nvPr/>
      </p:nvGrpSpPr>
      <p:grpSpPr>
        <a:xfrm>
          <a:off x="0" y="0"/>
          <a:ext cx="0" cy="0"/>
          <a:chOff x="0" y="0"/>
          <a:chExt cx="0" cy="0"/>
        </a:xfrm>
      </p:grpSpPr>
      <p:sp>
        <p:nvSpPr>
          <p:cNvPr id="1068" name="Google Shape;1068;gd431007ba2_0_215:notes">
            <a:extLst>
              <a:ext uri="{FF2B5EF4-FFF2-40B4-BE49-F238E27FC236}">
                <a16:creationId xmlns:a16="http://schemas.microsoft.com/office/drawing/2014/main" id="{F291C70B-E286-EAD9-81E1-128A423A39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a:extLst>
              <a:ext uri="{FF2B5EF4-FFF2-40B4-BE49-F238E27FC236}">
                <a16:creationId xmlns:a16="http://schemas.microsoft.com/office/drawing/2014/main" id="{D670A877-917C-65C8-F2D6-F80EDB0CA8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361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510E9805-BCB4-FC4A-2D46-34C580E2337D}"/>
            </a:ext>
          </a:extLst>
        </p:cNvPr>
        <p:cNvGrpSpPr/>
        <p:nvPr/>
      </p:nvGrpSpPr>
      <p:grpSpPr>
        <a:xfrm>
          <a:off x="0" y="0"/>
          <a:ext cx="0" cy="0"/>
          <a:chOff x="0" y="0"/>
          <a:chExt cx="0" cy="0"/>
        </a:xfrm>
      </p:grpSpPr>
      <p:sp>
        <p:nvSpPr>
          <p:cNvPr id="1496" name="Google Shape;1496;g54dda1946d_6_332:notes">
            <a:extLst>
              <a:ext uri="{FF2B5EF4-FFF2-40B4-BE49-F238E27FC236}">
                <a16:creationId xmlns:a16="http://schemas.microsoft.com/office/drawing/2014/main" id="{E6156F1E-6690-5517-D5D1-FDC86ABF05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a:extLst>
              <a:ext uri="{FF2B5EF4-FFF2-40B4-BE49-F238E27FC236}">
                <a16:creationId xmlns:a16="http://schemas.microsoft.com/office/drawing/2014/main" id="{42CF945C-C836-0764-778A-1864189CF0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374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2"/>
        <p:cNvGrpSpPr/>
        <p:nvPr/>
      </p:nvGrpSpPr>
      <p:grpSpPr>
        <a:xfrm>
          <a:off x="0" y="0"/>
          <a:ext cx="0" cy="0"/>
          <a:chOff x="0" y="0"/>
          <a:chExt cx="0" cy="0"/>
        </a:xfrm>
      </p:grpSpPr>
      <p:sp>
        <p:nvSpPr>
          <p:cNvPr id="123" name="Google Shape;123;p13"/>
          <p:cNvSpPr txBox="1">
            <a:spLocks noGrp="1"/>
          </p:cNvSpPr>
          <p:nvPr>
            <p:ph type="title" hasCustomPrompt="1"/>
          </p:nvPr>
        </p:nvSpPr>
        <p:spPr>
          <a:xfrm>
            <a:off x="720000"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2" hasCustomPrompt="1"/>
          </p:nvPr>
        </p:nvSpPr>
        <p:spPr>
          <a:xfrm>
            <a:off x="720000"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title" idx="3" hasCustomPrompt="1"/>
          </p:nvPr>
        </p:nvSpPr>
        <p:spPr>
          <a:xfrm>
            <a:off x="2709178"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title" idx="4" hasCustomPrompt="1"/>
          </p:nvPr>
        </p:nvSpPr>
        <p:spPr>
          <a:xfrm>
            <a:off x="2709178"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title" idx="5" hasCustomPrompt="1"/>
          </p:nvPr>
        </p:nvSpPr>
        <p:spPr>
          <a:xfrm>
            <a:off x="4698355"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a:spLocks noGrp="1"/>
          </p:cNvSpPr>
          <p:nvPr>
            <p:ph type="title" idx="6" hasCustomPrompt="1"/>
          </p:nvPr>
        </p:nvSpPr>
        <p:spPr>
          <a:xfrm>
            <a:off x="4698355"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1"/>
          </p:nvPr>
        </p:nvSpPr>
        <p:spPr>
          <a:xfrm>
            <a:off x="720000"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0" name="Google Shape;130;p13"/>
          <p:cNvSpPr txBox="1">
            <a:spLocks noGrp="1"/>
          </p:cNvSpPr>
          <p:nvPr>
            <p:ph type="subTitle" idx="7"/>
          </p:nvPr>
        </p:nvSpPr>
        <p:spPr>
          <a:xfrm>
            <a:off x="2709178"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1" name="Google Shape;131;p13"/>
          <p:cNvSpPr txBox="1">
            <a:spLocks noGrp="1"/>
          </p:cNvSpPr>
          <p:nvPr>
            <p:ph type="subTitle" idx="8"/>
          </p:nvPr>
        </p:nvSpPr>
        <p:spPr>
          <a:xfrm>
            <a:off x="4698355"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2" name="Google Shape;132;p13"/>
          <p:cNvSpPr txBox="1">
            <a:spLocks noGrp="1"/>
          </p:cNvSpPr>
          <p:nvPr>
            <p:ph type="subTitle" idx="9"/>
          </p:nvPr>
        </p:nvSpPr>
        <p:spPr>
          <a:xfrm>
            <a:off x="720000"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3" name="Google Shape;133;p13"/>
          <p:cNvSpPr txBox="1">
            <a:spLocks noGrp="1"/>
          </p:cNvSpPr>
          <p:nvPr>
            <p:ph type="subTitle" idx="13"/>
          </p:nvPr>
        </p:nvSpPr>
        <p:spPr>
          <a:xfrm>
            <a:off x="2709178"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4" name="Google Shape;134;p13"/>
          <p:cNvSpPr txBox="1">
            <a:spLocks noGrp="1"/>
          </p:cNvSpPr>
          <p:nvPr>
            <p:ph type="subTitle" idx="14"/>
          </p:nvPr>
        </p:nvSpPr>
        <p:spPr>
          <a:xfrm>
            <a:off x="4698355"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35" name="Google Shape;135;p13"/>
          <p:cNvGrpSpPr/>
          <p:nvPr/>
        </p:nvGrpSpPr>
        <p:grpSpPr>
          <a:xfrm>
            <a:off x="518850" y="392550"/>
            <a:ext cx="8106300" cy="4358400"/>
            <a:chOff x="518850" y="392550"/>
            <a:chExt cx="8106300" cy="4358400"/>
          </a:xfrm>
        </p:grpSpPr>
        <p:grpSp>
          <p:nvGrpSpPr>
            <p:cNvPr id="136" name="Google Shape;136;p13"/>
            <p:cNvGrpSpPr/>
            <p:nvPr/>
          </p:nvGrpSpPr>
          <p:grpSpPr>
            <a:xfrm>
              <a:off x="518850" y="392550"/>
              <a:ext cx="8106300" cy="396000"/>
              <a:chOff x="518850" y="385283"/>
              <a:chExt cx="8106300" cy="396000"/>
            </a:xfrm>
          </p:grpSpPr>
          <p:cxnSp>
            <p:nvCxnSpPr>
              <p:cNvPr id="137" name="Google Shape;137;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38" name="Google Shape;138;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9" name="Google Shape;139;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0" name="Google Shape;140;p13"/>
            <p:cNvGrpSpPr/>
            <p:nvPr/>
          </p:nvGrpSpPr>
          <p:grpSpPr>
            <a:xfrm rot="10800000">
              <a:off x="518850" y="4354950"/>
              <a:ext cx="8106300" cy="396000"/>
              <a:chOff x="518850" y="385283"/>
              <a:chExt cx="8106300" cy="396000"/>
            </a:xfrm>
          </p:grpSpPr>
          <p:cxnSp>
            <p:nvCxnSpPr>
              <p:cNvPr id="141" name="Google Shape;141;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42" name="Google Shape;142;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43" name="Google Shape;143;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44" name="Google Shape;144;p13"/>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4"/>
        <p:cNvGrpSpPr/>
        <p:nvPr/>
      </p:nvGrpSpPr>
      <p:grpSpPr>
        <a:xfrm>
          <a:off x="0" y="0"/>
          <a:ext cx="0" cy="0"/>
          <a:chOff x="0" y="0"/>
          <a:chExt cx="0" cy="0"/>
        </a:xfrm>
      </p:grpSpPr>
      <p:sp>
        <p:nvSpPr>
          <p:cNvPr id="175" name="Google Shape;175;p16"/>
          <p:cNvSpPr txBox="1">
            <a:spLocks noGrp="1"/>
          </p:cNvSpPr>
          <p:nvPr>
            <p:ph type="subTitle" idx="1"/>
          </p:nvPr>
        </p:nvSpPr>
        <p:spPr>
          <a:xfrm>
            <a:off x="2321755"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6" name="Google Shape;176;p16"/>
          <p:cNvSpPr txBox="1">
            <a:spLocks noGrp="1"/>
          </p:cNvSpPr>
          <p:nvPr>
            <p:ph type="subTitle" idx="2"/>
          </p:nvPr>
        </p:nvSpPr>
        <p:spPr>
          <a:xfrm>
            <a:off x="5614906"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6"/>
          <p:cNvSpPr txBox="1">
            <a:spLocks noGrp="1"/>
          </p:cNvSpPr>
          <p:nvPr>
            <p:ph type="subTitle" idx="3"/>
          </p:nvPr>
        </p:nvSpPr>
        <p:spPr>
          <a:xfrm>
            <a:off x="2321754"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6"/>
          <p:cNvSpPr txBox="1">
            <a:spLocks noGrp="1"/>
          </p:cNvSpPr>
          <p:nvPr>
            <p:ph type="subTitle" idx="4"/>
          </p:nvPr>
        </p:nvSpPr>
        <p:spPr>
          <a:xfrm>
            <a:off x="5614906"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6"/>
          <p:cNvSpPr txBox="1">
            <a:spLocks noGrp="1"/>
          </p:cNvSpPr>
          <p:nvPr>
            <p:ph type="subTitle" idx="5"/>
          </p:nvPr>
        </p:nvSpPr>
        <p:spPr>
          <a:xfrm>
            <a:off x="2321754"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0" name="Google Shape;180;p16"/>
          <p:cNvSpPr txBox="1">
            <a:spLocks noGrp="1"/>
          </p:cNvSpPr>
          <p:nvPr>
            <p:ph type="subTitle" idx="6"/>
          </p:nvPr>
        </p:nvSpPr>
        <p:spPr>
          <a:xfrm>
            <a:off x="2321754"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1" name="Google Shape;181;p16"/>
          <p:cNvSpPr txBox="1">
            <a:spLocks noGrp="1"/>
          </p:cNvSpPr>
          <p:nvPr>
            <p:ph type="subTitle" idx="7"/>
          </p:nvPr>
        </p:nvSpPr>
        <p:spPr>
          <a:xfrm>
            <a:off x="5614879"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2" name="Google Shape;182;p16"/>
          <p:cNvSpPr txBox="1">
            <a:spLocks noGrp="1"/>
          </p:cNvSpPr>
          <p:nvPr>
            <p:ph type="subTitle" idx="8"/>
          </p:nvPr>
        </p:nvSpPr>
        <p:spPr>
          <a:xfrm>
            <a:off x="5614879"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83" name="Google Shape;183;p16"/>
          <p:cNvGrpSpPr/>
          <p:nvPr/>
        </p:nvGrpSpPr>
        <p:grpSpPr>
          <a:xfrm>
            <a:off x="518850" y="392550"/>
            <a:ext cx="8106300" cy="4358400"/>
            <a:chOff x="518850" y="392550"/>
            <a:chExt cx="8106300" cy="4358400"/>
          </a:xfrm>
        </p:grpSpPr>
        <p:grpSp>
          <p:nvGrpSpPr>
            <p:cNvPr id="184" name="Google Shape;184;p16"/>
            <p:cNvGrpSpPr/>
            <p:nvPr/>
          </p:nvGrpSpPr>
          <p:grpSpPr>
            <a:xfrm>
              <a:off x="518850" y="392550"/>
              <a:ext cx="8106300" cy="396000"/>
              <a:chOff x="518850" y="385283"/>
              <a:chExt cx="8106300" cy="396000"/>
            </a:xfrm>
          </p:grpSpPr>
          <p:cxnSp>
            <p:nvCxnSpPr>
              <p:cNvPr id="185" name="Google Shape;185;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87" name="Google Shape;187;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88" name="Google Shape;188;p16"/>
            <p:cNvGrpSpPr/>
            <p:nvPr/>
          </p:nvGrpSpPr>
          <p:grpSpPr>
            <a:xfrm rot="10800000">
              <a:off x="518850" y="4354950"/>
              <a:ext cx="8106300" cy="396000"/>
              <a:chOff x="518850" y="385283"/>
              <a:chExt cx="8106300" cy="396000"/>
            </a:xfrm>
          </p:grpSpPr>
          <p:cxnSp>
            <p:nvCxnSpPr>
              <p:cNvPr id="189" name="Google Shape;189;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91" name="Google Shape;191;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92" name="Google Shape;192;p1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6"/>
        <p:cNvGrpSpPr/>
        <p:nvPr/>
      </p:nvGrpSpPr>
      <p:grpSpPr>
        <a:xfrm>
          <a:off x="0" y="0"/>
          <a:ext cx="0" cy="0"/>
          <a:chOff x="0" y="0"/>
          <a:chExt cx="0" cy="0"/>
        </a:xfrm>
      </p:grpSpPr>
      <p:sp>
        <p:nvSpPr>
          <p:cNvPr id="217" name="Google Shape;217;p18"/>
          <p:cNvSpPr txBox="1">
            <a:spLocks noGrp="1"/>
          </p:cNvSpPr>
          <p:nvPr>
            <p:ph type="title"/>
          </p:nvPr>
        </p:nvSpPr>
        <p:spPr>
          <a:xfrm>
            <a:off x="3982663" y="53950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8" name="Google Shape;218;p18"/>
          <p:cNvSpPr txBox="1">
            <a:spLocks noGrp="1"/>
          </p:cNvSpPr>
          <p:nvPr>
            <p:ph type="subTitle" idx="1"/>
          </p:nvPr>
        </p:nvSpPr>
        <p:spPr>
          <a:xfrm>
            <a:off x="3982625" y="1719925"/>
            <a:ext cx="44481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9" name="Google Shape;219;p18"/>
          <p:cNvSpPr txBox="1"/>
          <p:nvPr/>
        </p:nvSpPr>
        <p:spPr>
          <a:xfrm>
            <a:off x="3982500" y="3611950"/>
            <a:ext cx="44481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lang="en" sz="1000" b="1"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lang="en" sz="10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chemeClr val="dk1"/>
                </a:solidFill>
                <a:latin typeface="Open Sans"/>
                <a:ea typeface="Open Sans"/>
                <a:cs typeface="Open Sans"/>
                <a:sym typeface="Open Sans"/>
              </a:rPr>
              <a:t>, and infographics &amp; images by </a:t>
            </a:r>
            <a:r>
              <a:rPr lang="en" sz="10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Open Sans"/>
                <a:ea typeface="Open Sans"/>
                <a:cs typeface="Open Sans"/>
                <a:sym typeface="Open Sans"/>
              </a:rPr>
              <a:t> </a:t>
            </a:r>
            <a:endParaRPr sz="1000" b="1" u="sng">
              <a:solidFill>
                <a:schemeClr val="dk1"/>
              </a:solidFill>
              <a:latin typeface="Open Sans"/>
              <a:ea typeface="Open Sans"/>
              <a:cs typeface="Open Sans"/>
              <a:sym typeface="Open Sans"/>
            </a:endParaRPr>
          </a:p>
        </p:txBody>
      </p:sp>
      <p:grpSp>
        <p:nvGrpSpPr>
          <p:cNvPr id="220" name="Google Shape;220;p18"/>
          <p:cNvGrpSpPr/>
          <p:nvPr/>
        </p:nvGrpSpPr>
        <p:grpSpPr>
          <a:xfrm>
            <a:off x="518850" y="392550"/>
            <a:ext cx="8106300" cy="4358400"/>
            <a:chOff x="518850" y="392550"/>
            <a:chExt cx="8106300" cy="4358400"/>
          </a:xfrm>
        </p:grpSpPr>
        <p:grpSp>
          <p:nvGrpSpPr>
            <p:cNvPr id="221" name="Google Shape;221;p18"/>
            <p:cNvGrpSpPr/>
            <p:nvPr/>
          </p:nvGrpSpPr>
          <p:grpSpPr>
            <a:xfrm>
              <a:off x="518850" y="392550"/>
              <a:ext cx="8106300" cy="396000"/>
              <a:chOff x="518850" y="385283"/>
              <a:chExt cx="8106300" cy="396000"/>
            </a:xfrm>
          </p:grpSpPr>
          <p:cxnSp>
            <p:nvCxnSpPr>
              <p:cNvPr id="222" name="Google Shape;222;p1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23" name="Google Shape;223;p1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24" name="Google Shape;224;p1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25" name="Google Shape;225;p18"/>
            <p:cNvGrpSpPr/>
            <p:nvPr/>
          </p:nvGrpSpPr>
          <p:grpSpPr>
            <a:xfrm rot="10800000">
              <a:off x="518850" y="4354950"/>
              <a:ext cx="8106300" cy="396000"/>
              <a:chOff x="518850" y="385283"/>
              <a:chExt cx="8106300" cy="396000"/>
            </a:xfrm>
          </p:grpSpPr>
          <p:cxnSp>
            <p:nvCxnSpPr>
              <p:cNvPr id="226" name="Google Shape;226;p1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27" name="Google Shape;227;p1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28" name="Google Shape;228;p1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4130550" y="1678250"/>
            <a:ext cx="43002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3" name="Google Shape;23;p3"/>
          <p:cNvGrpSpPr/>
          <p:nvPr/>
        </p:nvGrpSpPr>
        <p:grpSpPr>
          <a:xfrm>
            <a:off x="518850" y="392550"/>
            <a:ext cx="8106300" cy="4358400"/>
            <a:chOff x="518850" y="392550"/>
            <a:chExt cx="8106300" cy="4358400"/>
          </a:xfrm>
        </p:grpSpPr>
        <p:grpSp>
          <p:nvGrpSpPr>
            <p:cNvPr id="24" name="Google Shape;24;p3"/>
            <p:cNvGrpSpPr/>
            <p:nvPr/>
          </p:nvGrpSpPr>
          <p:grpSpPr>
            <a:xfrm>
              <a:off x="518850" y="392550"/>
              <a:ext cx="8106300" cy="396000"/>
              <a:chOff x="518850" y="385283"/>
              <a:chExt cx="8106300" cy="396000"/>
            </a:xfrm>
          </p:grpSpPr>
          <p:cxnSp>
            <p:nvCxnSpPr>
              <p:cNvPr id="25" name="Google Shape;25;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7" name="Google Shape;27;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8" name="Google Shape;28;p3"/>
            <p:cNvGrpSpPr/>
            <p:nvPr/>
          </p:nvGrpSpPr>
          <p:grpSpPr>
            <a:xfrm rot="10800000">
              <a:off x="518850" y="4354950"/>
              <a:ext cx="8106300" cy="396000"/>
              <a:chOff x="518850" y="385283"/>
              <a:chExt cx="8106300" cy="396000"/>
            </a:xfrm>
          </p:grpSpPr>
          <p:cxnSp>
            <p:nvCxnSpPr>
              <p:cNvPr id="29" name="Google Shape;29;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1" name="Google Shape;31;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txBox="1">
            <a:spLocks noGrp="1"/>
          </p:cNvSpPr>
          <p:nvPr>
            <p:ph type="body" idx="1"/>
          </p:nvPr>
        </p:nvSpPr>
        <p:spPr>
          <a:xfrm>
            <a:off x="720000" y="1215750"/>
            <a:ext cx="7710900" cy="399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34" name="Google Shape;34;p4"/>
          <p:cNvGrpSpPr/>
          <p:nvPr/>
        </p:nvGrpSpPr>
        <p:grpSpPr>
          <a:xfrm>
            <a:off x="518850" y="392550"/>
            <a:ext cx="8106300" cy="4358400"/>
            <a:chOff x="518850" y="392550"/>
            <a:chExt cx="8106300" cy="4358400"/>
          </a:xfrm>
        </p:grpSpPr>
        <p:grpSp>
          <p:nvGrpSpPr>
            <p:cNvPr id="35" name="Google Shape;35;p4"/>
            <p:cNvGrpSpPr/>
            <p:nvPr/>
          </p:nvGrpSpPr>
          <p:grpSpPr>
            <a:xfrm>
              <a:off x="518850" y="392550"/>
              <a:ext cx="8106300" cy="396000"/>
              <a:chOff x="518850" y="385283"/>
              <a:chExt cx="8106300" cy="396000"/>
            </a:xfrm>
          </p:grpSpPr>
          <p:cxnSp>
            <p:nvCxnSpPr>
              <p:cNvPr id="36" name="Google Shape;36;p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7" name="Google Shape;37;p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8" name="Google Shape;38;p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39" name="Google Shape;39;p4"/>
            <p:cNvGrpSpPr/>
            <p:nvPr/>
          </p:nvGrpSpPr>
          <p:grpSpPr>
            <a:xfrm rot="10800000">
              <a:off x="518850" y="4354950"/>
              <a:ext cx="8106300" cy="396000"/>
              <a:chOff x="518850" y="385283"/>
              <a:chExt cx="8106300" cy="396000"/>
            </a:xfrm>
          </p:grpSpPr>
          <p:cxnSp>
            <p:nvCxnSpPr>
              <p:cNvPr id="40" name="Google Shape;40;p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41" name="Google Shape;41;p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42" name="Google Shape;42;p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43" name="Google Shape;43;p4"/>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1" r:id="rId11"/>
    <p:sldLayoutId id="2147483662" r:id="rId12"/>
    <p:sldLayoutId id="2147483664" r:id="rId13"/>
    <p:sldLayoutId id="2147483665" r:id="rId14"/>
    <p:sldLayoutId id="214748366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51.xml"/><Relationship Id="rId1" Type="http://schemas.openxmlformats.org/officeDocument/2006/relationships/slideLayout" Target="../slideLayouts/slideLayout13.xml"/><Relationship Id="rId6" Type="http://schemas.openxmlformats.org/officeDocument/2006/relationships/image" Target="../media/image200.png"/><Relationship Id="rId5" Type="http://schemas.openxmlformats.org/officeDocument/2006/relationships/customXml" Target="../ink/ink2.xml"/><Relationship Id="rId4" Type="http://schemas.openxmlformats.org/officeDocument/2006/relationships/image" Target="../media/image19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713225" y="1252927"/>
            <a:ext cx="4370100" cy="16002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900" dirty="0">
                <a:latin typeface="Sitka Small Semibold" pitchFamily="2" charset="0"/>
              </a:rPr>
              <a:t>Công nghệ phần mềm</a:t>
            </a:r>
            <a:endParaRPr sz="3700" b="0" dirty="0">
              <a:latin typeface="Sitka Small Semibold" pitchFamily="2" charset="0"/>
            </a:endParaRPr>
          </a:p>
        </p:txBody>
      </p:sp>
      <p:sp>
        <p:nvSpPr>
          <p:cNvPr id="711" name="Google Shape;711;p24"/>
          <p:cNvSpPr txBox="1">
            <a:spLocks noGrp="1"/>
          </p:cNvSpPr>
          <p:nvPr>
            <p:ph type="subTitle" idx="1"/>
          </p:nvPr>
        </p:nvSpPr>
        <p:spPr>
          <a:xfrm>
            <a:off x="1551997" y="2853203"/>
            <a:ext cx="2133104" cy="6401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Nhóm: L01-6</a:t>
            </a:r>
            <a:endParaRPr sz="2400" dirty="0"/>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C2FE6206-03DD-F70B-DFF4-7E16AE89B696}"/>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AFD1E2F1-E4ED-7E2F-D42D-6AEBBB03F2B2}"/>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2. Phân tích yêu cầu hệ thống</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2" name="Google Shape;1592;p30">
            <a:extLst>
              <a:ext uri="{FF2B5EF4-FFF2-40B4-BE49-F238E27FC236}">
                <a16:creationId xmlns:a16="http://schemas.microsoft.com/office/drawing/2014/main" id="{A9B09310-F86D-2166-974F-8164B1248AB1}"/>
              </a:ext>
            </a:extLst>
          </p:cNvPr>
          <p:cNvSpPr txBox="1">
            <a:spLocks noGrp="1"/>
          </p:cNvSpPr>
          <p:nvPr>
            <p:ph type="subTitle" idx="4"/>
          </p:nvPr>
        </p:nvSpPr>
        <p:spPr>
          <a:xfrm>
            <a:off x="825761" y="1153894"/>
            <a:ext cx="5829421" cy="4431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Các bên liên quan và nhu cầu</a:t>
            </a:r>
            <a:endParaRPr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4" name="Google Shape;1594;p30">
            <a:extLst>
              <a:ext uri="{FF2B5EF4-FFF2-40B4-BE49-F238E27FC236}">
                <a16:creationId xmlns:a16="http://schemas.microsoft.com/office/drawing/2014/main" id="{5442AC3C-CB06-FEF6-E543-2555323C86F6}"/>
              </a:ext>
            </a:extLst>
          </p:cNvPr>
          <p:cNvSpPr txBox="1">
            <a:spLocks noGrp="1"/>
          </p:cNvSpPr>
          <p:nvPr>
            <p:ph type="subTitle" idx="1"/>
          </p:nvPr>
        </p:nvSpPr>
        <p:spPr>
          <a:xfrm>
            <a:off x="820287" y="1538826"/>
            <a:ext cx="7275014" cy="206377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US" sz="1800" b="1" dirty="0"/>
              <a:t>Sinh </a:t>
            </a:r>
            <a:r>
              <a:rPr lang="en-US" sz="1800" b="1" dirty="0" err="1"/>
              <a:t>viên</a:t>
            </a:r>
            <a:r>
              <a:rPr lang="en-US" sz="1800" b="1" dirty="0"/>
              <a:t>:</a:t>
            </a:r>
            <a:r>
              <a:rPr lang="en-US" sz="1800" dirty="0"/>
              <a:t> Nhu </a:t>
            </a:r>
            <a:r>
              <a:rPr lang="en-US" sz="1800" dirty="0" err="1"/>
              <a:t>cầu</a:t>
            </a:r>
            <a:r>
              <a:rPr lang="en-US" sz="1800" dirty="0"/>
              <a:t> in </a:t>
            </a:r>
            <a:r>
              <a:rPr lang="en-US" sz="1800" dirty="0" err="1"/>
              <a:t>ấn</a:t>
            </a:r>
            <a:r>
              <a:rPr lang="en-US" sz="1800" dirty="0"/>
              <a:t> </a:t>
            </a:r>
            <a:r>
              <a:rPr lang="en-US" sz="1800" dirty="0" err="1"/>
              <a:t>tài</a:t>
            </a:r>
            <a:r>
              <a:rPr lang="en-US" sz="1800" dirty="0"/>
              <a:t> </a:t>
            </a:r>
            <a:r>
              <a:rPr lang="en-US" sz="1800" dirty="0" err="1"/>
              <a:t>liệu</a:t>
            </a:r>
            <a:r>
              <a:rPr lang="en-US" sz="1800" dirty="0"/>
              <a:t> </a:t>
            </a:r>
            <a:r>
              <a:rPr lang="en-US" sz="1800" dirty="0" err="1"/>
              <a:t>học</a:t>
            </a:r>
            <a:r>
              <a:rPr lang="en-US" sz="1800" dirty="0"/>
              <a:t> </a:t>
            </a:r>
            <a:r>
              <a:rPr lang="en-US" sz="1800" dirty="0" err="1"/>
              <a:t>tập</a:t>
            </a:r>
            <a:r>
              <a:rPr lang="en-US" sz="1800" dirty="0"/>
              <a:t>, </a:t>
            </a:r>
            <a:r>
              <a:rPr lang="en-US" sz="1800" dirty="0" err="1"/>
              <a:t>nghiên</a:t>
            </a:r>
            <a:r>
              <a:rPr lang="en-US" sz="1800" dirty="0"/>
              <a:t> </a:t>
            </a:r>
            <a:r>
              <a:rPr lang="en-US" sz="1800" dirty="0" err="1"/>
              <a:t>cứu</a:t>
            </a:r>
            <a:r>
              <a:rPr lang="en-US" sz="1800" dirty="0"/>
              <a:t> </a:t>
            </a:r>
            <a:r>
              <a:rPr lang="en-US" sz="1800" dirty="0" err="1"/>
              <a:t>với</a:t>
            </a:r>
            <a:r>
              <a:rPr lang="en-US" sz="1800" dirty="0"/>
              <a:t> </a:t>
            </a:r>
            <a:r>
              <a:rPr lang="en-US" sz="1800" dirty="0" err="1"/>
              <a:t>các</a:t>
            </a:r>
            <a:r>
              <a:rPr lang="en-US" sz="1800" dirty="0"/>
              <a:t> </a:t>
            </a:r>
            <a:r>
              <a:rPr lang="en-US" sz="1800" dirty="0" err="1"/>
              <a:t>tùy</a:t>
            </a:r>
            <a:r>
              <a:rPr lang="en-US" sz="1800" dirty="0"/>
              <a:t> </a:t>
            </a:r>
            <a:r>
              <a:rPr lang="en-US" sz="1800" dirty="0" err="1"/>
              <a:t>chọn</a:t>
            </a:r>
            <a:r>
              <a:rPr lang="en-US" sz="1800" dirty="0"/>
              <a:t> in </a:t>
            </a:r>
            <a:r>
              <a:rPr lang="en-US" sz="1800" dirty="0" err="1"/>
              <a:t>ấn</a:t>
            </a:r>
            <a:r>
              <a:rPr lang="en-US" sz="1800" dirty="0"/>
              <a:t> </a:t>
            </a:r>
            <a:r>
              <a:rPr lang="en-US" sz="1800" dirty="0" err="1"/>
              <a:t>đa</a:t>
            </a:r>
            <a:r>
              <a:rPr lang="en-US" sz="1800" dirty="0"/>
              <a:t> </a:t>
            </a:r>
            <a:r>
              <a:rPr lang="en-US" sz="1800" dirty="0" err="1"/>
              <a:t>dạng</a:t>
            </a:r>
            <a:r>
              <a:rPr lang="en-US" sz="1800" dirty="0"/>
              <a:t>, </a:t>
            </a:r>
            <a:r>
              <a:rPr lang="en-US" sz="1800" dirty="0" err="1"/>
              <a:t>theo</a:t>
            </a:r>
            <a:r>
              <a:rPr lang="en-US" sz="1800" dirty="0"/>
              <a:t> </a:t>
            </a:r>
            <a:r>
              <a:rPr lang="en-US" sz="1800" dirty="0" err="1"/>
              <a:t>dõi</a:t>
            </a:r>
            <a:r>
              <a:rPr lang="en-US" sz="1800" dirty="0"/>
              <a:t> </a:t>
            </a:r>
            <a:r>
              <a:rPr lang="en-US" sz="1800" dirty="0" err="1"/>
              <a:t>lịch</a:t>
            </a:r>
            <a:r>
              <a:rPr lang="en-US" sz="1800" dirty="0"/>
              <a:t> </a:t>
            </a:r>
            <a:r>
              <a:rPr lang="en-US" sz="1800" dirty="0" err="1"/>
              <a:t>sử</a:t>
            </a:r>
            <a:r>
              <a:rPr lang="en-US" sz="1800" dirty="0"/>
              <a:t> in </a:t>
            </a:r>
            <a:r>
              <a:rPr lang="en-US" sz="1800" dirty="0" err="1"/>
              <a:t>ấn</a:t>
            </a:r>
            <a:r>
              <a:rPr lang="en-US" sz="1800" dirty="0"/>
              <a:t> </a:t>
            </a:r>
            <a:r>
              <a:rPr lang="en-US" sz="1800" dirty="0" err="1"/>
              <a:t>cá</a:t>
            </a:r>
            <a:r>
              <a:rPr lang="en-US" sz="1800" dirty="0"/>
              <a:t> </a:t>
            </a:r>
            <a:r>
              <a:rPr lang="en-US" sz="1800" dirty="0" err="1"/>
              <a:t>nhân</a:t>
            </a:r>
            <a:r>
              <a:rPr lang="en-US" sz="1800" dirty="0"/>
              <a:t>, </a:t>
            </a:r>
            <a:r>
              <a:rPr lang="en-US" sz="1800" dirty="0" err="1"/>
              <a:t>nạp</a:t>
            </a:r>
            <a:r>
              <a:rPr lang="en-US" sz="1800" dirty="0"/>
              <a:t> </a:t>
            </a:r>
            <a:r>
              <a:rPr lang="en-US" sz="1800" dirty="0" err="1"/>
              <a:t>tiền</a:t>
            </a:r>
            <a:r>
              <a:rPr lang="en-US" sz="1800" dirty="0"/>
              <a:t> </a:t>
            </a:r>
            <a:r>
              <a:rPr lang="en-US" sz="1800" dirty="0" err="1"/>
              <a:t>và</a:t>
            </a:r>
            <a:r>
              <a:rPr lang="en-US" sz="1800" dirty="0"/>
              <a:t> </a:t>
            </a:r>
            <a:r>
              <a:rPr lang="en-US" sz="1800" dirty="0" err="1"/>
              <a:t>thanh</a:t>
            </a:r>
            <a:r>
              <a:rPr lang="en-US" sz="1800" dirty="0"/>
              <a:t> </a:t>
            </a:r>
            <a:r>
              <a:rPr lang="en-US" sz="1800" dirty="0" err="1"/>
              <a:t>toán</a:t>
            </a:r>
            <a:r>
              <a:rPr lang="en-US" sz="1800" dirty="0"/>
              <a:t> </a:t>
            </a:r>
            <a:r>
              <a:rPr lang="en-US" sz="1800" dirty="0" err="1"/>
              <a:t>tiện</a:t>
            </a:r>
            <a:r>
              <a:rPr lang="en-US" sz="1800" dirty="0"/>
              <a:t> </a:t>
            </a:r>
            <a:r>
              <a:rPr lang="en-US" sz="1800" dirty="0" err="1"/>
              <a:t>lợi</a:t>
            </a:r>
            <a:r>
              <a:rPr lang="en-US" sz="1800" dirty="0"/>
              <a:t>.</a:t>
            </a:r>
          </a:p>
          <a:p>
            <a:pPr marL="285750" indent="-285750">
              <a:buFontTx/>
              <a:buChar char="-"/>
            </a:pPr>
            <a:r>
              <a:rPr lang="en-US" sz="1800" b="1" dirty="0" err="1"/>
              <a:t>Cán</a:t>
            </a:r>
            <a:r>
              <a:rPr lang="en-US" sz="1800" b="1" dirty="0"/>
              <a:t> </a:t>
            </a:r>
            <a:r>
              <a:rPr lang="en-US" sz="1800" b="1" dirty="0" err="1"/>
              <a:t>bộ</a:t>
            </a:r>
            <a:r>
              <a:rPr lang="en-US" sz="1800" b="1" dirty="0"/>
              <a:t> quản lý dịch </a:t>
            </a:r>
            <a:r>
              <a:rPr lang="en-US" sz="1800" b="1" dirty="0" err="1"/>
              <a:t>vụ</a:t>
            </a:r>
            <a:r>
              <a:rPr lang="en-US" sz="1800" b="1" dirty="0"/>
              <a:t> in </a:t>
            </a:r>
            <a:r>
              <a:rPr lang="en-US" sz="1800" b="1" dirty="0" err="1"/>
              <a:t>ấn</a:t>
            </a:r>
            <a:r>
              <a:rPr lang="en-US" sz="1800" b="1" dirty="0"/>
              <a:t> (SPSO): </a:t>
            </a:r>
            <a:r>
              <a:rPr lang="en-US" sz="1800" dirty="0"/>
              <a:t>Nhu </a:t>
            </a:r>
            <a:r>
              <a:rPr lang="en-US" sz="1800" dirty="0" err="1"/>
              <a:t>cầu</a:t>
            </a:r>
            <a:r>
              <a:rPr lang="en-US" sz="1800" dirty="0"/>
              <a:t> quản lý </a:t>
            </a:r>
            <a:r>
              <a:rPr lang="en-US" sz="1800" dirty="0" err="1"/>
              <a:t>máy</a:t>
            </a:r>
            <a:r>
              <a:rPr lang="en-US" sz="1800" dirty="0"/>
              <a:t> in, </a:t>
            </a:r>
            <a:r>
              <a:rPr lang="en-US" sz="1800" dirty="0" err="1"/>
              <a:t>theo</a:t>
            </a:r>
            <a:r>
              <a:rPr lang="en-US" sz="1800" dirty="0"/>
              <a:t> </a:t>
            </a:r>
            <a:r>
              <a:rPr lang="en-US" sz="1800" dirty="0" err="1"/>
              <a:t>dõi</a:t>
            </a:r>
            <a:r>
              <a:rPr lang="en-US" sz="1800" dirty="0"/>
              <a:t> </a:t>
            </a:r>
            <a:r>
              <a:rPr lang="en-US" sz="1800" dirty="0" err="1"/>
              <a:t>lịch</a:t>
            </a:r>
            <a:r>
              <a:rPr lang="en-US" sz="1800" dirty="0"/>
              <a:t> </a:t>
            </a:r>
            <a:r>
              <a:rPr lang="en-US" sz="1800" dirty="0" err="1"/>
              <a:t>sử</a:t>
            </a:r>
            <a:r>
              <a:rPr lang="en-US" sz="1800" dirty="0"/>
              <a:t> in </a:t>
            </a:r>
            <a:r>
              <a:rPr lang="en-US" sz="1800" dirty="0" err="1"/>
              <a:t>ấn</a:t>
            </a:r>
            <a:r>
              <a:rPr lang="en-US" sz="1800" dirty="0"/>
              <a:t> </a:t>
            </a:r>
            <a:r>
              <a:rPr lang="en-US" sz="1800" dirty="0" err="1"/>
              <a:t>của</a:t>
            </a:r>
            <a:r>
              <a:rPr lang="en-US" sz="1800" dirty="0"/>
              <a:t> </a:t>
            </a:r>
            <a:r>
              <a:rPr lang="en-US" sz="1800" dirty="0" err="1"/>
              <a:t>sinh</a:t>
            </a:r>
            <a:r>
              <a:rPr lang="en-US" sz="1800" dirty="0"/>
              <a:t> </a:t>
            </a:r>
            <a:r>
              <a:rPr lang="en-US" sz="1800" dirty="0" err="1"/>
              <a:t>viên</a:t>
            </a:r>
            <a:r>
              <a:rPr lang="en-US" sz="1800" dirty="0"/>
              <a:t>, </a:t>
            </a:r>
            <a:r>
              <a:rPr lang="en-US" sz="1800" dirty="0" err="1"/>
              <a:t>cấu</a:t>
            </a:r>
            <a:r>
              <a:rPr lang="en-US" sz="1800" dirty="0"/>
              <a:t> </a:t>
            </a:r>
            <a:r>
              <a:rPr lang="en-US" sz="1800" dirty="0" err="1"/>
              <a:t>hình</a:t>
            </a:r>
            <a:r>
              <a:rPr lang="en-US" sz="1800" dirty="0"/>
              <a:t> </a:t>
            </a:r>
            <a:r>
              <a:rPr lang="en-US" sz="1800" dirty="0" err="1"/>
              <a:t>hệ</a:t>
            </a:r>
            <a:r>
              <a:rPr lang="en-US" sz="1800" dirty="0"/>
              <a:t> </a:t>
            </a:r>
            <a:r>
              <a:rPr lang="en-US" sz="1800" dirty="0" err="1"/>
              <a:t>thống</a:t>
            </a:r>
            <a:r>
              <a:rPr lang="en-US" sz="1800" dirty="0"/>
              <a:t>, </a:t>
            </a:r>
            <a:r>
              <a:rPr lang="en-US" sz="1800" dirty="0" err="1"/>
              <a:t>xuất</a:t>
            </a:r>
            <a:r>
              <a:rPr lang="en-US" sz="1800" dirty="0"/>
              <a:t> </a:t>
            </a:r>
            <a:r>
              <a:rPr lang="en-US" sz="1800" dirty="0" err="1"/>
              <a:t>báo</a:t>
            </a:r>
            <a:r>
              <a:rPr lang="en-US" sz="1800" dirty="0"/>
              <a:t> </a:t>
            </a:r>
            <a:r>
              <a:rPr lang="en-US" sz="1800" dirty="0" err="1"/>
              <a:t>cáo</a:t>
            </a:r>
            <a:r>
              <a:rPr lang="en-US" sz="1800" dirty="0"/>
              <a:t> </a:t>
            </a:r>
            <a:r>
              <a:rPr lang="en-US" sz="1800" dirty="0" err="1"/>
              <a:t>sử</a:t>
            </a:r>
            <a:r>
              <a:rPr lang="en-US" sz="1800" dirty="0"/>
              <a:t> </a:t>
            </a:r>
            <a:r>
              <a:rPr lang="en-US" sz="1800" dirty="0" err="1"/>
              <a:t>dụng</a:t>
            </a:r>
            <a:r>
              <a:rPr lang="en-US" sz="1800" dirty="0"/>
              <a:t> </a:t>
            </a:r>
            <a:r>
              <a:rPr lang="en-US" sz="1800" dirty="0" err="1"/>
              <a:t>hệ</a:t>
            </a:r>
            <a:r>
              <a:rPr lang="en-US" sz="1800" dirty="0"/>
              <a:t> </a:t>
            </a:r>
            <a:r>
              <a:rPr lang="en-US" sz="1800" dirty="0" err="1"/>
              <a:t>thống</a:t>
            </a:r>
            <a:r>
              <a:rPr lang="en-US" sz="1800" dirty="0"/>
              <a:t>.</a:t>
            </a:r>
          </a:p>
          <a:p>
            <a:pPr marL="0" lvl="0" indent="0" algn="l" rtl="0">
              <a:spcBef>
                <a:spcPts val="0"/>
              </a:spcBef>
              <a:spcAft>
                <a:spcPts val="0"/>
              </a:spcAft>
              <a:buNone/>
            </a:pPr>
            <a:endParaRPr dirty="0"/>
          </a:p>
        </p:txBody>
      </p:sp>
      <p:grpSp>
        <p:nvGrpSpPr>
          <p:cNvPr id="1598" name="Google Shape;1598;p30">
            <a:extLst>
              <a:ext uri="{FF2B5EF4-FFF2-40B4-BE49-F238E27FC236}">
                <a16:creationId xmlns:a16="http://schemas.microsoft.com/office/drawing/2014/main" id="{3E5F233C-0A71-02B4-9A5F-0FA6DCEF941F}"/>
              </a:ext>
            </a:extLst>
          </p:cNvPr>
          <p:cNvGrpSpPr/>
          <p:nvPr/>
        </p:nvGrpSpPr>
        <p:grpSpPr>
          <a:xfrm>
            <a:off x="7814889" y="900912"/>
            <a:ext cx="887675" cy="801288"/>
            <a:chOff x="6544194" y="2365864"/>
            <a:chExt cx="529544" cy="478038"/>
          </a:xfrm>
        </p:grpSpPr>
        <p:sp>
          <p:nvSpPr>
            <p:cNvPr id="1599" name="Google Shape;1599;p30">
              <a:extLst>
                <a:ext uri="{FF2B5EF4-FFF2-40B4-BE49-F238E27FC236}">
                  <a16:creationId xmlns:a16="http://schemas.microsoft.com/office/drawing/2014/main" id="{E6E3DDB8-6E0A-F5F7-6148-2FC6DACE58C6}"/>
                </a:ext>
              </a:extLst>
            </p:cNvPr>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a:extLst>
                <a:ext uri="{FF2B5EF4-FFF2-40B4-BE49-F238E27FC236}">
                  <a16:creationId xmlns:a16="http://schemas.microsoft.com/office/drawing/2014/main" id="{FB57BF99-FF65-321A-3A77-91CE8086C841}"/>
                </a:ext>
              </a:extLst>
            </p:cNvPr>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a:extLst>
                <a:ext uri="{FF2B5EF4-FFF2-40B4-BE49-F238E27FC236}">
                  <a16:creationId xmlns:a16="http://schemas.microsoft.com/office/drawing/2014/main" id="{91C4AA3F-A7E8-01F8-CD82-7030A4C31EF8}"/>
                </a:ext>
              </a:extLst>
            </p:cNvPr>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a:extLst>
                <a:ext uri="{FF2B5EF4-FFF2-40B4-BE49-F238E27FC236}">
                  <a16:creationId xmlns:a16="http://schemas.microsoft.com/office/drawing/2014/main" id="{378C501C-7EAC-E35F-10AA-16A69155D472}"/>
                </a:ext>
              </a:extLst>
            </p:cNvPr>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a:extLst>
                <a:ext uri="{FF2B5EF4-FFF2-40B4-BE49-F238E27FC236}">
                  <a16:creationId xmlns:a16="http://schemas.microsoft.com/office/drawing/2014/main" id="{D29450EF-1609-125A-55E9-75143785D866}"/>
                </a:ext>
              </a:extLst>
            </p:cNvPr>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a:extLst>
                <a:ext uri="{FF2B5EF4-FFF2-40B4-BE49-F238E27FC236}">
                  <a16:creationId xmlns:a16="http://schemas.microsoft.com/office/drawing/2014/main" id="{B74A3BC4-8326-1B23-DC1F-B5E04E4B41FF}"/>
                </a:ext>
              </a:extLst>
            </p:cNvPr>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a:extLst>
                <a:ext uri="{FF2B5EF4-FFF2-40B4-BE49-F238E27FC236}">
                  <a16:creationId xmlns:a16="http://schemas.microsoft.com/office/drawing/2014/main" id="{4C3DBB11-7491-6640-247D-99CE4CE5B47F}"/>
                </a:ext>
              </a:extLst>
            </p:cNvPr>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a:extLst>
                <a:ext uri="{FF2B5EF4-FFF2-40B4-BE49-F238E27FC236}">
                  <a16:creationId xmlns:a16="http://schemas.microsoft.com/office/drawing/2014/main" id="{4FF892A9-3D74-6A57-D15D-B98E69202669}"/>
                </a:ext>
              </a:extLst>
            </p:cNvPr>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a:extLst>
                <a:ext uri="{FF2B5EF4-FFF2-40B4-BE49-F238E27FC236}">
                  <a16:creationId xmlns:a16="http://schemas.microsoft.com/office/drawing/2014/main" id="{AAB3585A-6565-CF89-8675-4A5565963DDF}"/>
                </a:ext>
              </a:extLst>
            </p:cNvPr>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a:extLst>
                <a:ext uri="{FF2B5EF4-FFF2-40B4-BE49-F238E27FC236}">
                  <a16:creationId xmlns:a16="http://schemas.microsoft.com/office/drawing/2014/main" id="{901B5E81-01E5-EF80-ED3B-4E40B7F1F2D7}"/>
                </a:ext>
              </a:extLst>
            </p:cNvPr>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2050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92">
                                            <p:txEl>
                                              <p:pRg st="0" end="0"/>
                                            </p:txEl>
                                          </p:spTgt>
                                        </p:tgtEl>
                                        <p:attrNameLst>
                                          <p:attrName>style.visibility</p:attrName>
                                        </p:attrNameLst>
                                      </p:cBhvr>
                                      <p:to>
                                        <p:strVal val="visible"/>
                                      </p:to>
                                    </p:set>
                                    <p:animEffect transition="in" filter="barn(inVertical)">
                                      <p:cBhvr>
                                        <p:cTn id="7" dur="500"/>
                                        <p:tgtEl>
                                          <p:spTgt spid="15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94">
                                            <p:txEl>
                                              <p:pRg st="0" end="0"/>
                                            </p:txEl>
                                          </p:spTgt>
                                        </p:tgtEl>
                                        <p:attrNameLst>
                                          <p:attrName>style.visibility</p:attrName>
                                        </p:attrNameLst>
                                      </p:cBhvr>
                                      <p:to>
                                        <p:strVal val="visible"/>
                                      </p:to>
                                    </p:set>
                                    <p:animEffect transition="in" filter="wipe(down)">
                                      <p:cBhvr>
                                        <p:cTn id="12" dur="500"/>
                                        <p:tgtEl>
                                          <p:spTgt spid="15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94">
                                            <p:txEl>
                                              <p:pRg st="1" end="1"/>
                                            </p:txEl>
                                          </p:spTgt>
                                        </p:tgtEl>
                                        <p:attrNameLst>
                                          <p:attrName>style.visibility</p:attrName>
                                        </p:attrNameLst>
                                      </p:cBhvr>
                                      <p:to>
                                        <p:strVal val="visible"/>
                                      </p:to>
                                    </p:set>
                                    <p:animEffect transition="in" filter="wipe(down)">
                                      <p:cBhvr>
                                        <p:cTn id="17" dur="500"/>
                                        <p:tgtEl>
                                          <p:spTgt spid="159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 grpId="0" build="p"/>
      <p:bldP spid="159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D80B4977-03CB-05BD-4EAC-ABF2AC78233E}"/>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4AE11D38-B119-C12F-2C52-278EAED4C4F6}"/>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2. Phân tích yêu cầu hệ thống</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2" name="Google Shape;1592;p30">
            <a:extLst>
              <a:ext uri="{FF2B5EF4-FFF2-40B4-BE49-F238E27FC236}">
                <a16:creationId xmlns:a16="http://schemas.microsoft.com/office/drawing/2014/main" id="{68F4E9D9-1424-E322-E8D6-2A6C84BC5926}"/>
              </a:ext>
            </a:extLst>
          </p:cNvPr>
          <p:cNvSpPr txBox="1">
            <a:spLocks noGrp="1"/>
          </p:cNvSpPr>
          <p:nvPr>
            <p:ph type="subTitle" idx="4"/>
          </p:nvPr>
        </p:nvSpPr>
        <p:spPr>
          <a:xfrm>
            <a:off x="825761" y="1153894"/>
            <a:ext cx="5829421" cy="4431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Các bên liên quan và nhu cầu</a:t>
            </a:r>
            <a:endParaRPr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4" name="Google Shape;1594;p30">
            <a:extLst>
              <a:ext uri="{FF2B5EF4-FFF2-40B4-BE49-F238E27FC236}">
                <a16:creationId xmlns:a16="http://schemas.microsoft.com/office/drawing/2014/main" id="{ED11BDC1-36D9-ED17-1206-BAF1C192A7CF}"/>
              </a:ext>
            </a:extLst>
          </p:cNvPr>
          <p:cNvSpPr txBox="1">
            <a:spLocks noGrp="1"/>
          </p:cNvSpPr>
          <p:nvPr>
            <p:ph type="subTitle" idx="1"/>
          </p:nvPr>
        </p:nvSpPr>
        <p:spPr>
          <a:xfrm>
            <a:off x="820287" y="1538825"/>
            <a:ext cx="7275014" cy="3225679"/>
          </a:xfrm>
          <a:prstGeom prst="rect">
            <a:avLst/>
          </a:prstGeom>
        </p:spPr>
        <p:txBody>
          <a:bodyPr spcFirstLastPara="1" wrap="square" lIns="91425" tIns="91425" rIns="91425" bIns="91425" anchor="t" anchorCtr="0">
            <a:noAutofit/>
          </a:bodyPr>
          <a:lstStyle/>
          <a:p>
            <a:pPr marL="285750" lvl="0" indent="-285750">
              <a:buFontTx/>
              <a:buChar char="-"/>
            </a:pPr>
            <a:r>
              <a:rPr lang="en-US" sz="1800" b="1" dirty="0"/>
              <a:t>HCMUT Administrator:</a:t>
            </a:r>
            <a:r>
              <a:rPr lang="en-US" sz="1800" dirty="0"/>
              <a:t> </a:t>
            </a:r>
            <a:r>
              <a:rPr lang="vi-VN" sz="1800" dirty="0"/>
              <a:t>Cung cấp tài trợ và hỗ trợ cho dự án, đảm bảo tích hợp với</a:t>
            </a:r>
            <a:r>
              <a:rPr lang="en-US" sz="1800" dirty="0"/>
              <a:t> </a:t>
            </a:r>
            <a:r>
              <a:rPr lang="vi-VN" sz="1800" dirty="0"/>
              <a:t>các dịch vụ và hệ thống khác tại trường (SSO, </a:t>
            </a:r>
            <a:r>
              <a:rPr lang="vi-VN" sz="1800" dirty="0" err="1"/>
              <a:t>BKPay</a:t>
            </a:r>
            <a:r>
              <a:rPr lang="vi-VN" sz="1800" dirty="0"/>
              <a:t>), đảm bảo tính ổn định và bảo mật</a:t>
            </a:r>
            <a:r>
              <a:rPr lang="en-US" sz="1800" dirty="0"/>
              <a:t> </a:t>
            </a:r>
            <a:r>
              <a:rPr lang="vi-VN" sz="1800" dirty="0"/>
              <a:t>của hệ thống, đảm bảo hệ thống hoạt động tốt cho hàng ngàn sinh viên</a:t>
            </a:r>
            <a:r>
              <a:rPr lang="en-US" sz="1800" dirty="0"/>
              <a:t>, </a:t>
            </a:r>
            <a:r>
              <a:rPr lang="vi-VN" sz="1800" dirty="0"/>
              <a:t>đảm bảo tuân thủ</a:t>
            </a:r>
            <a:r>
              <a:rPr lang="en-US" sz="1800" dirty="0"/>
              <a:t> </a:t>
            </a:r>
            <a:r>
              <a:rPr lang="vi-VN" sz="1800" dirty="0"/>
              <a:t>các quy định của trường đại học và pháp luật.</a:t>
            </a:r>
            <a:endParaRPr lang="en-US" sz="1800" dirty="0"/>
          </a:p>
          <a:p>
            <a:pPr marL="285750" lvl="0" indent="-285750">
              <a:buFontTx/>
              <a:buChar char="-"/>
            </a:pPr>
            <a:r>
              <a:rPr lang="en-US" sz="1800" b="1" dirty="0"/>
              <a:t>Development Team: </a:t>
            </a:r>
            <a:r>
              <a:rPr lang="vi-VN" sz="1800" dirty="0"/>
              <a:t>Phát triển, triển khai, và bảo trì hệ thống in ấn thông minh, bao</a:t>
            </a:r>
            <a:r>
              <a:rPr lang="en-US" sz="1800" dirty="0"/>
              <a:t> </a:t>
            </a:r>
            <a:r>
              <a:rPr lang="vi-VN" sz="1800" dirty="0"/>
              <a:t>gồm việc quản lý cơ sở dữ liệu, lập trình giao diện, kiểm tra và bảo trì hệ thống, cần một</a:t>
            </a:r>
            <a:r>
              <a:rPr lang="en-US" sz="1800" dirty="0"/>
              <a:t> </a:t>
            </a:r>
            <a:r>
              <a:rPr lang="vi-VN" sz="1800" dirty="0"/>
              <a:t>môi trường phát triển tốt, kiểm soát các quy trình, tài liệu chặt chẽ.</a:t>
            </a:r>
            <a:endParaRPr dirty="0"/>
          </a:p>
        </p:txBody>
      </p:sp>
      <p:grpSp>
        <p:nvGrpSpPr>
          <p:cNvPr id="1598" name="Google Shape;1598;p30">
            <a:extLst>
              <a:ext uri="{FF2B5EF4-FFF2-40B4-BE49-F238E27FC236}">
                <a16:creationId xmlns:a16="http://schemas.microsoft.com/office/drawing/2014/main" id="{739B1270-08E8-F2B8-C4C5-047F1C899114}"/>
              </a:ext>
            </a:extLst>
          </p:cNvPr>
          <p:cNvGrpSpPr/>
          <p:nvPr/>
        </p:nvGrpSpPr>
        <p:grpSpPr>
          <a:xfrm>
            <a:off x="7814889" y="900912"/>
            <a:ext cx="887675" cy="801288"/>
            <a:chOff x="6544194" y="2365864"/>
            <a:chExt cx="529544" cy="478038"/>
          </a:xfrm>
        </p:grpSpPr>
        <p:sp>
          <p:nvSpPr>
            <p:cNvPr id="1599" name="Google Shape;1599;p30">
              <a:extLst>
                <a:ext uri="{FF2B5EF4-FFF2-40B4-BE49-F238E27FC236}">
                  <a16:creationId xmlns:a16="http://schemas.microsoft.com/office/drawing/2014/main" id="{AF9E084F-9579-1AAE-B848-9347D240765E}"/>
                </a:ext>
              </a:extLst>
            </p:cNvPr>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a:extLst>
                <a:ext uri="{FF2B5EF4-FFF2-40B4-BE49-F238E27FC236}">
                  <a16:creationId xmlns:a16="http://schemas.microsoft.com/office/drawing/2014/main" id="{4C3822C9-1F64-C615-CFA2-E115235DB4ED}"/>
                </a:ext>
              </a:extLst>
            </p:cNvPr>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a:extLst>
                <a:ext uri="{FF2B5EF4-FFF2-40B4-BE49-F238E27FC236}">
                  <a16:creationId xmlns:a16="http://schemas.microsoft.com/office/drawing/2014/main" id="{CEDF88A0-F728-5D91-58A9-324A0C0BDCFF}"/>
                </a:ext>
              </a:extLst>
            </p:cNvPr>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a:extLst>
                <a:ext uri="{FF2B5EF4-FFF2-40B4-BE49-F238E27FC236}">
                  <a16:creationId xmlns:a16="http://schemas.microsoft.com/office/drawing/2014/main" id="{3C00C1CB-7C3C-9356-B6F7-BD5F600C0411}"/>
                </a:ext>
              </a:extLst>
            </p:cNvPr>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a:extLst>
                <a:ext uri="{FF2B5EF4-FFF2-40B4-BE49-F238E27FC236}">
                  <a16:creationId xmlns:a16="http://schemas.microsoft.com/office/drawing/2014/main" id="{B5EDB9C5-CB2F-440F-9EBB-2EAEED0539C2}"/>
                </a:ext>
              </a:extLst>
            </p:cNvPr>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a:extLst>
                <a:ext uri="{FF2B5EF4-FFF2-40B4-BE49-F238E27FC236}">
                  <a16:creationId xmlns:a16="http://schemas.microsoft.com/office/drawing/2014/main" id="{8F303FA1-77D0-FAC9-52A9-2B732AFA20A1}"/>
                </a:ext>
              </a:extLst>
            </p:cNvPr>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a:extLst>
                <a:ext uri="{FF2B5EF4-FFF2-40B4-BE49-F238E27FC236}">
                  <a16:creationId xmlns:a16="http://schemas.microsoft.com/office/drawing/2014/main" id="{0B9404C1-4E8A-DDF4-61D7-2591F2C210CA}"/>
                </a:ext>
              </a:extLst>
            </p:cNvPr>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a:extLst>
                <a:ext uri="{FF2B5EF4-FFF2-40B4-BE49-F238E27FC236}">
                  <a16:creationId xmlns:a16="http://schemas.microsoft.com/office/drawing/2014/main" id="{9CA76233-B2EB-0439-856C-F736DB002807}"/>
                </a:ext>
              </a:extLst>
            </p:cNvPr>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a:extLst>
                <a:ext uri="{FF2B5EF4-FFF2-40B4-BE49-F238E27FC236}">
                  <a16:creationId xmlns:a16="http://schemas.microsoft.com/office/drawing/2014/main" id="{4CD4244D-B0E2-838C-ECB6-4C042DE6C893}"/>
                </a:ext>
              </a:extLst>
            </p:cNvPr>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a:extLst>
                <a:ext uri="{FF2B5EF4-FFF2-40B4-BE49-F238E27FC236}">
                  <a16:creationId xmlns:a16="http://schemas.microsoft.com/office/drawing/2014/main" id="{87A7633F-35EA-3DC7-CBF9-19D04885BA27}"/>
                </a:ext>
              </a:extLst>
            </p:cNvPr>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1583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4">
                                            <p:txEl>
                                              <p:pRg st="0" end="0"/>
                                            </p:txEl>
                                          </p:spTgt>
                                        </p:tgtEl>
                                        <p:attrNameLst>
                                          <p:attrName>style.visibility</p:attrName>
                                        </p:attrNameLst>
                                      </p:cBhvr>
                                      <p:to>
                                        <p:strVal val="visible"/>
                                      </p:to>
                                    </p:set>
                                    <p:animEffect transition="in" filter="wipe(down)">
                                      <p:cBhvr>
                                        <p:cTn id="7" dur="500"/>
                                        <p:tgtEl>
                                          <p:spTgt spid="15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94">
                                            <p:txEl>
                                              <p:pRg st="1" end="1"/>
                                            </p:txEl>
                                          </p:spTgt>
                                        </p:tgtEl>
                                        <p:attrNameLst>
                                          <p:attrName>style.visibility</p:attrName>
                                        </p:attrNameLst>
                                      </p:cBhvr>
                                      <p:to>
                                        <p:strVal val="visible"/>
                                      </p:to>
                                    </p:set>
                                    <p:animEffect transition="in" filter="wipe(down)">
                                      <p:cBhvr>
                                        <p:cTn id="12" dur="500"/>
                                        <p:tgtEl>
                                          <p:spTgt spid="159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DF10C5AC-AD2B-B292-F6B3-231A6C72C38F}"/>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E639B531-5D2B-0398-9B42-8941DBCC5060}"/>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2. Phân tích yêu cầu hệ thống</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2" name="Google Shape;1592;p30">
            <a:extLst>
              <a:ext uri="{FF2B5EF4-FFF2-40B4-BE49-F238E27FC236}">
                <a16:creationId xmlns:a16="http://schemas.microsoft.com/office/drawing/2014/main" id="{2BED5A61-D9A7-F2E3-420F-3620240F6A85}"/>
              </a:ext>
            </a:extLst>
          </p:cNvPr>
          <p:cNvSpPr txBox="1">
            <a:spLocks noGrp="1"/>
          </p:cNvSpPr>
          <p:nvPr>
            <p:ph type="subTitle" idx="4"/>
          </p:nvPr>
        </p:nvSpPr>
        <p:spPr>
          <a:xfrm>
            <a:off x="825761" y="1153894"/>
            <a:ext cx="6310684" cy="4431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Lợi ích của dịch vụ in ấn thống minh (HCMUT_SSPS)</a:t>
            </a:r>
            <a:endParaRPr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4" name="Google Shape;1594;p30">
            <a:extLst>
              <a:ext uri="{FF2B5EF4-FFF2-40B4-BE49-F238E27FC236}">
                <a16:creationId xmlns:a16="http://schemas.microsoft.com/office/drawing/2014/main" id="{F0A2EA79-FC27-82C0-BDAE-BDC366144BA1}"/>
              </a:ext>
            </a:extLst>
          </p:cNvPr>
          <p:cNvSpPr txBox="1">
            <a:spLocks noGrp="1"/>
          </p:cNvSpPr>
          <p:nvPr>
            <p:ph type="subTitle" idx="1"/>
          </p:nvPr>
        </p:nvSpPr>
        <p:spPr>
          <a:xfrm>
            <a:off x="820287" y="1538826"/>
            <a:ext cx="7275014" cy="2703762"/>
          </a:xfrm>
          <a:prstGeom prst="rect">
            <a:avLst/>
          </a:prstGeom>
        </p:spPr>
        <p:txBody>
          <a:bodyPr spcFirstLastPara="1" wrap="square" lIns="91425" tIns="91425" rIns="91425" bIns="91425" anchor="t" anchorCtr="0">
            <a:noAutofit/>
          </a:bodyPr>
          <a:lstStyle/>
          <a:p>
            <a:pPr marL="285750" lvl="0" indent="-285750">
              <a:buFontTx/>
              <a:buChar char="-"/>
            </a:pPr>
            <a:r>
              <a:rPr lang="en-US" sz="1800" b="1" dirty="0"/>
              <a:t>Sinh </a:t>
            </a:r>
            <a:r>
              <a:rPr lang="en-US" sz="1800" b="1" dirty="0" err="1"/>
              <a:t>viên</a:t>
            </a:r>
            <a:r>
              <a:rPr lang="en-US" sz="1800" b="1" dirty="0"/>
              <a:t>:</a:t>
            </a:r>
            <a:r>
              <a:rPr lang="en-US" sz="1800" dirty="0"/>
              <a:t> </a:t>
            </a:r>
            <a:r>
              <a:rPr lang="vi-VN" sz="1800" dirty="0"/>
              <a:t>Giúp các sinh viên có thể nhanh chóng và tiện lợi hơn trong việc in ấn. Không</a:t>
            </a:r>
            <a:r>
              <a:rPr lang="en-US" sz="1800" dirty="0"/>
              <a:t> </a:t>
            </a:r>
            <a:r>
              <a:rPr lang="vi-VN" sz="1800" dirty="0"/>
              <a:t>những thế mà còn là quản lý các tài liệu, lịch sử in tốt hơn, bảo mật hơn cho sinh viên.</a:t>
            </a:r>
            <a:r>
              <a:rPr lang="en-US" sz="1800" dirty="0"/>
              <a:t> </a:t>
            </a:r>
            <a:r>
              <a:rPr lang="vi-VN" sz="1800" dirty="0"/>
              <a:t>Giảm thiểu thời gian phải tìm kiếm địa điểm in cho sinh viên.</a:t>
            </a:r>
            <a:endParaRPr lang="en-US" sz="1800" dirty="0"/>
          </a:p>
          <a:p>
            <a:pPr marL="285750" lvl="0" indent="-285750">
              <a:buFontTx/>
              <a:buChar char="-"/>
            </a:pPr>
            <a:r>
              <a:rPr lang="en-US" sz="1800" b="1" dirty="0" err="1"/>
              <a:t>Cán</a:t>
            </a:r>
            <a:r>
              <a:rPr lang="en-US" sz="1800" b="1" dirty="0"/>
              <a:t> </a:t>
            </a:r>
            <a:r>
              <a:rPr lang="en-US" sz="1800" b="1" dirty="0" err="1"/>
              <a:t>bộ</a:t>
            </a:r>
            <a:r>
              <a:rPr lang="en-US" sz="1800" b="1" dirty="0"/>
              <a:t> quản lý dịch </a:t>
            </a:r>
            <a:r>
              <a:rPr lang="en-US" sz="1800" b="1" dirty="0" err="1"/>
              <a:t>vụ</a:t>
            </a:r>
            <a:r>
              <a:rPr lang="en-US" sz="1800" b="1" dirty="0"/>
              <a:t> in </a:t>
            </a:r>
            <a:r>
              <a:rPr lang="en-US" sz="1800" b="1" dirty="0" err="1"/>
              <a:t>ấn</a:t>
            </a:r>
            <a:r>
              <a:rPr lang="en-US" sz="1800" b="1" dirty="0"/>
              <a:t> (SPSO): </a:t>
            </a:r>
            <a:r>
              <a:rPr lang="vi-VN" sz="1800" dirty="0"/>
              <a:t>Nhân viên SPSO được tiếp xúc với hệ</a:t>
            </a:r>
            <a:r>
              <a:rPr lang="en-US" sz="1800" dirty="0"/>
              <a:t> </a:t>
            </a:r>
            <a:r>
              <a:rPr lang="vi-VN" sz="1800" dirty="0"/>
              <a:t>thống quản lý đơn giản nhưng hiệu quả, nhằm đảm bảo quá trình duy trì hệ thống. Điển</a:t>
            </a:r>
            <a:r>
              <a:rPr lang="en-US" sz="1800" dirty="0"/>
              <a:t> </a:t>
            </a:r>
            <a:r>
              <a:rPr lang="vi-VN" sz="1800" dirty="0"/>
              <a:t>hình như quản lí lịch sử in, tình trạng máy in, bảo trì máy in, bảo trì hệ thống phần mềm.</a:t>
            </a:r>
            <a:endParaRPr sz="1800" dirty="0"/>
          </a:p>
        </p:txBody>
      </p:sp>
      <p:grpSp>
        <p:nvGrpSpPr>
          <p:cNvPr id="1598" name="Google Shape;1598;p30">
            <a:extLst>
              <a:ext uri="{FF2B5EF4-FFF2-40B4-BE49-F238E27FC236}">
                <a16:creationId xmlns:a16="http://schemas.microsoft.com/office/drawing/2014/main" id="{5886473E-01CF-58A6-888A-AE743E60EE04}"/>
              </a:ext>
            </a:extLst>
          </p:cNvPr>
          <p:cNvGrpSpPr/>
          <p:nvPr/>
        </p:nvGrpSpPr>
        <p:grpSpPr>
          <a:xfrm>
            <a:off x="7814889" y="900912"/>
            <a:ext cx="887675" cy="801288"/>
            <a:chOff x="6544194" y="2365864"/>
            <a:chExt cx="529544" cy="478038"/>
          </a:xfrm>
        </p:grpSpPr>
        <p:sp>
          <p:nvSpPr>
            <p:cNvPr id="1599" name="Google Shape;1599;p30">
              <a:extLst>
                <a:ext uri="{FF2B5EF4-FFF2-40B4-BE49-F238E27FC236}">
                  <a16:creationId xmlns:a16="http://schemas.microsoft.com/office/drawing/2014/main" id="{3177E46F-AC23-F5DA-0139-15FC8A86E080}"/>
                </a:ext>
              </a:extLst>
            </p:cNvPr>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a:extLst>
                <a:ext uri="{FF2B5EF4-FFF2-40B4-BE49-F238E27FC236}">
                  <a16:creationId xmlns:a16="http://schemas.microsoft.com/office/drawing/2014/main" id="{B68AE34E-51EF-800A-A51D-22752B87484C}"/>
                </a:ext>
              </a:extLst>
            </p:cNvPr>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a:extLst>
                <a:ext uri="{FF2B5EF4-FFF2-40B4-BE49-F238E27FC236}">
                  <a16:creationId xmlns:a16="http://schemas.microsoft.com/office/drawing/2014/main" id="{946814CF-4959-4441-6061-225619970886}"/>
                </a:ext>
              </a:extLst>
            </p:cNvPr>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a:extLst>
                <a:ext uri="{FF2B5EF4-FFF2-40B4-BE49-F238E27FC236}">
                  <a16:creationId xmlns:a16="http://schemas.microsoft.com/office/drawing/2014/main" id="{E3596B17-6EE3-492C-F443-1E40A83A9DAD}"/>
                </a:ext>
              </a:extLst>
            </p:cNvPr>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a:extLst>
                <a:ext uri="{FF2B5EF4-FFF2-40B4-BE49-F238E27FC236}">
                  <a16:creationId xmlns:a16="http://schemas.microsoft.com/office/drawing/2014/main" id="{D37338A9-DF92-F6FA-CFAC-0BB248964D29}"/>
                </a:ext>
              </a:extLst>
            </p:cNvPr>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a:extLst>
                <a:ext uri="{FF2B5EF4-FFF2-40B4-BE49-F238E27FC236}">
                  <a16:creationId xmlns:a16="http://schemas.microsoft.com/office/drawing/2014/main" id="{4045BBED-FCCB-0FAA-DE5D-090D52D991B8}"/>
                </a:ext>
              </a:extLst>
            </p:cNvPr>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a:extLst>
                <a:ext uri="{FF2B5EF4-FFF2-40B4-BE49-F238E27FC236}">
                  <a16:creationId xmlns:a16="http://schemas.microsoft.com/office/drawing/2014/main" id="{D85BB638-ACCE-91D5-824A-2B94749EAD11}"/>
                </a:ext>
              </a:extLst>
            </p:cNvPr>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a:extLst>
                <a:ext uri="{FF2B5EF4-FFF2-40B4-BE49-F238E27FC236}">
                  <a16:creationId xmlns:a16="http://schemas.microsoft.com/office/drawing/2014/main" id="{A2DAD386-2D4D-50DA-428E-3C8D0A5035FE}"/>
                </a:ext>
              </a:extLst>
            </p:cNvPr>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a:extLst>
                <a:ext uri="{FF2B5EF4-FFF2-40B4-BE49-F238E27FC236}">
                  <a16:creationId xmlns:a16="http://schemas.microsoft.com/office/drawing/2014/main" id="{B0A3DE78-85FC-B069-3D11-3E2A5670DD9B}"/>
                </a:ext>
              </a:extLst>
            </p:cNvPr>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a:extLst>
                <a:ext uri="{FF2B5EF4-FFF2-40B4-BE49-F238E27FC236}">
                  <a16:creationId xmlns:a16="http://schemas.microsoft.com/office/drawing/2014/main" id="{C021930A-EB94-6171-B86C-FD463AF02AA2}"/>
                </a:ext>
              </a:extLst>
            </p:cNvPr>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2739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92">
                                            <p:txEl>
                                              <p:pRg st="0" end="0"/>
                                            </p:txEl>
                                          </p:spTgt>
                                        </p:tgtEl>
                                        <p:attrNameLst>
                                          <p:attrName>style.visibility</p:attrName>
                                        </p:attrNameLst>
                                      </p:cBhvr>
                                      <p:to>
                                        <p:strVal val="visible"/>
                                      </p:to>
                                    </p:set>
                                    <p:animEffect transition="in" filter="barn(inVertical)">
                                      <p:cBhvr>
                                        <p:cTn id="7" dur="500"/>
                                        <p:tgtEl>
                                          <p:spTgt spid="15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94">
                                            <p:txEl>
                                              <p:pRg st="0" end="0"/>
                                            </p:txEl>
                                          </p:spTgt>
                                        </p:tgtEl>
                                        <p:attrNameLst>
                                          <p:attrName>style.visibility</p:attrName>
                                        </p:attrNameLst>
                                      </p:cBhvr>
                                      <p:to>
                                        <p:strVal val="visible"/>
                                      </p:to>
                                    </p:set>
                                    <p:animEffect transition="in" filter="wipe(down)">
                                      <p:cBhvr>
                                        <p:cTn id="12" dur="500"/>
                                        <p:tgtEl>
                                          <p:spTgt spid="15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94">
                                            <p:txEl>
                                              <p:pRg st="1" end="1"/>
                                            </p:txEl>
                                          </p:spTgt>
                                        </p:tgtEl>
                                        <p:attrNameLst>
                                          <p:attrName>style.visibility</p:attrName>
                                        </p:attrNameLst>
                                      </p:cBhvr>
                                      <p:to>
                                        <p:strVal val="visible"/>
                                      </p:to>
                                    </p:set>
                                    <p:animEffect transition="in" filter="wipe(down)">
                                      <p:cBhvr>
                                        <p:cTn id="17" dur="500"/>
                                        <p:tgtEl>
                                          <p:spTgt spid="159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 grpId="0" build="p"/>
      <p:bldP spid="159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DC341410-B2B8-F78A-E0CB-9A56038996D9}"/>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7381BE79-CCD8-48EE-3717-EE331991B2AE}"/>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2. Phân tích yêu cầu hệ thống</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2" name="Google Shape;1592;p30">
            <a:extLst>
              <a:ext uri="{FF2B5EF4-FFF2-40B4-BE49-F238E27FC236}">
                <a16:creationId xmlns:a16="http://schemas.microsoft.com/office/drawing/2014/main" id="{64DD6DD0-F9CD-2C06-A9EB-F8CA030EA3FE}"/>
              </a:ext>
            </a:extLst>
          </p:cNvPr>
          <p:cNvSpPr txBox="1">
            <a:spLocks noGrp="1"/>
          </p:cNvSpPr>
          <p:nvPr>
            <p:ph type="subTitle" idx="4"/>
          </p:nvPr>
        </p:nvSpPr>
        <p:spPr>
          <a:xfrm>
            <a:off x="825761" y="1153894"/>
            <a:ext cx="6310684" cy="4431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Lợi ích của dịch vụ in ấn thống minh (HCMUT_SSPS)</a:t>
            </a:r>
            <a:endParaRPr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4" name="Google Shape;1594;p30">
            <a:extLst>
              <a:ext uri="{FF2B5EF4-FFF2-40B4-BE49-F238E27FC236}">
                <a16:creationId xmlns:a16="http://schemas.microsoft.com/office/drawing/2014/main" id="{7B1756E5-1461-AA53-473E-9F4EACB2AA2B}"/>
              </a:ext>
            </a:extLst>
          </p:cNvPr>
          <p:cNvSpPr txBox="1">
            <a:spLocks noGrp="1"/>
          </p:cNvSpPr>
          <p:nvPr>
            <p:ph type="subTitle" idx="1"/>
          </p:nvPr>
        </p:nvSpPr>
        <p:spPr>
          <a:xfrm>
            <a:off x="820287" y="1538826"/>
            <a:ext cx="7275014" cy="3301306"/>
          </a:xfrm>
          <a:prstGeom prst="rect">
            <a:avLst/>
          </a:prstGeom>
        </p:spPr>
        <p:txBody>
          <a:bodyPr spcFirstLastPara="1" wrap="square" lIns="91425" tIns="91425" rIns="91425" bIns="91425" anchor="t" anchorCtr="0">
            <a:noAutofit/>
          </a:bodyPr>
          <a:lstStyle/>
          <a:p>
            <a:pPr marL="285750" lvl="0" indent="-285750">
              <a:buFontTx/>
              <a:buChar char="-"/>
            </a:pPr>
            <a:r>
              <a:rPr lang="en-US" sz="1800" b="1" dirty="0"/>
              <a:t>HCMUT Administrator:</a:t>
            </a:r>
            <a:r>
              <a:rPr lang="en-US" sz="1800" dirty="0"/>
              <a:t> </a:t>
            </a:r>
            <a:r>
              <a:rPr lang="vi-VN" sz="1800" dirty="0"/>
              <a:t>Mang đến dịch vụ tiện lợi cho sinh viên, cải thiện chất lượng</a:t>
            </a:r>
            <a:r>
              <a:rPr lang="en-US" sz="1800" dirty="0"/>
              <a:t> </a:t>
            </a:r>
            <a:r>
              <a:rPr lang="vi-VN" sz="1800" dirty="0"/>
              <a:t>học tập, làm việc của sinh viên, tối ưu hóa nguồn cơ sở vật chất của nhà trường (các máy</a:t>
            </a:r>
            <a:r>
              <a:rPr lang="en-US" sz="1800" dirty="0"/>
              <a:t> </a:t>
            </a:r>
            <a:r>
              <a:rPr lang="vi-VN" sz="1800" dirty="0"/>
              <a:t>in), giảm thời gian xử lý, quản lý chi phí duy trì hệ thống một cách hiệu quả, cùng với</a:t>
            </a:r>
            <a:r>
              <a:rPr lang="en-US" sz="1800" dirty="0"/>
              <a:t> </a:t>
            </a:r>
            <a:r>
              <a:rPr lang="vi-VN" sz="1800" dirty="0"/>
              <a:t>SPSO đề ra những chính sách giúp nâng cao trải nghiệm của người dùng cuối.</a:t>
            </a:r>
            <a:endParaRPr lang="en-US" sz="1800" dirty="0"/>
          </a:p>
          <a:p>
            <a:pPr marL="285750" lvl="0" indent="-285750">
              <a:buFontTx/>
              <a:buChar char="-"/>
            </a:pPr>
            <a:r>
              <a:rPr lang="en-US" sz="1800" b="1" dirty="0"/>
              <a:t>Development Team: </a:t>
            </a:r>
            <a:r>
              <a:rPr lang="vi-VN" sz="1800" dirty="0"/>
              <a:t>Xây dựng được một hệ thống có ích cho cộng đồng, có khả năng</a:t>
            </a:r>
            <a:r>
              <a:rPr lang="en-US" sz="1800" dirty="0"/>
              <a:t> </a:t>
            </a:r>
            <a:r>
              <a:rPr lang="vi-VN" sz="1800" dirty="0"/>
              <a:t>phát triển và duy trì phần mềm một cách hiệu quả và nhanh chóng, tăng thêm kinh nghiệm,</a:t>
            </a:r>
            <a:r>
              <a:rPr lang="en-US" sz="1800" dirty="0"/>
              <a:t> </a:t>
            </a:r>
            <a:r>
              <a:rPr lang="vi-VN" sz="1800" dirty="0"/>
              <a:t>kỹ năng.</a:t>
            </a:r>
            <a:endParaRPr sz="1800" dirty="0"/>
          </a:p>
        </p:txBody>
      </p:sp>
      <p:grpSp>
        <p:nvGrpSpPr>
          <p:cNvPr id="1598" name="Google Shape;1598;p30">
            <a:extLst>
              <a:ext uri="{FF2B5EF4-FFF2-40B4-BE49-F238E27FC236}">
                <a16:creationId xmlns:a16="http://schemas.microsoft.com/office/drawing/2014/main" id="{E0950F2A-6E76-346E-4658-20E2A5125285}"/>
              </a:ext>
            </a:extLst>
          </p:cNvPr>
          <p:cNvGrpSpPr/>
          <p:nvPr/>
        </p:nvGrpSpPr>
        <p:grpSpPr>
          <a:xfrm>
            <a:off x="7814889" y="900912"/>
            <a:ext cx="887675" cy="801288"/>
            <a:chOff x="6544194" y="2365864"/>
            <a:chExt cx="529544" cy="478038"/>
          </a:xfrm>
        </p:grpSpPr>
        <p:sp>
          <p:nvSpPr>
            <p:cNvPr id="1599" name="Google Shape;1599;p30">
              <a:extLst>
                <a:ext uri="{FF2B5EF4-FFF2-40B4-BE49-F238E27FC236}">
                  <a16:creationId xmlns:a16="http://schemas.microsoft.com/office/drawing/2014/main" id="{3011AB0B-09F7-79EB-B1D4-6666C365B6BE}"/>
                </a:ext>
              </a:extLst>
            </p:cNvPr>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a:extLst>
                <a:ext uri="{FF2B5EF4-FFF2-40B4-BE49-F238E27FC236}">
                  <a16:creationId xmlns:a16="http://schemas.microsoft.com/office/drawing/2014/main" id="{F72DAFA7-0484-75BF-15C7-3AC5B1F8F666}"/>
                </a:ext>
              </a:extLst>
            </p:cNvPr>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a:extLst>
                <a:ext uri="{FF2B5EF4-FFF2-40B4-BE49-F238E27FC236}">
                  <a16:creationId xmlns:a16="http://schemas.microsoft.com/office/drawing/2014/main" id="{D7C9888B-5C47-DCC6-BA1D-2E953FF3BEC9}"/>
                </a:ext>
              </a:extLst>
            </p:cNvPr>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a:extLst>
                <a:ext uri="{FF2B5EF4-FFF2-40B4-BE49-F238E27FC236}">
                  <a16:creationId xmlns:a16="http://schemas.microsoft.com/office/drawing/2014/main" id="{3253A05D-A097-739A-ACCE-B40EF6C34159}"/>
                </a:ext>
              </a:extLst>
            </p:cNvPr>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a:extLst>
                <a:ext uri="{FF2B5EF4-FFF2-40B4-BE49-F238E27FC236}">
                  <a16:creationId xmlns:a16="http://schemas.microsoft.com/office/drawing/2014/main" id="{06AF0663-0244-D9C0-D020-2AB487BF9C7E}"/>
                </a:ext>
              </a:extLst>
            </p:cNvPr>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a:extLst>
                <a:ext uri="{FF2B5EF4-FFF2-40B4-BE49-F238E27FC236}">
                  <a16:creationId xmlns:a16="http://schemas.microsoft.com/office/drawing/2014/main" id="{2A0EE505-2603-6990-1135-EC741CB15409}"/>
                </a:ext>
              </a:extLst>
            </p:cNvPr>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a:extLst>
                <a:ext uri="{FF2B5EF4-FFF2-40B4-BE49-F238E27FC236}">
                  <a16:creationId xmlns:a16="http://schemas.microsoft.com/office/drawing/2014/main" id="{5932312C-7945-722F-E306-2357AF9CD2E6}"/>
                </a:ext>
              </a:extLst>
            </p:cNvPr>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a:extLst>
                <a:ext uri="{FF2B5EF4-FFF2-40B4-BE49-F238E27FC236}">
                  <a16:creationId xmlns:a16="http://schemas.microsoft.com/office/drawing/2014/main" id="{3399D2C0-84C7-4C90-53F7-21B458C03B8B}"/>
                </a:ext>
              </a:extLst>
            </p:cNvPr>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a:extLst>
                <a:ext uri="{FF2B5EF4-FFF2-40B4-BE49-F238E27FC236}">
                  <a16:creationId xmlns:a16="http://schemas.microsoft.com/office/drawing/2014/main" id="{EBD06B73-9079-AD38-5408-D558765CF202}"/>
                </a:ext>
              </a:extLst>
            </p:cNvPr>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a:extLst>
                <a:ext uri="{FF2B5EF4-FFF2-40B4-BE49-F238E27FC236}">
                  <a16:creationId xmlns:a16="http://schemas.microsoft.com/office/drawing/2014/main" id="{4162EE1E-4ACB-F26F-3A91-484DF2923785}"/>
                </a:ext>
              </a:extLst>
            </p:cNvPr>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0111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4">
                                            <p:txEl>
                                              <p:pRg st="0" end="0"/>
                                            </p:txEl>
                                          </p:spTgt>
                                        </p:tgtEl>
                                        <p:attrNameLst>
                                          <p:attrName>style.visibility</p:attrName>
                                        </p:attrNameLst>
                                      </p:cBhvr>
                                      <p:to>
                                        <p:strVal val="visible"/>
                                      </p:to>
                                    </p:set>
                                    <p:animEffect transition="in" filter="wipe(down)">
                                      <p:cBhvr>
                                        <p:cTn id="7" dur="500"/>
                                        <p:tgtEl>
                                          <p:spTgt spid="15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94">
                                            <p:txEl>
                                              <p:pRg st="1" end="1"/>
                                            </p:txEl>
                                          </p:spTgt>
                                        </p:tgtEl>
                                        <p:attrNameLst>
                                          <p:attrName>style.visibility</p:attrName>
                                        </p:attrNameLst>
                                      </p:cBhvr>
                                      <p:to>
                                        <p:strVal val="visible"/>
                                      </p:to>
                                    </p:set>
                                    <p:animEffect transition="in" filter="wipe(down)">
                                      <p:cBhvr>
                                        <p:cTn id="12" dur="500"/>
                                        <p:tgtEl>
                                          <p:spTgt spid="159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695B56DC-E5AD-6474-5E75-C067FC58E3AF}"/>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44D7B5F5-D7D2-2EC4-49FA-C74687526D0E}"/>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3. Yêu cầu chức năng &amp; phi chức năng </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2" name="Google Shape;1592;p30">
            <a:extLst>
              <a:ext uri="{FF2B5EF4-FFF2-40B4-BE49-F238E27FC236}">
                <a16:creationId xmlns:a16="http://schemas.microsoft.com/office/drawing/2014/main" id="{E01CDA83-3918-C33A-3BA5-5D7A2124C948}"/>
              </a:ext>
            </a:extLst>
          </p:cNvPr>
          <p:cNvSpPr txBox="1">
            <a:spLocks noGrp="1"/>
          </p:cNvSpPr>
          <p:nvPr>
            <p:ph type="subTitle" idx="4"/>
          </p:nvPr>
        </p:nvSpPr>
        <p:spPr>
          <a:xfrm>
            <a:off x="825761" y="1153894"/>
            <a:ext cx="6310684" cy="4431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Yêu cầu chức năng (Functional Requirements)</a:t>
            </a:r>
            <a:endParaRPr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4" name="Google Shape;1594;p30">
            <a:extLst>
              <a:ext uri="{FF2B5EF4-FFF2-40B4-BE49-F238E27FC236}">
                <a16:creationId xmlns:a16="http://schemas.microsoft.com/office/drawing/2014/main" id="{A11C44DD-3F0B-354B-1F55-AE0CD856B67B}"/>
              </a:ext>
            </a:extLst>
          </p:cNvPr>
          <p:cNvSpPr txBox="1">
            <a:spLocks noGrp="1"/>
          </p:cNvSpPr>
          <p:nvPr>
            <p:ph type="subTitle" idx="1"/>
          </p:nvPr>
        </p:nvSpPr>
        <p:spPr>
          <a:xfrm>
            <a:off x="820287" y="1538825"/>
            <a:ext cx="7275014" cy="30629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800" b="1" dirty="0"/>
              <a:t>Sinh </a:t>
            </a:r>
            <a:r>
              <a:rPr lang="en-US" sz="1800" b="1" dirty="0" err="1"/>
              <a:t>viên</a:t>
            </a:r>
            <a:r>
              <a:rPr lang="en-US" sz="1800" b="1" dirty="0"/>
              <a:t>: </a:t>
            </a:r>
          </a:p>
          <a:p>
            <a:pPr marL="285750" lvl="0" indent="-285750" algn="l" rtl="0">
              <a:spcBef>
                <a:spcPts val="0"/>
              </a:spcBef>
              <a:spcAft>
                <a:spcPts val="0"/>
              </a:spcAft>
              <a:buFontTx/>
              <a:buChar char="-"/>
            </a:pPr>
            <a:r>
              <a:rPr lang="en-US" sz="1600" dirty="0"/>
              <a:t>Sinh </a:t>
            </a:r>
            <a:r>
              <a:rPr lang="en-US" sz="1600" dirty="0" err="1"/>
              <a:t>viên</a:t>
            </a:r>
            <a:r>
              <a:rPr lang="en-US" sz="1600" dirty="0"/>
              <a:t> có </a:t>
            </a:r>
            <a:r>
              <a:rPr lang="en-US" sz="1600" dirty="0" err="1"/>
              <a:t>thể</a:t>
            </a:r>
            <a:r>
              <a:rPr lang="en-US" sz="1600" dirty="0"/>
              <a:t> </a:t>
            </a:r>
            <a:r>
              <a:rPr lang="en-US" sz="1600" dirty="0" err="1"/>
              <a:t>đăng</a:t>
            </a:r>
            <a:r>
              <a:rPr lang="en-US" sz="1600" dirty="0"/>
              <a:t> </a:t>
            </a:r>
            <a:r>
              <a:rPr lang="en-US" sz="1600" dirty="0" err="1"/>
              <a:t>nhập</a:t>
            </a:r>
            <a:r>
              <a:rPr lang="en-US" sz="1600" dirty="0"/>
              <a:t> </a:t>
            </a:r>
            <a:r>
              <a:rPr lang="en-US" sz="1600" dirty="0" err="1"/>
              <a:t>hệ</a:t>
            </a:r>
            <a:r>
              <a:rPr lang="en-US" sz="1600" dirty="0"/>
              <a:t> </a:t>
            </a:r>
            <a:r>
              <a:rPr lang="en-US" sz="1600" dirty="0" err="1"/>
              <a:t>thống</a:t>
            </a:r>
            <a:r>
              <a:rPr lang="en-US" sz="1600" dirty="0"/>
              <a:t> </a:t>
            </a:r>
            <a:r>
              <a:rPr lang="en-US" sz="1600" dirty="0" err="1"/>
              <a:t>thông</a:t>
            </a:r>
            <a:r>
              <a:rPr lang="en-US" sz="1600" dirty="0"/>
              <a:t> qua mobile app </a:t>
            </a:r>
            <a:r>
              <a:rPr lang="en-US" sz="1600" dirty="0" err="1"/>
              <a:t>hoặc</a:t>
            </a:r>
            <a:r>
              <a:rPr lang="en-US" sz="1600" dirty="0"/>
              <a:t> web-based app. </a:t>
            </a:r>
          </a:p>
          <a:p>
            <a:pPr marL="285750" lvl="0" indent="-285750" algn="l" rtl="0">
              <a:spcBef>
                <a:spcPts val="0"/>
              </a:spcBef>
              <a:spcAft>
                <a:spcPts val="0"/>
              </a:spcAft>
              <a:buFontTx/>
              <a:buChar char="-"/>
            </a:pPr>
            <a:r>
              <a:rPr lang="vi-VN" sz="1600" dirty="0"/>
              <a:t>Sinh viên có thể tải lên tài liệu cần in với các định dạng được hệ thống cho phép.</a:t>
            </a:r>
            <a:endParaRPr lang="en-US" sz="1600" dirty="0"/>
          </a:p>
          <a:p>
            <a:pPr marL="285750" lvl="0" indent="-285750" algn="l" rtl="0">
              <a:spcBef>
                <a:spcPts val="0"/>
              </a:spcBef>
              <a:spcAft>
                <a:spcPts val="0"/>
              </a:spcAft>
              <a:buFontTx/>
              <a:buChar char="-"/>
            </a:pPr>
            <a:r>
              <a:rPr lang="en-US" sz="1600" dirty="0"/>
              <a:t>Sinh </a:t>
            </a:r>
            <a:r>
              <a:rPr lang="en-US" sz="1600" dirty="0" err="1"/>
              <a:t>viên</a:t>
            </a:r>
            <a:r>
              <a:rPr lang="en-US" sz="1600" dirty="0"/>
              <a:t> có </a:t>
            </a:r>
            <a:r>
              <a:rPr lang="en-US" sz="1600" dirty="0" err="1"/>
              <a:t>thể</a:t>
            </a:r>
            <a:r>
              <a:rPr lang="en-US" sz="1600" dirty="0"/>
              <a:t> </a:t>
            </a:r>
            <a:r>
              <a:rPr lang="en-US" sz="1600" dirty="0" err="1"/>
              <a:t>chọn</a:t>
            </a:r>
            <a:r>
              <a:rPr lang="en-US" sz="1600" dirty="0"/>
              <a:t> </a:t>
            </a:r>
            <a:r>
              <a:rPr lang="en-US" sz="1600" dirty="0" err="1"/>
              <a:t>máy</a:t>
            </a:r>
            <a:r>
              <a:rPr lang="en-US" sz="1600" dirty="0"/>
              <a:t> in </a:t>
            </a:r>
            <a:r>
              <a:rPr lang="en-US" sz="1600" dirty="0" err="1"/>
              <a:t>từ</a:t>
            </a:r>
            <a:r>
              <a:rPr lang="en-US" sz="1600" dirty="0"/>
              <a:t> </a:t>
            </a:r>
            <a:r>
              <a:rPr lang="en-US" sz="1600" dirty="0" err="1"/>
              <a:t>danh</a:t>
            </a:r>
            <a:r>
              <a:rPr lang="en-US" sz="1600" dirty="0"/>
              <a:t> </a:t>
            </a:r>
            <a:r>
              <a:rPr lang="en-US" sz="1600" dirty="0" err="1"/>
              <a:t>sách</a:t>
            </a:r>
            <a:r>
              <a:rPr lang="en-US" sz="1600" dirty="0"/>
              <a:t> </a:t>
            </a:r>
            <a:r>
              <a:rPr lang="en-US" sz="1600" dirty="0" err="1"/>
              <a:t>các</a:t>
            </a:r>
            <a:r>
              <a:rPr lang="en-US" sz="1600" dirty="0"/>
              <a:t> </a:t>
            </a:r>
            <a:r>
              <a:rPr lang="en-US" sz="1600" dirty="0" err="1"/>
              <a:t>máy</a:t>
            </a:r>
            <a:r>
              <a:rPr lang="en-US" sz="1600" dirty="0"/>
              <a:t> in </a:t>
            </a:r>
            <a:r>
              <a:rPr lang="en-US" sz="1600" dirty="0" err="1"/>
              <a:t>khả</a:t>
            </a:r>
            <a:r>
              <a:rPr lang="en-US" sz="1600" dirty="0"/>
              <a:t> </a:t>
            </a:r>
            <a:r>
              <a:rPr lang="en-US" sz="1600" dirty="0" err="1"/>
              <a:t>dụng</a:t>
            </a:r>
            <a:r>
              <a:rPr lang="en-US" sz="1600" dirty="0"/>
              <a:t>.</a:t>
            </a:r>
          </a:p>
          <a:p>
            <a:pPr marL="285750" indent="-285750">
              <a:buFontTx/>
              <a:buChar char="-"/>
            </a:pPr>
            <a:r>
              <a:rPr lang="vi-VN" sz="1600" dirty="0"/>
              <a:t>Sinh viên có thể tùy chỉnh các thuộc tính in ấn như khổ giấy, số trang, in một/hai mặt, số bản sao.</a:t>
            </a:r>
            <a:endParaRPr lang="en-US" sz="1600" dirty="0"/>
          </a:p>
          <a:p>
            <a:pPr marL="285750" indent="-285750">
              <a:buFontTx/>
              <a:buChar char="-"/>
            </a:pPr>
            <a:r>
              <a:rPr lang="vi-VN" sz="1600" dirty="0"/>
              <a:t>Sinh viên có thể xem lịch sử in ấn cá nhân, bao gồm thông tin về tài liệu, thời gian in, máy in đã sử dụng và số lượng trang đã in.</a:t>
            </a:r>
            <a:endParaRPr lang="en-US" sz="1600" dirty="0"/>
          </a:p>
          <a:p>
            <a:pPr marL="285750" indent="-285750">
              <a:buFontTx/>
              <a:buChar char="-"/>
            </a:pPr>
            <a:r>
              <a:rPr lang="en-US" sz="1600" dirty="0"/>
              <a:t>Sinh </a:t>
            </a:r>
            <a:r>
              <a:rPr lang="en-US" sz="1600" dirty="0" err="1"/>
              <a:t>viên</a:t>
            </a:r>
            <a:r>
              <a:rPr lang="en-US" sz="1600" dirty="0"/>
              <a:t> có </a:t>
            </a:r>
            <a:r>
              <a:rPr lang="en-US" sz="1600" dirty="0" err="1"/>
              <a:t>thể</a:t>
            </a:r>
            <a:r>
              <a:rPr lang="en-US" sz="1600" dirty="0"/>
              <a:t> </a:t>
            </a:r>
            <a:r>
              <a:rPr lang="en-US" sz="1600" dirty="0" err="1"/>
              <a:t>mua</a:t>
            </a:r>
            <a:r>
              <a:rPr lang="en-US" sz="1600" dirty="0"/>
              <a:t> </a:t>
            </a:r>
            <a:r>
              <a:rPr lang="en-US" sz="1600" dirty="0" err="1"/>
              <a:t>thêm</a:t>
            </a:r>
            <a:r>
              <a:rPr lang="en-US" sz="1600" dirty="0"/>
              <a:t> </a:t>
            </a:r>
            <a:r>
              <a:rPr lang="en-US" sz="1600" dirty="0" err="1"/>
              <a:t>trang</a:t>
            </a:r>
            <a:r>
              <a:rPr lang="en-US" sz="1600" dirty="0"/>
              <a:t> in </a:t>
            </a:r>
            <a:r>
              <a:rPr lang="en-US" sz="1600" dirty="0" err="1"/>
              <a:t>và</a:t>
            </a:r>
            <a:r>
              <a:rPr lang="en-US" sz="1600" dirty="0"/>
              <a:t> </a:t>
            </a:r>
            <a:r>
              <a:rPr lang="en-US" sz="1600" dirty="0" err="1"/>
              <a:t>thanh</a:t>
            </a:r>
            <a:r>
              <a:rPr lang="en-US" sz="1600" dirty="0"/>
              <a:t> </a:t>
            </a:r>
            <a:r>
              <a:rPr lang="en-US" sz="1600" dirty="0" err="1"/>
              <a:t>toán</a:t>
            </a:r>
            <a:r>
              <a:rPr lang="en-US" sz="1600" dirty="0"/>
              <a:t> </a:t>
            </a:r>
            <a:r>
              <a:rPr lang="en-US" sz="1600" dirty="0" err="1"/>
              <a:t>trực</a:t>
            </a:r>
            <a:r>
              <a:rPr lang="en-US" sz="1600" dirty="0"/>
              <a:t> </a:t>
            </a:r>
            <a:r>
              <a:rPr lang="en-US" sz="1600" dirty="0" err="1"/>
              <a:t>tuyến</a:t>
            </a:r>
            <a:r>
              <a:rPr lang="en-US" sz="1600" dirty="0"/>
              <a:t> qua </a:t>
            </a:r>
            <a:r>
              <a:rPr lang="en-US" sz="1600" dirty="0" err="1"/>
              <a:t>BKPay</a:t>
            </a:r>
            <a:r>
              <a:rPr lang="en-US" sz="1600" dirty="0"/>
              <a:t>.</a:t>
            </a:r>
          </a:p>
          <a:p>
            <a:pPr marL="285750" indent="-285750">
              <a:buFontTx/>
              <a:buChar char="-"/>
            </a:pPr>
            <a:endParaRPr sz="1600" dirty="0"/>
          </a:p>
        </p:txBody>
      </p:sp>
      <p:grpSp>
        <p:nvGrpSpPr>
          <p:cNvPr id="1598" name="Google Shape;1598;p30">
            <a:extLst>
              <a:ext uri="{FF2B5EF4-FFF2-40B4-BE49-F238E27FC236}">
                <a16:creationId xmlns:a16="http://schemas.microsoft.com/office/drawing/2014/main" id="{94D6F921-22CA-C07A-B3E4-6523F5E5B446}"/>
              </a:ext>
            </a:extLst>
          </p:cNvPr>
          <p:cNvGrpSpPr/>
          <p:nvPr/>
        </p:nvGrpSpPr>
        <p:grpSpPr>
          <a:xfrm>
            <a:off x="7814889" y="900912"/>
            <a:ext cx="887675" cy="801288"/>
            <a:chOff x="6544194" y="2365864"/>
            <a:chExt cx="529544" cy="478038"/>
          </a:xfrm>
        </p:grpSpPr>
        <p:sp>
          <p:nvSpPr>
            <p:cNvPr id="1599" name="Google Shape;1599;p30">
              <a:extLst>
                <a:ext uri="{FF2B5EF4-FFF2-40B4-BE49-F238E27FC236}">
                  <a16:creationId xmlns:a16="http://schemas.microsoft.com/office/drawing/2014/main" id="{D0692140-F39C-0758-B495-489C2504333A}"/>
                </a:ext>
              </a:extLst>
            </p:cNvPr>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a:extLst>
                <a:ext uri="{FF2B5EF4-FFF2-40B4-BE49-F238E27FC236}">
                  <a16:creationId xmlns:a16="http://schemas.microsoft.com/office/drawing/2014/main" id="{AD12A3AC-4762-7899-3C0D-328007EBF773}"/>
                </a:ext>
              </a:extLst>
            </p:cNvPr>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a:extLst>
                <a:ext uri="{FF2B5EF4-FFF2-40B4-BE49-F238E27FC236}">
                  <a16:creationId xmlns:a16="http://schemas.microsoft.com/office/drawing/2014/main" id="{3140551F-F012-23F1-E2A8-8F815D07D494}"/>
                </a:ext>
              </a:extLst>
            </p:cNvPr>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a:extLst>
                <a:ext uri="{FF2B5EF4-FFF2-40B4-BE49-F238E27FC236}">
                  <a16:creationId xmlns:a16="http://schemas.microsoft.com/office/drawing/2014/main" id="{31281701-47C6-946A-4710-C12C73A3557F}"/>
                </a:ext>
              </a:extLst>
            </p:cNvPr>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a:extLst>
                <a:ext uri="{FF2B5EF4-FFF2-40B4-BE49-F238E27FC236}">
                  <a16:creationId xmlns:a16="http://schemas.microsoft.com/office/drawing/2014/main" id="{89220A37-5C89-6BEF-51FC-BA94C0B6F88F}"/>
                </a:ext>
              </a:extLst>
            </p:cNvPr>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a:extLst>
                <a:ext uri="{FF2B5EF4-FFF2-40B4-BE49-F238E27FC236}">
                  <a16:creationId xmlns:a16="http://schemas.microsoft.com/office/drawing/2014/main" id="{E51FC4C0-6DB8-1940-166F-E3C2E00BBE7D}"/>
                </a:ext>
              </a:extLst>
            </p:cNvPr>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a:extLst>
                <a:ext uri="{FF2B5EF4-FFF2-40B4-BE49-F238E27FC236}">
                  <a16:creationId xmlns:a16="http://schemas.microsoft.com/office/drawing/2014/main" id="{D1126B69-BF9E-1028-B364-F9E804EEFCA4}"/>
                </a:ext>
              </a:extLst>
            </p:cNvPr>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a:extLst>
                <a:ext uri="{FF2B5EF4-FFF2-40B4-BE49-F238E27FC236}">
                  <a16:creationId xmlns:a16="http://schemas.microsoft.com/office/drawing/2014/main" id="{E59AFAED-AF99-C43F-DCBE-B84CC52C9199}"/>
                </a:ext>
              </a:extLst>
            </p:cNvPr>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a:extLst>
                <a:ext uri="{FF2B5EF4-FFF2-40B4-BE49-F238E27FC236}">
                  <a16:creationId xmlns:a16="http://schemas.microsoft.com/office/drawing/2014/main" id="{BCE368D8-49EC-458D-BEFD-BBE0EC4D4D7C}"/>
                </a:ext>
              </a:extLst>
            </p:cNvPr>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a:extLst>
                <a:ext uri="{FF2B5EF4-FFF2-40B4-BE49-F238E27FC236}">
                  <a16:creationId xmlns:a16="http://schemas.microsoft.com/office/drawing/2014/main" id="{F3CF26BE-A051-5F54-9210-6E42C490D640}"/>
                </a:ext>
              </a:extLst>
            </p:cNvPr>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692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92">
                                            <p:txEl>
                                              <p:pRg st="0" end="0"/>
                                            </p:txEl>
                                          </p:spTgt>
                                        </p:tgtEl>
                                        <p:attrNameLst>
                                          <p:attrName>style.visibility</p:attrName>
                                        </p:attrNameLst>
                                      </p:cBhvr>
                                      <p:to>
                                        <p:strVal val="visible"/>
                                      </p:to>
                                    </p:set>
                                    <p:animEffect transition="in" filter="barn(inVertical)">
                                      <p:cBhvr>
                                        <p:cTn id="7" dur="500"/>
                                        <p:tgtEl>
                                          <p:spTgt spid="15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94">
                                            <p:txEl>
                                              <p:pRg st="0" end="0"/>
                                            </p:txEl>
                                          </p:spTgt>
                                        </p:tgtEl>
                                        <p:attrNameLst>
                                          <p:attrName>style.visibility</p:attrName>
                                        </p:attrNameLst>
                                      </p:cBhvr>
                                      <p:to>
                                        <p:strVal val="visible"/>
                                      </p:to>
                                    </p:set>
                                    <p:animEffect transition="in" filter="wipe(down)">
                                      <p:cBhvr>
                                        <p:cTn id="12" dur="500"/>
                                        <p:tgtEl>
                                          <p:spTgt spid="15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94">
                                            <p:txEl>
                                              <p:pRg st="1" end="1"/>
                                            </p:txEl>
                                          </p:spTgt>
                                        </p:tgtEl>
                                        <p:attrNameLst>
                                          <p:attrName>style.visibility</p:attrName>
                                        </p:attrNameLst>
                                      </p:cBhvr>
                                      <p:to>
                                        <p:strVal val="visible"/>
                                      </p:to>
                                    </p:set>
                                    <p:animEffect transition="in" filter="wipe(down)">
                                      <p:cBhvr>
                                        <p:cTn id="17" dur="500"/>
                                        <p:tgtEl>
                                          <p:spTgt spid="159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94">
                                            <p:txEl>
                                              <p:pRg st="2" end="2"/>
                                            </p:txEl>
                                          </p:spTgt>
                                        </p:tgtEl>
                                        <p:attrNameLst>
                                          <p:attrName>style.visibility</p:attrName>
                                        </p:attrNameLst>
                                      </p:cBhvr>
                                      <p:to>
                                        <p:strVal val="visible"/>
                                      </p:to>
                                    </p:set>
                                    <p:animEffect transition="in" filter="wipe(down)">
                                      <p:cBhvr>
                                        <p:cTn id="22" dur="500"/>
                                        <p:tgtEl>
                                          <p:spTgt spid="159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94">
                                            <p:txEl>
                                              <p:pRg st="3" end="3"/>
                                            </p:txEl>
                                          </p:spTgt>
                                        </p:tgtEl>
                                        <p:attrNameLst>
                                          <p:attrName>style.visibility</p:attrName>
                                        </p:attrNameLst>
                                      </p:cBhvr>
                                      <p:to>
                                        <p:strVal val="visible"/>
                                      </p:to>
                                    </p:set>
                                    <p:animEffect transition="in" filter="wipe(down)">
                                      <p:cBhvr>
                                        <p:cTn id="27" dur="500"/>
                                        <p:tgtEl>
                                          <p:spTgt spid="159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94">
                                            <p:txEl>
                                              <p:pRg st="4" end="4"/>
                                            </p:txEl>
                                          </p:spTgt>
                                        </p:tgtEl>
                                        <p:attrNameLst>
                                          <p:attrName>style.visibility</p:attrName>
                                        </p:attrNameLst>
                                      </p:cBhvr>
                                      <p:to>
                                        <p:strVal val="visible"/>
                                      </p:to>
                                    </p:set>
                                    <p:animEffect transition="in" filter="wipe(down)">
                                      <p:cBhvr>
                                        <p:cTn id="32" dur="500"/>
                                        <p:tgtEl>
                                          <p:spTgt spid="159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94">
                                            <p:txEl>
                                              <p:pRg st="5" end="5"/>
                                            </p:txEl>
                                          </p:spTgt>
                                        </p:tgtEl>
                                        <p:attrNameLst>
                                          <p:attrName>style.visibility</p:attrName>
                                        </p:attrNameLst>
                                      </p:cBhvr>
                                      <p:to>
                                        <p:strVal val="visible"/>
                                      </p:to>
                                    </p:set>
                                    <p:animEffect transition="in" filter="wipe(down)">
                                      <p:cBhvr>
                                        <p:cTn id="37" dur="500"/>
                                        <p:tgtEl>
                                          <p:spTgt spid="159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94">
                                            <p:txEl>
                                              <p:pRg st="6" end="6"/>
                                            </p:txEl>
                                          </p:spTgt>
                                        </p:tgtEl>
                                        <p:attrNameLst>
                                          <p:attrName>style.visibility</p:attrName>
                                        </p:attrNameLst>
                                      </p:cBhvr>
                                      <p:to>
                                        <p:strVal val="visible"/>
                                      </p:to>
                                    </p:set>
                                    <p:animEffect transition="in" filter="wipe(down)">
                                      <p:cBhvr>
                                        <p:cTn id="42" dur="500"/>
                                        <p:tgtEl>
                                          <p:spTgt spid="15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 grpId="0" build="p"/>
      <p:bldP spid="159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58A255C8-D095-B866-113F-57C5F506793A}"/>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5C9DFB3B-ADE1-3E86-8949-391362E4B072}"/>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3. Yêu cầu chức năng &amp; phi chức năng </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2" name="Google Shape;1592;p30">
            <a:extLst>
              <a:ext uri="{FF2B5EF4-FFF2-40B4-BE49-F238E27FC236}">
                <a16:creationId xmlns:a16="http://schemas.microsoft.com/office/drawing/2014/main" id="{1338512B-5AF0-D45E-CC18-167A01115F9A}"/>
              </a:ext>
            </a:extLst>
          </p:cNvPr>
          <p:cNvSpPr txBox="1">
            <a:spLocks noGrp="1"/>
          </p:cNvSpPr>
          <p:nvPr>
            <p:ph type="subTitle" idx="4"/>
          </p:nvPr>
        </p:nvSpPr>
        <p:spPr>
          <a:xfrm>
            <a:off x="825761" y="1153894"/>
            <a:ext cx="6310684" cy="4431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Yêu cầu chức năng (Functional Requirements)</a:t>
            </a:r>
            <a:endParaRPr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4" name="Google Shape;1594;p30">
            <a:extLst>
              <a:ext uri="{FF2B5EF4-FFF2-40B4-BE49-F238E27FC236}">
                <a16:creationId xmlns:a16="http://schemas.microsoft.com/office/drawing/2014/main" id="{5D459405-A941-C254-B447-100682201E83}"/>
              </a:ext>
            </a:extLst>
          </p:cNvPr>
          <p:cNvSpPr txBox="1">
            <a:spLocks noGrp="1"/>
          </p:cNvSpPr>
          <p:nvPr>
            <p:ph type="subTitle" idx="1"/>
          </p:nvPr>
        </p:nvSpPr>
        <p:spPr>
          <a:xfrm>
            <a:off x="820286" y="1538825"/>
            <a:ext cx="7610613" cy="30629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800" b="1" dirty="0" err="1"/>
              <a:t>Nhân</a:t>
            </a:r>
            <a:r>
              <a:rPr lang="en-US" sz="1800" b="1" dirty="0"/>
              <a:t> </a:t>
            </a:r>
            <a:r>
              <a:rPr lang="en-US" sz="1800" b="1" dirty="0" err="1"/>
              <a:t>viên</a:t>
            </a:r>
            <a:r>
              <a:rPr lang="en-US" sz="1800" b="1" dirty="0"/>
              <a:t> quản lý dịch </a:t>
            </a:r>
            <a:r>
              <a:rPr lang="en-US" sz="1800" b="1" dirty="0" err="1"/>
              <a:t>vụ</a:t>
            </a:r>
            <a:r>
              <a:rPr lang="en-US" sz="1800" b="1" dirty="0"/>
              <a:t> in </a:t>
            </a:r>
            <a:r>
              <a:rPr lang="en-US" sz="1800" b="1" dirty="0" err="1"/>
              <a:t>ấn</a:t>
            </a:r>
            <a:r>
              <a:rPr lang="en-US" sz="1800" b="1" dirty="0"/>
              <a:t> (SPSO):</a:t>
            </a:r>
          </a:p>
          <a:p>
            <a:pPr marL="285750" lvl="0" indent="-285750" algn="l" rtl="0">
              <a:spcBef>
                <a:spcPts val="0"/>
              </a:spcBef>
              <a:spcAft>
                <a:spcPts val="0"/>
              </a:spcAft>
              <a:buFontTx/>
              <a:buChar char="-"/>
            </a:pPr>
            <a:r>
              <a:rPr lang="en-US" sz="1600" dirty="0"/>
              <a:t>SPSO có </a:t>
            </a:r>
            <a:r>
              <a:rPr lang="en-US" sz="1600" dirty="0" err="1"/>
              <a:t>thể</a:t>
            </a:r>
            <a:r>
              <a:rPr lang="en-US" sz="1600" dirty="0"/>
              <a:t> </a:t>
            </a:r>
            <a:r>
              <a:rPr lang="en-US" sz="1600" dirty="0" err="1"/>
              <a:t>đăng</a:t>
            </a:r>
            <a:r>
              <a:rPr lang="en-US" sz="1600" dirty="0"/>
              <a:t> </a:t>
            </a:r>
            <a:r>
              <a:rPr lang="en-US" sz="1600" dirty="0" err="1"/>
              <a:t>nhập</a:t>
            </a:r>
            <a:r>
              <a:rPr lang="en-US" sz="1600" dirty="0"/>
              <a:t> </a:t>
            </a:r>
            <a:r>
              <a:rPr lang="en-US" sz="1600" dirty="0" err="1"/>
              <a:t>hệ</a:t>
            </a:r>
            <a:r>
              <a:rPr lang="en-US" sz="1600" dirty="0"/>
              <a:t> </a:t>
            </a:r>
            <a:r>
              <a:rPr lang="en-US" sz="1600" dirty="0" err="1"/>
              <a:t>thống</a:t>
            </a:r>
            <a:r>
              <a:rPr lang="en-US" sz="1600" dirty="0"/>
              <a:t> </a:t>
            </a:r>
            <a:r>
              <a:rPr lang="en-US" sz="1600" dirty="0" err="1"/>
              <a:t>thông</a:t>
            </a:r>
            <a:r>
              <a:rPr lang="en-US" sz="1600" dirty="0"/>
              <a:t> qua mobile app </a:t>
            </a:r>
            <a:r>
              <a:rPr lang="en-US" sz="1600" dirty="0" err="1"/>
              <a:t>hoặc</a:t>
            </a:r>
            <a:r>
              <a:rPr lang="en-US" sz="1600" dirty="0"/>
              <a:t> web-based app. </a:t>
            </a:r>
          </a:p>
          <a:p>
            <a:pPr marL="285750" lvl="0" indent="-285750" algn="l" rtl="0">
              <a:spcBef>
                <a:spcPts val="0"/>
              </a:spcBef>
              <a:spcAft>
                <a:spcPts val="0"/>
              </a:spcAft>
              <a:buFontTx/>
              <a:buChar char="-"/>
            </a:pPr>
            <a:r>
              <a:rPr lang="en-US" sz="1600" dirty="0"/>
              <a:t>SPSO có </a:t>
            </a:r>
            <a:r>
              <a:rPr lang="en-US" sz="1600" dirty="0" err="1"/>
              <a:t>thể</a:t>
            </a:r>
            <a:r>
              <a:rPr lang="en-US" sz="1600" dirty="0"/>
              <a:t> </a:t>
            </a:r>
            <a:r>
              <a:rPr lang="en-US" sz="1600" dirty="0" err="1"/>
              <a:t>thêm</a:t>
            </a:r>
            <a:r>
              <a:rPr lang="en-US" sz="1600" dirty="0"/>
              <a:t>, </a:t>
            </a:r>
            <a:r>
              <a:rPr lang="en-US" sz="1600" dirty="0" err="1"/>
              <a:t>kích</a:t>
            </a:r>
            <a:r>
              <a:rPr lang="en-US" sz="1600" dirty="0"/>
              <a:t> </a:t>
            </a:r>
            <a:r>
              <a:rPr lang="en-US" sz="1600" dirty="0" err="1"/>
              <a:t>hoạt</a:t>
            </a:r>
            <a:r>
              <a:rPr lang="en-US" sz="1600" dirty="0"/>
              <a:t> </a:t>
            </a:r>
            <a:r>
              <a:rPr lang="en-US" sz="1600" dirty="0" err="1"/>
              <a:t>hoặc</a:t>
            </a:r>
            <a:r>
              <a:rPr lang="en-US" sz="1600" dirty="0"/>
              <a:t> </a:t>
            </a:r>
            <a:r>
              <a:rPr lang="en-US" sz="1600" dirty="0" err="1"/>
              <a:t>vô</a:t>
            </a:r>
            <a:r>
              <a:rPr lang="en-US" sz="1600" dirty="0"/>
              <a:t> </a:t>
            </a:r>
            <a:r>
              <a:rPr lang="en-US" sz="1600" dirty="0" err="1"/>
              <a:t>hiệu</a:t>
            </a:r>
            <a:r>
              <a:rPr lang="en-US" sz="1600" dirty="0"/>
              <a:t> </a:t>
            </a:r>
            <a:r>
              <a:rPr lang="en-US" sz="1600" dirty="0" err="1"/>
              <a:t>hóa</a:t>
            </a:r>
            <a:r>
              <a:rPr lang="en-US" sz="1600" dirty="0"/>
              <a:t> </a:t>
            </a:r>
            <a:r>
              <a:rPr lang="en-US" sz="1600" dirty="0" err="1"/>
              <a:t>máy</a:t>
            </a:r>
            <a:r>
              <a:rPr lang="en-US" sz="1600" dirty="0"/>
              <a:t> in. </a:t>
            </a:r>
          </a:p>
          <a:p>
            <a:pPr marL="285750" lvl="0" indent="-285750" algn="l" rtl="0">
              <a:spcBef>
                <a:spcPts val="0"/>
              </a:spcBef>
              <a:spcAft>
                <a:spcPts val="0"/>
              </a:spcAft>
              <a:buFontTx/>
              <a:buChar char="-"/>
            </a:pPr>
            <a:r>
              <a:rPr lang="vi-VN" sz="1600" dirty="0"/>
              <a:t>SPSO </a:t>
            </a:r>
            <a:r>
              <a:rPr lang="en-US" sz="1600" dirty="0"/>
              <a:t>có </a:t>
            </a:r>
            <a:r>
              <a:rPr lang="en-US" sz="1600" dirty="0" err="1"/>
              <a:t>thể</a:t>
            </a:r>
            <a:r>
              <a:rPr lang="en-US" sz="1600" dirty="0"/>
              <a:t> </a:t>
            </a:r>
            <a:r>
              <a:rPr lang="vi-VN" sz="1600" dirty="0"/>
              <a:t>điều chỉnh số trang mặc định được phân bổ cho sinh viên mỗi học</a:t>
            </a:r>
            <a:r>
              <a:rPr lang="en-US" sz="1600" dirty="0"/>
              <a:t> </a:t>
            </a:r>
            <a:r>
              <a:rPr lang="vi-VN" sz="1600" dirty="0"/>
              <a:t>kỳ. </a:t>
            </a:r>
            <a:endParaRPr lang="en-US" sz="1600" dirty="0"/>
          </a:p>
          <a:p>
            <a:pPr marL="285750" lvl="0" indent="-285750" algn="l" rtl="0">
              <a:spcBef>
                <a:spcPts val="0"/>
              </a:spcBef>
              <a:spcAft>
                <a:spcPts val="0"/>
              </a:spcAft>
              <a:buFontTx/>
              <a:buChar char="-"/>
            </a:pPr>
            <a:r>
              <a:rPr lang="vi-VN" sz="1600" dirty="0"/>
              <a:t>SPSO </a:t>
            </a:r>
            <a:r>
              <a:rPr lang="en-US" sz="1600" dirty="0"/>
              <a:t>có </a:t>
            </a:r>
            <a:r>
              <a:rPr lang="en-US" sz="1600" dirty="0" err="1"/>
              <a:t>thể</a:t>
            </a:r>
            <a:r>
              <a:rPr lang="en-US" sz="1600" dirty="0"/>
              <a:t> </a:t>
            </a:r>
            <a:r>
              <a:rPr lang="vi-VN" sz="1600" dirty="0"/>
              <a:t>thiết lập các loại tệp được phép in. </a:t>
            </a:r>
            <a:endParaRPr lang="en-US" sz="1600" dirty="0"/>
          </a:p>
          <a:p>
            <a:pPr marL="285750" lvl="0" indent="-285750" algn="l" rtl="0">
              <a:spcBef>
                <a:spcPts val="0"/>
              </a:spcBef>
              <a:spcAft>
                <a:spcPts val="0"/>
              </a:spcAft>
              <a:buFontTx/>
              <a:buChar char="-"/>
            </a:pPr>
            <a:r>
              <a:rPr lang="en-US" sz="1600" dirty="0"/>
              <a:t>SPSO có </a:t>
            </a:r>
            <a:r>
              <a:rPr lang="en-US" sz="1600" dirty="0" err="1"/>
              <a:t>thể</a:t>
            </a:r>
            <a:r>
              <a:rPr lang="en-US" sz="1600" dirty="0"/>
              <a:t> </a:t>
            </a:r>
            <a:r>
              <a:rPr lang="en-US" sz="1600" dirty="0" err="1"/>
              <a:t>xem</a:t>
            </a:r>
            <a:r>
              <a:rPr lang="en-US" sz="1600" dirty="0"/>
              <a:t> </a:t>
            </a:r>
            <a:r>
              <a:rPr lang="en-US" sz="1600" dirty="0" err="1"/>
              <a:t>lịch</a:t>
            </a:r>
            <a:r>
              <a:rPr lang="en-US" sz="1600" dirty="0"/>
              <a:t> </a:t>
            </a:r>
            <a:r>
              <a:rPr lang="en-US" sz="1600" dirty="0" err="1"/>
              <a:t>sử</a:t>
            </a:r>
            <a:r>
              <a:rPr lang="en-US" sz="1600" dirty="0"/>
              <a:t> in </a:t>
            </a:r>
            <a:r>
              <a:rPr lang="en-US" sz="1600" dirty="0" err="1"/>
              <a:t>ấn</a:t>
            </a:r>
            <a:r>
              <a:rPr lang="en-US" sz="1600" dirty="0"/>
              <a:t> </a:t>
            </a:r>
            <a:r>
              <a:rPr lang="en-US" sz="1600" dirty="0" err="1"/>
              <a:t>của</a:t>
            </a:r>
            <a:r>
              <a:rPr lang="en-US" sz="1600" dirty="0"/>
              <a:t> </a:t>
            </a:r>
            <a:r>
              <a:rPr lang="en-US" sz="1600" dirty="0" err="1"/>
              <a:t>tất</a:t>
            </a:r>
            <a:r>
              <a:rPr lang="en-US" sz="1600" dirty="0"/>
              <a:t> </a:t>
            </a:r>
            <a:r>
              <a:rPr lang="en-US" sz="1600" dirty="0" err="1"/>
              <a:t>cả</a:t>
            </a:r>
            <a:r>
              <a:rPr lang="en-US" sz="1600" dirty="0"/>
              <a:t> </a:t>
            </a:r>
            <a:r>
              <a:rPr lang="en-US" sz="1600" dirty="0" err="1"/>
              <a:t>sinh</a:t>
            </a:r>
            <a:r>
              <a:rPr lang="en-US" sz="1600" dirty="0"/>
              <a:t> </a:t>
            </a:r>
            <a:r>
              <a:rPr lang="en-US" sz="1600" dirty="0" err="1"/>
              <a:t>viên</a:t>
            </a:r>
            <a:r>
              <a:rPr lang="en-US" sz="1600" dirty="0"/>
              <a:t> </a:t>
            </a:r>
            <a:r>
              <a:rPr lang="en-US" sz="1600" dirty="0" err="1"/>
              <a:t>hoặc</a:t>
            </a:r>
            <a:r>
              <a:rPr lang="en-US" sz="1600" dirty="0"/>
              <a:t> </a:t>
            </a:r>
            <a:r>
              <a:rPr lang="en-US" sz="1600" dirty="0" err="1"/>
              <a:t>một</a:t>
            </a:r>
            <a:r>
              <a:rPr lang="en-US" sz="1600" dirty="0"/>
              <a:t> </a:t>
            </a:r>
            <a:r>
              <a:rPr lang="en-US" sz="1600" dirty="0" err="1"/>
              <a:t>sinh</a:t>
            </a:r>
            <a:r>
              <a:rPr lang="en-US" sz="1600" dirty="0"/>
              <a:t> </a:t>
            </a:r>
            <a:r>
              <a:rPr lang="en-US" sz="1600" dirty="0" err="1"/>
              <a:t>viên</a:t>
            </a:r>
            <a:r>
              <a:rPr lang="en-US" sz="1600" dirty="0"/>
              <a:t> </a:t>
            </a:r>
            <a:r>
              <a:rPr lang="en-US" sz="1600" dirty="0" err="1"/>
              <a:t>cụ</a:t>
            </a:r>
            <a:r>
              <a:rPr lang="en-US" sz="1600" dirty="0"/>
              <a:t> </a:t>
            </a:r>
            <a:r>
              <a:rPr lang="en-US" sz="1600" dirty="0" err="1"/>
              <a:t>thể</a:t>
            </a:r>
            <a:r>
              <a:rPr lang="en-US" sz="1600" dirty="0"/>
              <a:t> </a:t>
            </a:r>
            <a:r>
              <a:rPr lang="en-US" sz="1600" dirty="0" err="1"/>
              <a:t>trong</a:t>
            </a:r>
            <a:r>
              <a:rPr lang="en-US" sz="1600" dirty="0"/>
              <a:t> </a:t>
            </a:r>
            <a:r>
              <a:rPr lang="en-US" sz="1600" dirty="0" err="1"/>
              <a:t>một</a:t>
            </a:r>
            <a:r>
              <a:rPr lang="en-US" sz="1600" dirty="0"/>
              <a:t> </a:t>
            </a:r>
            <a:r>
              <a:rPr lang="en-US" sz="1600" dirty="0" err="1"/>
              <a:t>khoảng</a:t>
            </a:r>
            <a:r>
              <a:rPr lang="en-US" sz="1600" dirty="0"/>
              <a:t> </a:t>
            </a:r>
            <a:r>
              <a:rPr lang="en-US" sz="1600" dirty="0" err="1"/>
              <a:t>thời</a:t>
            </a:r>
            <a:r>
              <a:rPr lang="en-US" sz="1600" dirty="0"/>
              <a:t> </a:t>
            </a:r>
            <a:r>
              <a:rPr lang="en-US" sz="1600" dirty="0" err="1"/>
              <a:t>gian</a:t>
            </a:r>
            <a:r>
              <a:rPr lang="en-US" sz="1600" dirty="0"/>
              <a:t> </a:t>
            </a:r>
            <a:r>
              <a:rPr lang="en-US" sz="1600" dirty="0" err="1"/>
              <a:t>nhất</a:t>
            </a:r>
            <a:r>
              <a:rPr lang="en-US" sz="1600" dirty="0"/>
              <a:t> </a:t>
            </a:r>
            <a:r>
              <a:rPr lang="en-US" sz="1600" dirty="0" err="1"/>
              <a:t>định</a:t>
            </a:r>
            <a:r>
              <a:rPr lang="en-US" sz="1600" dirty="0"/>
              <a:t>.</a:t>
            </a:r>
          </a:p>
          <a:p>
            <a:pPr marL="285750" indent="-285750">
              <a:buFontTx/>
              <a:buChar char="-"/>
            </a:pPr>
            <a:r>
              <a:rPr lang="vi-VN" sz="1600" dirty="0"/>
              <a:t>SPSO có thể xem và xuất báo cáo sử dụng hệ thống được tạo tự động hàng tháng và hàng năm.</a:t>
            </a:r>
            <a:br>
              <a:rPr lang="en-US" sz="1600" dirty="0"/>
            </a:br>
            <a:endParaRPr lang="en-US" sz="1600" dirty="0"/>
          </a:p>
          <a:p>
            <a:pPr marL="285750" indent="-285750">
              <a:buFontTx/>
              <a:buChar char="-"/>
            </a:pPr>
            <a:endParaRPr sz="1600" dirty="0"/>
          </a:p>
        </p:txBody>
      </p:sp>
      <p:grpSp>
        <p:nvGrpSpPr>
          <p:cNvPr id="1598" name="Google Shape;1598;p30">
            <a:extLst>
              <a:ext uri="{FF2B5EF4-FFF2-40B4-BE49-F238E27FC236}">
                <a16:creationId xmlns:a16="http://schemas.microsoft.com/office/drawing/2014/main" id="{2C77B83F-8549-9112-5FE1-0814E7E418DD}"/>
              </a:ext>
            </a:extLst>
          </p:cNvPr>
          <p:cNvGrpSpPr/>
          <p:nvPr/>
        </p:nvGrpSpPr>
        <p:grpSpPr>
          <a:xfrm>
            <a:off x="7814889" y="900912"/>
            <a:ext cx="887675" cy="801288"/>
            <a:chOff x="6544194" y="2365864"/>
            <a:chExt cx="529544" cy="478038"/>
          </a:xfrm>
        </p:grpSpPr>
        <p:sp>
          <p:nvSpPr>
            <p:cNvPr id="1599" name="Google Shape;1599;p30">
              <a:extLst>
                <a:ext uri="{FF2B5EF4-FFF2-40B4-BE49-F238E27FC236}">
                  <a16:creationId xmlns:a16="http://schemas.microsoft.com/office/drawing/2014/main" id="{5AEFA34F-0E88-73FD-7B0A-05BA01EF463D}"/>
                </a:ext>
              </a:extLst>
            </p:cNvPr>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a:extLst>
                <a:ext uri="{FF2B5EF4-FFF2-40B4-BE49-F238E27FC236}">
                  <a16:creationId xmlns:a16="http://schemas.microsoft.com/office/drawing/2014/main" id="{76D87D89-993B-7BD0-BFD4-E07AD8C36F56}"/>
                </a:ext>
              </a:extLst>
            </p:cNvPr>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a:extLst>
                <a:ext uri="{FF2B5EF4-FFF2-40B4-BE49-F238E27FC236}">
                  <a16:creationId xmlns:a16="http://schemas.microsoft.com/office/drawing/2014/main" id="{97C7A955-9805-B144-F78A-B26E0543CF38}"/>
                </a:ext>
              </a:extLst>
            </p:cNvPr>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a:extLst>
                <a:ext uri="{FF2B5EF4-FFF2-40B4-BE49-F238E27FC236}">
                  <a16:creationId xmlns:a16="http://schemas.microsoft.com/office/drawing/2014/main" id="{CA17CE9A-A912-4990-57FB-6BCC2331FC46}"/>
                </a:ext>
              </a:extLst>
            </p:cNvPr>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a:extLst>
                <a:ext uri="{FF2B5EF4-FFF2-40B4-BE49-F238E27FC236}">
                  <a16:creationId xmlns:a16="http://schemas.microsoft.com/office/drawing/2014/main" id="{9234577B-C161-71DD-FDA2-7A4FD7CF03C1}"/>
                </a:ext>
              </a:extLst>
            </p:cNvPr>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a:extLst>
                <a:ext uri="{FF2B5EF4-FFF2-40B4-BE49-F238E27FC236}">
                  <a16:creationId xmlns:a16="http://schemas.microsoft.com/office/drawing/2014/main" id="{048B60B1-6BBA-704E-6EC1-B9217E0765D5}"/>
                </a:ext>
              </a:extLst>
            </p:cNvPr>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a:extLst>
                <a:ext uri="{FF2B5EF4-FFF2-40B4-BE49-F238E27FC236}">
                  <a16:creationId xmlns:a16="http://schemas.microsoft.com/office/drawing/2014/main" id="{04149407-FB52-57D9-BD5E-2C4C00D8E9DA}"/>
                </a:ext>
              </a:extLst>
            </p:cNvPr>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a:extLst>
                <a:ext uri="{FF2B5EF4-FFF2-40B4-BE49-F238E27FC236}">
                  <a16:creationId xmlns:a16="http://schemas.microsoft.com/office/drawing/2014/main" id="{9B8F4DE8-E7A5-2BFF-BAF4-58E12580BB9C}"/>
                </a:ext>
              </a:extLst>
            </p:cNvPr>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a:extLst>
                <a:ext uri="{FF2B5EF4-FFF2-40B4-BE49-F238E27FC236}">
                  <a16:creationId xmlns:a16="http://schemas.microsoft.com/office/drawing/2014/main" id="{6B35494D-41C9-AA94-3DC4-81CB601F92B2}"/>
                </a:ext>
              </a:extLst>
            </p:cNvPr>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a:extLst>
                <a:ext uri="{FF2B5EF4-FFF2-40B4-BE49-F238E27FC236}">
                  <a16:creationId xmlns:a16="http://schemas.microsoft.com/office/drawing/2014/main" id="{B2E7037E-9A06-B7EF-1B6A-6DDF210A8C31}"/>
                </a:ext>
              </a:extLst>
            </p:cNvPr>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02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4">
                                            <p:txEl>
                                              <p:pRg st="0" end="0"/>
                                            </p:txEl>
                                          </p:spTgt>
                                        </p:tgtEl>
                                        <p:attrNameLst>
                                          <p:attrName>style.visibility</p:attrName>
                                        </p:attrNameLst>
                                      </p:cBhvr>
                                      <p:to>
                                        <p:strVal val="visible"/>
                                      </p:to>
                                    </p:set>
                                    <p:animEffect transition="in" filter="wipe(down)">
                                      <p:cBhvr>
                                        <p:cTn id="7" dur="500"/>
                                        <p:tgtEl>
                                          <p:spTgt spid="15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94">
                                            <p:txEl>
                                              <p:pRg st="1" end="1"/>
                                            </p:txEl>
                                          </p:spTgt>
                                        </p:tgtEl>
                                        <p:attrNameLst>
                                          <p:attrName>style.visibility</p:attrName>
                                        </p:attrNameLst>
                                      </p:cBhvr>
                                      <p:to>
                                        <p:strVal val="visible"/>
                                      </p:to>
                                    </p:set>
                                    <p:animEffect transition="in" filter="wipe(down)">
                                      <p:cBhvr>
                                        <p:cTn id="12" dur="500"/>
                                        <p:tgtEl>
                                          <p:spTgt spid="15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94">
                                            <p:txEl>
                                              <p:pRg st="2" end="2"/>
                                            </p:txEl>
                                          </p:spTgt>
                                        </p:tgtEl>
                                        <p:attrNameLst>
                                          <p:attrName>style.visibility</p:attrName>
                                        </p:attrNameLst>
                                      </p:cBhvr>
                                      <p:to>
                                        <p:strVal val="visible"/>
                                      </p:to>
                                    </p:set>
                                    <p:animEffect transition="in" filter="wipe(down)">
                                      <p:cBhvr>
                                        <p:cTn id="17" dur="500"/>
                                        <p:tgtEl>
                                          <p:spTgt spid="15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94">
                                            <p:txEl>
                                              <p:pRg st="3" end="3"/>
                                            </p:txEl>
                                          </p:spTgt>
                                        </p:tgtEl>
                                        <p:attrNameLst>
                                          <p:attrName>style.visibility</p:attrName>
                                        </p:attrNameLst>
                                      </p:cBhvr>
                                      <p:to>
                                        <p:strVal val="visible"/>
                                      </p:to>
                                    </p:set>
                                    <p:animEffect transition="in" filter="wipe(down)">
                                      <p:cBhvr>
                                        <p:cTn id="22" dur="500"/>
                                        <p:tgtEl>
                                          <p:spTgt spid="15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94">
                                            <p:txEl>
                                              <p:pRg st="4" end="4"/>
                                            </p:txEl>
                                          </p:spTgt>
                                        </p:tgtEl>
                                        <p:attrNameLst>
                                          <p:attrName>style.visibility</p:attrName>
                                        </p:attrNameLst>
                                      </p:cBhvr>
                                      <p:to>
                                        <p:strVal val="visible"/>
                                      </p:to>
                                    </p:set>
                                    <p:animEffect transition="in" filter="wipe(down)">
                                      <p:cBhvr>
                                        <p:cTn id="27" dur="500"/>
                                        <p:tgtEl>
                                          <p:spTgt spid="15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94">
                                            <p:txEl>
                                              <p:pRg st="5" end="5"/>
                                            </p:txEl>
                                          </p:spTgt>
                                        </p:tgtEl>
                                        <p:attrNameLst>
                                          <p:attrName>style.visibility</p:attrName>
                                        </p:attrNameLst>
                                      </p:cBhvr>
                                      <p:to>
                                        <p:strVal val="visible"/>
                                      </p:to>
                                    </p:set>
                                    <p:animEffect transition="in" filter="wipe(down)">
                                      <p:cBhvr>
                                        <p:cTn id="32" dur="500"/>
                                        <p:tgtEl>
                                          <p:spTgt spid="15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94">
                                            <p:txEl>
                                              <p:pRg st="6" end="6"/>
                                            </p:txEl>
                                          </p:spTgt>
                                        </p:tgtEl>
                                        <p:attrNameLst>
                                          <p:attrName>style.visibility</p:attrName>
                                        </p:attrNameLst>
                                      </p:cBhvr>
                                      <p:to>
                                        <p:strVal val="visible"/>
                                      </p:to>
                                    </p:set>
                                    <p:animEffect transition="in" filter="wipe(down)">
                                      <p:cBhvr>
                                        <p:cTn id="37" dur="500"/>
                                        <p:tgtEl>
                                          <p:spTgt spid="15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1E540493-DAB3-9DDE-FF0B-643E3B9EAD9A}"/>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6AA329C3-EFA4-A5FF-CEAB-734A8E697B30}"/>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3. Yêu cầu chức năng &amp; phi chức năng </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2" name="Google Shape;1592;p30">
            <a:extLst>
              <a:ext uri="{FF2B5EF4-FFF2-40B4-BE49-F238E27FC236}">
                <a16:creationId xmlns:a16="http://schemas.microsoft.com/office/drawing/2014/main" id="{09AF8A9C-7337-4378-49C3-ADED9BCE5AA5}"/>
              </a:ext>
            </a:extLst>
          </p:cNvPr>
          <p:cNvSpPr txBox="1">
            <a:spLocks noGrp="1"/>
          </p:cNvSpPr>
          <p:nvPr>
            <p:ph type="subTitle" idx="4"/>
          </p:nvPr>
        </p:nvSpPr>
        <p:spPr>
          <a:xfrm>
            <a:off x="825760" y="1153894"/>
            <a:ext cx="6544441" cy="4431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Yêu cầu phi chức năng (Non-functional Requirements)</a:t>
            </a:r>
            <a:endParaRPr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4" name="Google Shape;1594;p30">
            <a:extLst>
              <a:ext uri="{FF2B5EF4-FFF2-40B4-BE49-F238E27FC236}">
                <a16:creationId xmlns:a16="http://schemas.microsoft.com/office/drawing/2014/main" id="{82D03A62-484E-D6A7-169E-D95CE62A3494}"/>
              </a:ext>
            </a:extLst>
          </p:cNvPr>
          <p:cNvSpPr txBox="1">
            <a:spLocks noGrp="1"/>
          </p:cNvSpPr>
          <p:nvPr>
            <p:ph type="subTitle" idx="1"/>
          </p:nvPr>
        </p:nvSpPr>
        <p:spPr>
          <a:xfrm>
            <a:off x="641757" y="1590653"/>
            <a:ext cx="7610613" cy="3062999"/>
          </a:xfrm>
          <a:prstGeom prst="rect">
            <a:avLst/>
          </a:prstGeom>
        </p:spPr>
        <p:txBody>
          <a:bodyPr spcFirstLastPara="1" wrap="square" lIns="91425" tIns="91425" rIns="91425" bIns="91425" anchor="t" anchorCtr="0">
            <a:noAutofit/>
          </a:bodyPr>
          <a:lstStyle/>
          <a:p>
            <a:pPr>
              <a:buFontTx/>
              <a:buChar char="-"/>
            </a:pP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Hệ</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thống</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phải</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xử</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lý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và</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hoàn</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thành</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các</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yêu</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cầu</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in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trong</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khoảng</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thời</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gian</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nhanh</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nhất</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và</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có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khả</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năng</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xử</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lý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đồng</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thời</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nhiều</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yêu</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cầu</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in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ấn</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p>
          <a:p>
            <a:pPr>
              <a:buFontTx/>
              <a:buChar char="-"/>
            </a:pPr>
            <a:r>
              <a:rPr lang="vi-VN"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Hệ thống phải có giao diện người dùng trực quan, có thể truy cập qua cả ứng dụng web</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vi-VN"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và di động. </a:t>
            </a:r>
            <a:endPar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Tx/>
              <a:buChar char="-"/>
            </a:pP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Hệ</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thống</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phải</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đảm</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bảo</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gửi</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thông</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tin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chính</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xác</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nhất</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và</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nhanh</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nhất</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cho</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SPSO. </a:t>
            </a:r>
          </a:p>
          <a:p>
            <a:pPr>
              <a:buFontTx/>
              <a:buChar char="-"/>
            </a:pP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Hệ</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thống</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phải</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hoạt</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động</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ổn</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định</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khi</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có</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nhiều</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yêu</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cầu</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phải</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thực</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hiện</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cùng</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lúc</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p>
          <a:p>
            <a:pPr>
              <a:buFontTx/>
              <a:buChar char="-"/>
            </a:pP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Hệ</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thống</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phải</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đảm</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bảo</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việc</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bảo</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mật</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thông</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tin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cá</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nhân</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qua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xác</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thực</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 2 </a:t>
            </a: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mức</a:t>
            </a: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br>
              <a:rPr lang="en-US" sz="1600" dirty="0">
                <a:latin typeface="Open Sans" panose="020B0606030504020204" pitchFamily="34" charset="0"/>
                <a:ea typeface="Open Sans" panose="020B0606030504020204" pitchFamily="34" charset="0"/>
                <a:cs typeface="Open Sans" panose="020B0606030504020204" pitchFamily="34" charset="0"/>
              </a:rPr>
            </a:br>
            <a:br>
              <a:rPr lang="vi-VN"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br>
            <a:endPar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598" name="Google Shape;1598;p30">
            <a:extLst>
              <a:ext uri="{FF2B5EF4-FFF2-40B4-BE49-F238E27FC236}">
                <a16:creationId xmlns:a16="http://schemas.microsoft.com/office/drawing/2014/main" id="{5EE68592-D63D-5FC8-86AB-5193C5CE335B}"/>
              </a:ext>
            </a:extLst>
          </p:cNvPr>
          <p:cNvGrpSpPr/>
          <p:nvPr/>
        </p:nvGrpSpPr>
        <p:grpSpPr>
          <a:xfrm>
            <a:off x="7814889" y="900912"/>
            <a:ext cx="887675" cy="801288"/>
            <a:chOff x="6544194" y="2365864"/>
            <a:chExt cx="529544" cy="478038"/>
          </a:xfrm>
        </p:grpSpPr>
        <p:sp>
          <p:nvSpPr>
            <p:cNvPr id="1599" name="Google Shape;1599;p30">
              <a:extLst>
                <a:ext uri="{FF2B5EF4-FFF2-40B4-BE49-F238E27FC236}">
                  <a16:creationId xmlns:a16="http://schemas.microsoft.com/office/drawing/2014/main" id="{A463D6D4-FE6A-3CC0-1A88-FBC83CBCBCAF}"/>
                </a:ext>
              </a:extLst>
            </p:cNvPr>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a:extLst>
                <a:ext uri="{FF2B5EF4-FFF2-40B4-BE49-F238E27FC236}">
                  <a16:creationId xmlns:a16="http://schemas.microsoft.com/office/drawing/2014/main" id="{59D12687-3776-BA1B-E512-FEFA6C424CA9}"/>
                </a:ext>
              </a:extLst>
            </p:cNvPr>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a:extLst>
                <a:ext uri="{FF2B5EF4-FFF2-40B4-BE49-F238E27FC236}">
                  <a16:creationId xmlns:a16="http://schemas.microsoft.com/office/drawing/2014/main" id="{F2E0F8CA-9BBC-F284-A804-8AB73092FF32}"/>
                </a:ext>
              </a:extLst>
            </p:cNvPr>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a:extLst>
                <a:ext uri="{FF2B5EF4-FFF2-40B4-BE49-F238E27FC236}">
                  <a16:creationId xmlns:a16="http://schemas.microsoft.com/office/drawing/2014/main" id="{4CA3F995-3134-BAA4-5D9E-ADB46E145619}"/>
                </a:ext>
              </a:extLst>
            </p:cNvPr>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a:extLst>
                <a:ext uri="{FF2B5EF4-FFF2-40B4-BE49-F238E27FC236}">
                  <a16:creationId xmlns:a16="http://schemas.microsoft.com/office/drawing/2014/main" id="{96856A0E-CF56-A657-81B1-B9320B11CC50}"/>
                </a:ext>
              </a:extLst>
            </p:cNvPr>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a:extLst>
                <a:ext uri="{FF2B5EF4-FFF2-40B4-BE49-F238E27FC236}">
                  <a16:creationId xmlns:a16="http://schemas.microsoft.com/office/drawing/2014/main" id="{B6317105-A27A-7A12-649B-81152B89AB76}"/>
                </a:ext>
              </a:extLst>
            </p:cNvPr>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a:extLst>
                <a:ext uri="{FF2B5EF4-FFF2-40B4-BE49-F238E27FC236}">
                  <a16:creationId xmlns:a16="http://schemas.microsoft.com/office/drawing/2014/main" id="{C34B6B56-092D-FF6C-2674-641E73862B57}"/>
                </a:ext>
              </a:extLst>
            </p:cNvPr>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a:extLst>
                <a:ext uri="{FF2B5EF4-FFF2-40B4-BE49-F238E27FC236}">
                  <a16:creationId xmlns:a16="http://schemas.microsoft.com/office/drawing/2014/main" id="{770E1CF4-5458-85E3-7B75-DE433789AD85}"/>
                </a:ext>
              </a:extLst>
            </p:cNvPr>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a:extLst>
                <a:ext uri="{FF2B5EF4-FFF2-40B4-BE49-F238E27FC236}">
                  <a16:creationId xmlns:a16="http://schemas.microsoft.com/office/drawing/2014/main" id="{C7C31E22-78B7-FF67-BF1C-20E6156B8A96}"/>
                </a:ext>
              </a:extLst>
            </p:cNvPr>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a:extLst>
                <a:ext uri="{FF2B5EF4-FFF2-40B4-BE49-F238E27FC236}">
                  <a16:creationId xmlns:a16="http://schemas.microsoft.com/office/drawing/2014/main" id="{4269C811-7059-3A5C-EA7C-10DE976D205F}"/>
                </a:ext>
              </a:extLst>
            </p:cNvPr>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900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92">
                                            <p:txEl>
                                              <p:pRg st="0" end="0"/>
                                            </p:txEl>
                                          </p:spTgt>
                                        </p:tgtEl>
                                        <p:attrNameLst>
                                          <p:attrName>style.visibility</p:attrName>
                                        </p:attrNameLst>
                                      </p:cBhvr>
                                      <p:to>
                                        <p:strVal val="visible"/>
                                      </p:to>
                                    </p:set>
                                    <p:animEffect transition="in" filter="barn(inVertical)">
                                      <p:cBhvr>
                                        <p:cTn id="7" dur="500"/>
                                        <p:tgtEl>
                                          <p:spTgt spid="15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94">
                                            <p:txEl>
                                              <p:pRg st="0" end="0"/>
                                            </p:txEl>
                                          </p:spTgt>
                                        </p:tgtEl>
                                        <p:attrNameLst>
                                          <p:attrName>style.visibility</p:attrName>
                                        </p:attrNameLst>
                                      </p:cBhvr>
                                      <p:to>
                                        <p:strVal val="visible"/>
                                      </p:to>
                                    </p:set>
                                    <p:animEffect transition="in" filter="wipe(down)">
                                      <p:cBhvr>
                                        <p:cTn id="12" dur="500"/>
                                        <p:tgtEl>
                                          <p:spTgt spid="15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94">
                                            <p:txEl>
                                              <p:pRg st="1" end="1"/>
                                            </p:txEl>
                                          </p:spTgt>
                                        </p:tgtEl>
                                        <p:attrNameLst>
                                          <p:attrName>style.visibility</p:attrName>
                                        </p:attrNameLst>
                                      </p:cBhvr>
                                      <p:to>
                                        <p:strVal val="visible"/>
                                      </p:to>
                                    </p:set>
                                    <p:animEffect transition="in" filter="wipe(down)">
                                      <p:cBhvr>
                                        <p:cTn id="17" dur="500"/>
                                        <p:tgtEl>
                                          <p:spTgt spid="159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94">
                                            <p:txEl>
                                              <p:pRg st="2" end="2"/>
                                            </p:txEl>
                                          </p:spTgt>
                                        </p:tgtEl>
                                        <p:attrNameLst>
                                          <p:attrName>style.visibility</p:attrName>
                                        </p:attrNameLst>
                                      </p:cBhvr>
                                      <p:to>
                                        <p:strVal val="visible"/>
                                      </p:to>
                                    </p:set>
                                    <p:animEffect transition="in" filter="wipe(down)">
                                      <p:cBhvr>
                                        <p:cTn id="22" dur="500"/>
                                        <p:tgtEl>
                                          <p:spTgt spid="159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94">
                                            <p:txEl>
                                              <p:pRg st="3" end="3"/>
                                            </p:txEl>
                                          </p:spTgt>
                                        </p:tgtEl>
                                        <p:attrNameLst>
                                          <p:attrName>style.visibility</p:attrName>
                                        </p:attrNameLst>
                                      </p:cBhvr>
                                      <p:to>
                                        <p:strVal val="visible"/>
                                      </p:to>
                                    </p:set>
                                    <p:animEffect transition="in" filter="wipe(down)">
                                      <p:cBhvr>
                                        <p:cTn id="27" dur="500"/>
                                        <p:tgtEl>
                                          <p:spTgt spid="159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94">
                                            <p:txEl>
                                              <p:pRg st="4" end="4"/>
                                            </p:txEl>
                                          </p:spTgt>
                                        </p:tgtEl>
                                        <p:attrNameLst>
                                          <p:attrName>style.visibility</p:attrName>
                                        </p:attrNameLst>
                                      </p:cBhvr>
                                      <p:to>
                                        <p:strVal val="visible"/>
                                      </p:to>
                                    </p:set>
                                    <p:animEffect transition="in" filter="wipe(down)">
                                      <p:cBhvr>
                                        <p:cTn id="32" dur="500"/>
                                        <p:tgtEl>
                                          <p:spTgt spid="15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 grpId="0" build="p"/>
      <p:bldP spid="159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3" name="Google Shape;1213;p27"/>
          <p:cNvSpPr txBox="1">
            <a:spLocks noGrp="1"/>
          </p:cNvSpPr>
          <p:nvPr>
            <p:ph type="title"/>
          </p:nvPr>
        </p:nvSpPr>
        <p:spPr>
          <a:xfrm>
            <a:off x="713225" y="531237"/>
            <a:ext cx="6141337"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4. Use-case</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592;p30">
            <a:extLst>
              <a:ext uri="{FF2B5EF4-FFF2-40B4-BE49-F238E27FC236}">
                <a16:creationId xmlns:a16="http://schemas.microsoft.com/office/drawing/2014/main" id="{68925E9E-373F-D20F-97AD-74F42BDCA61D}"/>
              </a:ext>
            </a:extLst>
          </p:cNvPr>
          <p:cNvSpPr txBox="1">
            <a:spLocks/>
          </p:cNvSpPr>
          <p:nvPr/>
        </p:nvSpPr>
        <p:spPr>
          <a:xfrm>
            <a:off x="541269" y="2048806"/>
            <a:ext cx="2765620" cy="965573"/>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System use-case diagram</a:t>
            </a:r>
          </a:p>
        </p:txBody>
      </p:sp>
      <p:pic>
        <p:nvPicPr>
          <p:cNvPr id="3" name="Picture 2">
            <a:extLst>
              <a:ext uri="{FF2B5EF4-FFF2-40B4-BE49-F238E27FC236}">
                <a16:creationId xmlns:a16="http://schemas.microsoft.com/office/drawing/2014/main" id="{4E27E309-7C78-9954-53FD-81D59BF64220}"/>
              </a:ext>
            </a:extLst>
          </p:cNvPr>
          <p:cNvPicPr>
            <a:picLocks noChangeAspect="1"/>
          </p:cNvPicPr>
          <p:nvPr/>
        </p:nvPicPr>
        <p:blipFill>
          <a:blip r:embed="rId3"/>
          <a:stretch>
            <a:fillRect/>
          </a:stretch>
        </p:blipFill>
        <p:spPr>
          <a:xfrm>
            <a:off x="4329368" y="0"/>
            <a:ext cx="4814632"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0D88CDD4-2E5E-37F8-5DF7-EE2B12C6F899}"/>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19A53D40-A4A4-BD83-9108-9B26CEFEE0EE}"/>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4. Use-case</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2" name="Google Shape;1592;p30">
            <a:extLst>
              <a:ext uri="{FF2B5EF4-FFF2-40B4-BE49-F238E27FC236}">
                <a16:creationId xmlns:a16="http://schemas.microsoft.com/office/drawing/2014/main" id="{73060FD8-E7D5-4384-73B3-5857C6B80FAC}"/>
              </a:ext>
            </a:extLst>
          </p:cNvPr>
          <p:cNvSpPr txBox="1">
            <a:spLocks noGrp="1"/>
          </p:cNvSpPr>
          <p:nvPr>
            <p:ph type="subTitle" idx="4"/>
          </p:nvPr>
        </p:nvSpPr>
        <p:spPr>
          <a:xfrm>
            <a:off x="3486292" y="1088776"/>
            <a:ext cx="2264016" cy="4431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Xác thực tài khoản</a:t>
            </a:r>
            <a:endParaRPr sz="1600"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598" name="Google Shape;1598;p30">
            <a:extLst>
              <a:ext uri="{FF2B5EF4-FFF2-40B4-BE49-F238E27FC236}">
                <a16:creationId xmlns:a16="http://schemas.microsoft.com/office/drawing/2014/main" id="{FE3EBC0B-FC23-6025-FFAA-3D2FFDEA664C}"/>
              </a:ext>
            </a:extLst>
          </p:cNvPr>
          <p:cNvGrpSpPr/>
          <p:nvPr/>
        </p:nvGrpSpPr>
        <p:grpSpPr>
          <a:xfrm>
            <a:off x="7814889" y="900912"/>
            <a:ext cx="887675" cy="801288"/>
            <a:chOff x="6544194" y="2365864"/>
            <a:chExt cx="529544" cy="478038"/>
          </a:xfrm>
        </p:grpSpPr>
        <p:sp>
          <p:nvSpPr>
            <p:cNvPr id="1599" name="Google Shape;1599;p30">
              <a:extLst>
                <a:ext uri="{FF2B5EF4-FFF2-40B4-BE49-F238E27FC236}">
                  <a16:creationId xmlns:a16="http://schemas.microsoft.com/office/drawing/2014/main" id="{51E66E1B-8197-C37E-5997-5833B9E19C24}"/>
                </a:ext>
              </a:extLst>
            </p:cNvPr>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a:extLst>
                <a:ext uri="{FF2B5EF4-FFF2-40B4-BE49-F238E27FC236}">
                  <a16:creationId xmlns:a16="http://schemas.microsoft.com/office/drawing/2014/main" id="{7CDFCFDF-079D-404C-D11E-6AF9587EE88C}"/>
                </a:ext>
              </a:extLst>
            </p:cNvPr>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a:extLst>
                <a:ext uri="{FF2B5EF4-FFF2-40B4-BE49-F238E27FC236}">
                  <a16:creationId xmlns:a16="http://schemas.microsoft.com/office/drawing/2014/main" id="{27D77225-51ED-2210-7652-DE2739D3130E}"/>
                </a:ext>
              </a:extLst>
            </p:cNvPr>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a:extLst>
                <a:ext uri="{FF2B5EF4-FFF2-40B4-BE49-F238E27FC236}">
                  <a16:creationId xmlns:a16="http://schemas.microsoft.com/office/drawing/2014/main" id="{4A949F65-3872-1B0A-7BE6-1708FEF84004}"/>
                </a:ext>
              </a:extLst>
            </p:cNvPr>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a:extLst>
                <a:ext uri="{FF2B5EF4-FFF2-40B4-BE49-F238E27FC236}">
                  <a16:creationId xmlns:a16="http://schemas.microsoft.com/office/drawing/2014/main" id="{9E832521-CCCC-9EC4-2641-7A5049A313FB}"/>
                </a:ext>
              </a:extLst>
            </p:cNvPr>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a:extLst>
                <a:ext uri="{FF2B5EF4-FFF2-40B4-BE49-F238E27FC236}">
                  <a16:creationId xmlns:a16="http://schemas.microsoft.com/office/drawing/2014/main" id="{9C223007-4D88-99FC-5FE2-D44694210869}"/>
                </a:ext>
              </a:extLst>
            </p:cNvPr>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a:extLst>
                <a:ext uri="{FF2B5EF4-FFF2-40B4-BE49-F238E27FC236}">
                  <a16:creationId xmlns:a16="http://schemas.microsoft.com/office/drawing/2014/main" id="{4D8099C7-6688-B4F7-43BB-F30863B459E4}"/>
                </a:ext>
              </a:extLst>
            </p:cNvPr>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a:extLst>
                <a:ext uri="{FF2B5EF4-FFF2-40B4-BE49-F238E27FC236}">
                  <a16:creationId xmlns:a16="http://schemas.microsoft.com/office/drawing/2014/main" id="{39856C08-FADF-13D0-EAD1-77FB74513D98}"/>
                </a:ext>
              </a:extLst>
            </p:cNvPr>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a:extLst>
                <a:ext uri="{FF2B5EF4-FFF2-40B4-BE49-F238E27FC236}">
                  <a16:creationId xmlns:a16="http://schemas.microsoft.com/office/drawing/2014/main" id="{2311FCC4-4CAF-7F18-9E07-5D5C7DB4E075}"/>
                </a:ext>
              </a:extLst>
            </p:cNvPr>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a:extLst>
                <a:ext uri="{FF2B5EF4-FFF2-40B4-BE49-F238E27FC236}">
                  <a16:creationId xmlns:a16="http://schemas.microsoft.com/office/drawing/2014/main" id="{BF981027-AB65-BE2A-3C19-29D16BDC5087}"/>
                </a:ext>
              </a:extLst>
            </p:cNvPr>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99388DD-6E90-5997-8999-C5DEE3AB2306}"/>
              </a:ext>
            </a:extLst>
          </p:cNvPr>
          <p:cNvPicPr>
            <a:picLocks noChangeAspect="1"/>
          </p:cNvPicPr>
          <p:nvPr/>
        </p:nvPicPr>
        <p:blipFill>
          <a:blip r:embed="rId3"/>
          <a:stretch>
            <a:fillRect/>
          </a:stretch>
        </p:blipFill>
        <p:spPr>
          <a:xfrm>
            <a:off x="1141300" y="1506755"/>
            <a:ext cx="6954001" cy="3636745"/>
          </a:xfrm>
          <a:prstGeom prst="rect">
            <a:avLst/>
          </a:prstGeom>
        </p:spPr>
      </p:pic>
    </p:spTree>
    <p:extLst>
      <p:ext uri="{BB962C8B-B14F-4D97-AF65-F5344CB8AC3E}">
        <p14:creationId xmlns:p14="http://schemas.microsoft.com/office/powerpoint/2010/main" val="387426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92">
                                            <p:txEl>
                                              <p:pRg st="0" end="0"/>
                                            </p:txEl>
                                          </p:spTgt>
                                        </p:tgtEl>
                                        <p:attrNameLst>
                                          <p:attrName>style.visibility</p:attrName>
                                        </p:attrNameLst>
                                      </p:cBhvr>
                                      <p:to>
                                        <p:strVal val="visible"/>
                                      </p:to>
                                    </p:set>
                                    <p:animEffect transition="in" filter="fade">
                                      <p:cBhvr>
                                        <p:cTn id="7" dur="500"/>
                                        <p:tgtEl>
                                          <p:spTgt spid="159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9">
          <a:extLst>
            <a:ext uri="{FF2B5EF4-FFF2-40B4-BE49-F238E27FC236}">
              <a16:creationId xmlns:a16="http://schemas.microsoft.com/office/drawing/2014/main" id="{1F56770E-C331-285D-CAB0-D321CB222CD0}"/>
            </a:ext>
          </a:extLst>
        </p:cNvPr>
        <p:cNvGrpSpPr/>
        <p:nvPr/>
      </p:nvGrpSpPr>
      <p:grpSpPr>
        <a:xfrm>
          <a:off x="0" y="0"/>
          <a:ext cx="0" cy="0"/>
          <a:chOff x="0" y="0"/>
          <a:chExt cx="0" cy="0"/>
        </a:xfrm>
      </p:grpSpPr>
      <p:graphicFrame>
        <p:nvGraphicFramePr>
          <p:cNvPr id="1032" name="Google Shape;1032;p25">
            <a:extLst>
              <a:ext uri="{FF2B5EF4-FFF2-40B4-BE49-F238E27FC236}">
                <a16:creationId xmlns:a16="http://schemas.microsoft.com/office/drawing/2014/main" id="{6526F017-8DD3-DAEB-01CC-35AE4F04DEB8}"/>
              </a:ext>
            </a:extLst>
          </p:cNvPr>
          <p:cNvGraphicFramePr/>
          <p:nvPr>
            <p:extLst>
              <p:ext uri="{D42A27DB-BD31-4B8C-83A1-F6EECF244321}">
                <p14:modId xmlns:p14="http://schemas.microsoft.com/office/powerpoint/2010/main" val="3460077421"/>
              </p:ext>
            </p:extLst>
          </p:nvPr>
        </p:nvGraphicFramePr>
        <p:xfrm>
          <a:off x="820262" y="402630"/>
          <a:ext cx="7503475" cy="4338240"/>
        </p:xfrm>
        <a:graphic>
          <a:graphicData uri="http://schemas.openxmlformats.org/drawingml/2006/table">
            <a:tbl>
              <a:tblPr>
                <a:noFill/>
                <a:tableStyleId>{76076AA2-9E1C-41D5-A64E-7C062F461CEF}</a:tableStyleId>
              </a:tblPr>
              <a:tblGrid>
                <a:gridCol w="2428836">
                  <a:extLst>
                    <a:ext uri="{9D8B030D-6E8A-4147-A177-3AD203B41FA5}">
                      <a16:colId xmlns:a16="http://schemas.microsoft.com/office/drawing/2014/main" val="20000"/>
                    </a:ext>
                  </a:extLst>
                </a:gridCol>
                <a:gridCol w="5074639">
                  <a:extLst>
                    <a:ext uri="{9D8B030D-6E8A-4147-A177-3AD203B41FA5}">
                      <a16:colId xmlns:a16="http://schemas.microsoft.com/office/drawing/2014/main" val="20001"/>
                    </a:ext>
                  </a:extLst>
                </a:gridCol>
              </a:tblGrid>
              <a:tr h="184606">
                <a:tc>
                  <a:txBody>
                    <a:bodyPr/>
                    <a:lstStyle/>
                    <a:p>
                      <a:pPr marL="0" lvl="0" indent="0" algn="l" rtl="0">
                        <a:spcBef>
                          <a:spcPts val="0"/>
                        </a:spcBef>
                        <a:spcAft>
                          <a:spcPts val="0"/>
                        </a:spcAft>
                        <a:buNone/>
                      </a:pPr>
                      <a:r>
                        <a:rPr lang="en-US" sz="1200" b="1" u="none" dirty="0" err="1">
                          <a:solidFill>
                            <a:schemeClr val="dk1"/>
                          </a:solidFill>
                          <a:effectLst/>
                          <a:latin typeface="Open Sans"/>
                          <a:ea typeface="Open Sans"/>
                          <a:cs typeface="Open Sans"/>
                          <a:sym typeface="Open Sans"/>
                        </a:rPr>
                        <a:t>Tên</a:t>
                      </a:r>
                      <a:r>
                        <a:rPr lang="en-US" sz="1200" b="1" u="none" dirty="0">
                          <a:solidFill>
                            <a:schemeClr val="dk1"/>
                          </a:solidFill>
                          <a:effectLst/>
                          <a:latin typeface="Open Sans"/>
                          <a:ea typeface="Open Sans"/>
                          <a:cs typeface="Open Sans"/>
                          <a:sym typeface="Open Sans"/>
                        </a:rPr>
                        <a:t> use-case</a:t>
                      </a:r>
                      <a:endParaRPr sz="1200" b="1" u="none" dirty="0">
                        <a:solidFill>
                          <a:schemeClr val="dk1"/>
                        </a:solidFill>
                        <a:effectLst/>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US" sz="1200" b="0" u="none" dirty="0" err="1">
                          <a:solidFill>
                            <a:schemeClr val="dk1"/>
                          </a:solidFill>
                          <a:latin typeface="Open Sans"/>
                          <a:ea typeface="Open Sans"/>
                          <a:cs typeface="Open Sans"/>
                          <a:sym typeface="Open Sans"/>
                        </a:rPr>
                        <a:t>Đăng</a:t>
                      </a:r>
                      <a:r>
                        <a:rPr lang="en-US" sz="1200" b="0" u="none" dirty="0">
                          <a:solidFill>
                            <a:schemeClr val="dk1"/>
                          </a:solidFill>
                          <a:latin typeface="Open Sans"/>
                          <a:ea typeface="Open Sans"/>
                          <a:cs typeface="Open Sans"/>
                          <a:sym typeface="Open Sans"/>
                        </a:rPr>
                        <a:t> </a:t>
                      </a:r>
                      <a:r>
                        <a:rPr lang="en-US" sz="1200" b="0" u="none" dirty="0" err="1">
                          <a:solidFill>
                            <a:schemeClr val="dk1"/>
                          </a:solidFill>
                          <a:latin typeface="Open Sans"/>
                          <a:ea typeface="Open Sans"/>
                          <a:cs typeface="Open Sans"/>
                          <a:sym typeface="Open Sans"/>
                        </a:rPr>
                        <a:t>nhập</a:t>
                      </a:r>
                      <a:endParaRPr sz="1200" b="0" u="none"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61515">
                <a:tc>
                  <a:txBody>
                    <a:bodyPr/>
                    <a:lstStyle/>
                    <a:p>
                      <a:pPr marL="0" lvl="0" indent="0" algn="l" rtl="0">
                        <a:spcBef>
                          <a:spcPts val="0"/>
                        </a:spcBef>
                        <a:spcAft>
                          <a:spcPts val="0"/>
                        </a:spcAft>
                        <a:buNone/>
                      </a:pPr>
                      <a:r>
                        <a:rPr lang="en-US" sz="1200" b="1" u="sng" dirty="0" err="1">
                          <a:solidFill>
                            <a:schemeClr val="dk1"/>
                          </a:solidFill>
                          <a:latin typeface="Open Sans"/>
                          <a:ea typeface="Open Sans"/>
                          <a:cs typeface="Open Sans"/>
                          <a:sym typeface="Open Sans"/>
                        </a:rPr>
                        <a:t>Mô</a:t>
                      </a:r>
                      <a:r>
                        <a:rPr lang="en-US" sz="1200" b="1" u="sng" dirty="0">
                          <a:solidFill>
                            <a:schemeClr val="dk1"/>
                          </a:solidFill>
                          <a:latin typeface="Open Sans"/>
                          <a:ea typeface="Open Sans"/>
                          <a:cs typeface="Open Sans"/>
                          <a:sym typeface="Open Sans"/>
                        </a:rPr>
                        <a:t> </a:t>
                      </a:r>
                      <a:r>
                        <a:rPr lang="en-US" sz="1200" b="1" u="sng" dirty="0" err="1">
                          <a:solidFill>
                            <a:schemeClr val="dk1"/>
                          </a:solidFill>
                          <a:latin typeface="Open Sans"/>
                          <a:ea typeface="Open Sans"/>
                          <a:cs typeface="Open Sans"/>
                          <a:sym typeface="Open Sans"/>
                        </a:rPr>
                        <a:t>tả</a:t>
                      </a:r>
                      <a:endParaRPr sz="12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1600"/>
                        </a:spcAft>
                        <a:buClr>
                          <a:srgbClr val="000000"/>
                        </a:buClr>
                        <a:buFont typeface="Arial"/>
                        <a:buNone/>
                      </a:pPr>
                      <a:r>
                        <a:rPr lang="en-US" sz="1200" b="0" i="0" u="none" strike="noStrike" cap="none" dirty="0" err="1">
                          <a:solidFill>
                            <a:schemeClr val="dk1"/>
                          </a:solidFill>
                          <a:latin typeface="Open Sans"/>
                          <a:ea typeface="Open Sans"/>
                          <a:cs typeface="Open Sans"/>
                          <a:sym typeface="Arial"/>
                        </a:rPr>
                        <a:t>Người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dùng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đăng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nhập</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vào</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hệ</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thống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thông</a:t>
                      </a:r>
                      <a:r>
                        <a:rPr lang="en-US" sz="1200" b="0" i="0" u="none" strike="noStrike" cap="none" dirty="0">
                          <a:solidFill>
                            <a:schemeClr val="dk1"/>
                          </a:solidFill>
                          <a:latin typeface="Open Sans"/>
                          <a:ea typeface="Open Sans"/>
                          <a:cs typeface="Open Sans"/>
                          <a:sym typeface="Arial"/>
                        </a:rPr>
                        <a:t> qua </a:t>
                      </a:r>
                      <a:r>
                        <a:rPr lang="en-US" sz="1200" b="0" i="0" u="none" strike="noStrike" cap="none" dirty="0" err="1">
                          <a:solidFill>
                            <a:schemeClr val="dk1"/>
                          </a:solidFill>
                          <a:latin typeface="Open Sans"/>
                          <a:ea typeface="Open Sans"/>
                          <a:cs typeface="Open Sans"/>
                          <a:sym typeface="Arial"/>
                        </a:rPr>
                        <a:t>tài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khoản</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và</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mật</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khẩu</a:t>
                      </a:r>
                      <a:endParaRPr lang="vi-VN" sz="1200" b="0" i="0" u="none" strike="noStrike" cap="none" dirty="0">
                        <a:solidFill>
                          <a:schemeClr val="dk1"/>
                        </a:solidFill>
                        <a:latin typeface="Open Sans"/>
                        <a:ea typeface="Open Sans"/>
                        <a:cs typeface="Open Sans"/>
                        <a:sym typeface="Arial"/>
                      </a:endParaRPr>
                    </a:p>
                  </a:txBody>
                  <a:tcPr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84606">
                <a:tc>
                  <a:txBody>
                    <a:bodyPr/>
                    <a:lstStyle/>
                    <a:p>
                      <a:pPr marL="0" lvl="0" indent="0" algn="l" rtl="0">
                        <a:spcBef>
                          <a:spcPts val="0"/>
                        </a:spcBef>
                        <a:spcAft>
                          <a:spcPts val="0"/>
                        </a:spcAft>
                        <a:buNone/>
                      </a:pPr>
                      <a:r>
                        <a:rPr lang="en-US" sz="1200" b="1" u="sng" dirty="0" err="1">
                          <a:solidFill>
                            <a:schemeClr val="dk1"/>
                          </a:solidFill>
                          <a:latin typeface="Open Sans"/>
                          <a:ea typeface="Open Sans"/>
                          <a:cs typeface="Open Sans"/>
                          <a:sym typeface="Open Sans"/>
                        </a:rPr>
                        <a:t>Đối</a:t>
                      </a:r>
                      <a:r>
                        <a:rPr lang="en-US" sz="1200" b="1" u="sng" dirty="0">
                          <a:solidFill>
                            <a:schemeClr val="dk1"/>
                          </a:solidFill>
                          <a:latin typeface="Open Sans"/>
                          <a:ea typeface="Open Sans"/>
                          <a:cs typeface="Open Sans"/>
                          <a:sym typeface="Open Sans"/>
                        </a:rPr>
                        <a:t> </a:t>
                      </a:r>
                      <a:r>
                        <a:rPr lang="en-US" sz="1200" b="1" u="sng" dirty="0" err="1">
                          <a:solidFill>
                            <a:schemeClr val="dk1"/>
                          </a:solidFill>
                          <a:latin typeface="Open Sans"/>
                          <a:ea typeface="Open Sans"/>
                          <a:cs typeface="Open Sans"/>
                          <a:sym typeface="Open Sans"/>
                        </a:rPr>
                        <a:t>tượng</a:t>
                      </a:r>
                      <a:endParaRPr sz="12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US" sz="1200" dirty="0" err="1">
                          <a:solidFill>
                            <a:schemeClr val="dk1"/>
                          </a:solidFill>
                          <a:latin typeface="Open Sans"/>
                          <a:ea typeface="Open Sans"/>
                          <a:cs typeface="Open Sans"/>
                          <a:sym typeface="Open Sans"/>
                        </a:rPr>
                        <a:t>Người</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dùng</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chung</a:t>
                      </a:r>
                      <a:endParaRPr sz="1200"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99959">
                <a:tc>
                  <a:txBody>
                    <a:bodyPr/>
                    <a:lstStyle/>
                    <a:p>
                      <a:pPr marL="0" lvl="0" indent="0" algn="l" rtl="0">
                        <a:spcBef>
                          <a:spcPts val="0"/>
                        </a:spcBef>
                        <a:spcAft>
                          <a:spcPts val="0"/>
                        </a:spcAft>
                        <a:buNone/>
                      </a:pPr>
                      <a:r>
                        <a:rPr lang="en-US" sz="1200" b="1" u="sng" dirty="0" err="1">
                          <a:solidFill>
                            <a:schemeClr val="dk1"/>
                          </a:solidFill>
                          <a:latin typeface="Open Sans"/>
                          <a:ea typeface="Open Sans"/>
                          <a:cs typeface="Open Sans"/>
                          <a:sym typeface="Open Sans"/>
                        </a:rPr>
                        <a:t>Tiền</a:t>
                      </a:r>
                      <a:r>
                        <a:rPr lang="en-US" sz="1200" b="1" u="sng" dirty="0">
                          <a:solidFill>
                            <a:schemeClr val="dk1"/>
                          </a:solidFill>
                          <a:latin typeface="Open Sans"/>
                          <a:ea typeface="Open Sans"/>
                          <a:cs typeface="Open Sans"/>
                          <a:sym typeface="Open Sans"/>
                        </a:rPr>
                        <a:t> </a:t>
                      </a:r>
                      <a:r>
                        <a:rPr lang="en-US" sz="1200" b="1" u="sng" dirty="0" err="1">
                          <a:solidFill>
                            <a:schemeClr val="dk1"/>
                          </a:solidFill>
                          <a:latin typeface="Open Sans"/>
                          <a:ea typeface="Open Sans"/>
                          <a:cs typeface="Open Sans"/>
                          <a:sym typeface="Open Sans"/>
                        </a:rPr>
                        <a:t>điều</a:t>
                      </a:r>
                      <a:r>
                        <a:rPr lang="en-US" sz="1200" b="1" u="sng" dirty="0">
                          <a:solidFill>
                            <a:schemeClr val="dk1"/>
                          </a:solidFill>
                          <a:latin typeface="Open Sans"/>
                          <a:ea typeface="Open Sans"/>
                          <a:cs typeface="Open Sans"/>
                          <a:sym typeface="Open Sans"/>
                        </a:rPr>
                        <a:t> </a:t>
                      </a:r>
                      <a:r>
                        <a:rPr lang="en-US" sz="1200" b="1" u="sng" dirty="0" err="1">
                          <a:solidFill>
                            <a:schemeClr val="dk1"/>
                          </a:solidFill>
                          <a:latin typeface="Open Sans"/>
                          <a:ea typeface="Open Sans"/>
                          <a:cs typeface="Open Sans"/>
                          <a:sym typeface="Open Sans"/>
                        </a:rPr>
                        <a:t>kiện</a:t>
                      </a:r>
                      <a:endParaRPr sz="12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228600" marR="0" lvl="0" indent="-228600" algn="l" rtl="0">
                        <a:lnSpc>
                          <a:spcPct val="100000"/>
                        </a:lnSpc>
                        <a:spcBef>
                          <a:spcPts val="0"/>
                        </a:spcBef>
                        <a:spcAft>
                          <a:spcPts val="600"/>
                        </a:spcAft>
                        <a:buClr>
                          <a:srgbClr val="000000"/>
                        </a:buClr>
                        <a:buFont typeface="Arial"/>
                        <a:buAutoNum type="arabicPeriod"/>
                      </a:pPr>
                      <a:r>
                        <a:rPr lang="en-US" sz="1200" b="0" i="0" u="none" strike="noStrike" cap="none" dirty="0" err="1">
                          <a:solidFill>
                            <a:schemeClr val="dk1"/>
                          </a:solidFill>
                          <a:latin typeface="Open Sans"/>
                          <a:ea typeface="Open Sans"/>
                          <a:cs typeface="Open Sans"/>
                          <a:sym typeface="Arial"/>
                        </a:rPr>
                        <a:t>Người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dùng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được</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quản</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lý</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và</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thuộc</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về</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trường</a:t>
                      </a:r>
                      <a:r>
                        <a:rPr lang="en-US" sz="1200" b="0" i="0" u="none" strike="noStrike" cap="none" dirty="0">
                          <a:solidFill>
                            <a:schemeClr val="dk1"/>
                          </a:solidFill>
                          <a:latin typeface="Open Sans"/>
                          <a:ea typeface="Open Sans"/>
                          <a:cs typeface="Open Sans"/>
                          <a:sym typeface="Arial"/>
                        </a:rPr>
                        <a:t> ĐHBK</a:t>
                      </a:r>
                    </a:p>
                    <a:p>
                      <a:pPr marL="228600" marR="0" lvl="0" indent="-228600" algn="l" rtl="0">
                        <a:lnSpc>
                          <a:spcPct val="100000"/>
                        </a:lnSpc>
                        <a:spcBef>
                          <a:spcPts val="0"/>
                        </a:spcBef>
                        <a:spcAft>
                          <a:spcPts val="600"/>
                        </a:spcAft>
                        <a:buClr>
                          <a:srgbClr val="000000"/>
                        </a:buClr>
                        <a:buFont typeface="Arial"/>
                        <a:buAutoNum type="arabicPeriod"/>
                      </a:pPr>
                      <a:r>
                        <a:rPr lang="en-US" sz="1200" b="0" i="0" u="none" strike="noStrike" cap="none" dirty="0" err="1">
                          <a:solidFill>
                            <a:schemeClr val="dk1"/>
                          </a:solidFill>
                          <a:latin typeface="Open Sans"/>
                          <a:ea typeface="Open Sans"/>
                          <a:cs typeface="Open Sans"/>
                          <a:sym typeface="Arial"/>
                        </a:rPr>
                        <a:t>Ứng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dụng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hoạt</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động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bình</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thường</a:t>
                      </a:r>
                      <a:endParaRPr lang="en-US" sz="1200" b="0" i="0" u="none" strike="noStrike" cap="none" dirty="0">
                        <a:solidFill>
                          <a:schemeClr val="dk1"/>
                        </a:solidFill>
                        <a:latin typeface="Open Sans"/>
                        <a:ea typeface="Open Sans"/>
                        <a:cs typeface="Open Sans"/>
                        <a:sym typeface="Arial"/>
                      </a:endParaRPr>
                    </a:p>
                    <a:p>
                      <a:pPr marL="228600" marR="0" lvl="0" indent="-228600" algn="l" rtl="0">
                        <a:lnSpc>
                          <a:spcPct val="100000"/>
                        </a:lnSpc>
                        <a:spcBef>
                          <a:spcPts val="0"/>
                        </a:spcBef>
                        <a:spcAft>
                          <a:spcPts val="600"/>
                        </a:spcAft>
                        <a:buClr>
                          <a:srgbClr val="000000"/>
                        </a:buClr>
                        <a:buFont typeface="Arial"/>
                        <a:buAutoNum type="arabicPeriod"/>
                      </a:pPr>
                      <a:r>
                        <a:rPr lang="en-US" sz="1200" b="0" i="0" u="none" strike="noStrike" cap="none" dirty="0" err="1">
                          <a:solidFill>
                            <a:schemeClr val="dk1"/>
                          </a:solidFill>
                          <a:latin typeface="Open Sans"/>
                          <a:ea typeface="Open Sans"/>
                          <a:cs typeface="Open Sans"/>
                          <a:sym typeface="Arial"/>
                        </a:rPr>
                        <a:t>Thiết</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bị</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được</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kết</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nối</a:t>
                      </a:r>
                      <a:r>
                        <a:rPr lang="en-US" sz="1200" b="0" i="0" u="none" strike="noStrike" cap="none" dirty="0">
                          <a:solidFill>
                            <a:schemeClr val="dk1"/>
                          </a:solidFill>
                          <a:latin typeface="Open Sans"/>
                          <a:ea typeface="Open Sans"/>
                          <a:cs typeface="Open Sans"/>
                          <a:sym typeface="Arial"/>
                        </a:rPr>
                        <a:t> internet</a:t>
                      </a:r>
                    </a:p>
                  </a:txBody>
                  <a:tcPr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6909">
                <a:tc>
                  <a:txBody>
                    <a:bodyPr/>
                    <a:lstStyle/>
                    <a:p>
                      <a:pPr marL="0" lvl="0" indent="0" algn="l" rtl="0">
                        <a:spcBef>
                          <a:spcPts val="0"/>
                        </a:spcBef>
                        <a:spcAft>
                          <a:spcPts val="0"/>
                        </a:spcAft>
                        <a:buNone/>
                      </a:pPr>
                      <a:r>
                        <a:rPr lang="en-US" sz="1200" b="1" u="sng" dirty="0" err="1">
                          <a:solidFill>
                            <a:schemeClr val="dk1"/>
                          </a:solidFill>
                          <a:latin typeface="Open Sans"/>
                          <a:ea typeface="Open Sans"/>
                          <a:cs typeface="Open Sans"/>
                          <a:sym typeface="Open Sans"/>
                        </a:rPr>
                        <a:t>Hậu</a:t>
                      </a:r>
                      <a:r>
                        <a:rPr lang="en-US" sz="1200" b="1" u="sng" dirty="0">
                          <a:solidFill>
                            <a:schemeClr val="dk1"/>
                          </a:solidFill>
                          <a:latin typeface="Open Sans"/>
                          <a:ea typeface="Open Sans"/>
                          <a:cs typeface="Open Sans"/>
                          <a:sym typeface="Open Sans"/>
                        </a:rPr>
                        <a:t> </a:t>
                      </a:r>
                      <a:r>
                        <a:rPr lang="en-US" sz="1200" b="1" u="sng" dirty="0" err="1">
                          <a:solidFill>
                            <a:schemeClr val="dk1"/>
                          </a:solidFill>
                          <a:latin typeface="Open Sans"/>
                          <a:ea typeface="Open Sans"/>
                          <a:cs typeface="Open Sans"/>
                          <a:sym typeface="Open Sans"/>
                        </a:rPr>
                        <a:t>điều</a:t>
                      </a:r>
                      <a:r>
                        <a:rPr lang="en-US" sz="1200" b="1" u="sng" dirty="0">
                          <a:solidFill>
                            <a:schemeClr val="dk1"/>
                          </a:solidFill>
                          <a:latin typeface="Open Sans"/>
                          <a:ea typeface="Open Sans"/>
                          <a:cs typeface="Open Sans"/>
                          <a:sym typeface="Open Sans"/>
                        </a:rPr>
                        <a:t> </a:t>
                      </a:r>
                      <a:r>
                        <a:rPr lang="en-US" sz="1200" b="1" u="sng" dirty="0" err="1">
                          <a:solidFill>
                            <a:schemeClr val="dk1"/>
                          </a:solidFill>
                          <a:latin typeface="Open Sans"/>
                          <a:ea typeface="Open Sans"/>
                          <a:cs typeface="Open Sans"/>
                          <a:sym typeface="Open Sans"/>
                        </a:rPr>
                        <a:t>kiện</a:t>
                      </a:r>
                      <a:endParaRPr sz="12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1600"/>
                        </a:spcAft>
                        <a:buClr>
                          <a:srgbClr val="000000"/>
                        </a:buClr>
                        <a:buFont typeface="Arial"/>
                        <a:buNone/>
                      </a:pPr>
                      <a:r>
                        <a:rPr lang="en-US" sz="1200" b="0" i="0" u="none" strike="noStrike" cap="none" dirty="0" err="1">
                          <a:solidFill>
                            <a:schemeClr val="dk1"/>
                          </a:solidFill>
                          <a:latin typeface="Open Sans"/>
                          <a:ea typeface="Open Sans"/>
                          <a:cs typeface="Open Sans"/>
                          <a:sym typeface="Arial"/>
                        </a:rPr>
                        <a:t>Người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dùng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đăng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nhập</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thành</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công</a:t>
                      </a:r>
                      <a:r>
                        <a:rPr lang="en-US" sz="1200" b="0" i="0" u="none" strike="noStrike" cap="none" dirty="0">
                          <a:solidFill>
                            <a:schemeClr val="dk1"/>
                          </a:solidFill>
                          <a:latin typeface="Open Sans"/>
                          <a:ea typeface="Open Sans"/>
                          <a:cs typeface="Open Sans"/>
                          <a:sym typeface="Arial"/>
                        </a:rPr>
                        <a:t>.</a:t>
                      </a:r>
                    </a:p>
                  </a:txBody>
                  <a:tcPr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692221">
                <a:tc>
                  <a:txBody>
                    <a:bodyPr/>
                    <a:lstStyle/>
                    <a:p>
                      <a:pPr marL="0" lvl="0" indent="0" algn="l" rtl="0">
                        <a:spcBef>
                          <a:spcPts val="0"/>
                        </a:spcBef>
                        <a:spcAft>
                          <a:spcPts val="0"/>
                        </a:spcAft>
                        <a:buNone/>
                      </a:pPr>
                      <a:r>
                        <a:rPr lang="en-US" sz="1200" b="1" dirty="0" err="1">
                          <a:solidFill>
                            <a:schemeClr val="dk1"/>
                          </a:solidFill>
                          <a:latin typeface="Open Sans"/>
                          <a:ea typeface="Open Sans"/>
                          <a:cs typeface="Open Sans"/>
                          <a:sym typeface="Open Sans"/>
                        </a:rPr>
                        <a:t>Luồng</a:t>
                      </a:r>
                      <a:r>
                        <a:rPr lang="en-US" sz="1200" b="1" dirty="0">
                          <a:solidFill>
                            <a:schemeClr val="dk1"/>
                          </a:solidFill>
                          <a:latin typeface="Open Sans"/>
                          <a:ea typeface="Open Sans"/>
                          <a:cs typeface="Open Sans"/>
                          <a:sym typeface="Open Sans"/>
                        </a:rPr>
                        <a:t> </a:t>
                      </a:r>
                      <a:r>
                        <a:rPr lang="en-US" sz="1200" b="1" dirty="0" err="1">
                          <a:solidFill>
                            <a:schemeClr val="dk1"/>
                          </a:solidFill>
                          <a:latin typeface="Open Sans"/>
                          <a:ea typeface="Open Sans"/>
                          <a:cs typeface="Open Sans"/>
                          <a:sym typeface="Open Sans"/>
                        </a:rPr>
                        <a:t>điều</a:t>
                      </a:r>
                      <a:r>
                        <a:rPr lang="en-US" sz="1200" b="1" dirty="0">
                          <a:solidFill>
                            <a:schemeClr val="dk1"/>
                          </a:solidFill>
                          <a:latin typeface="Open Sans"/>
                          <a:ea typeface="Open Sans"/>
                          <a:cs typeface="Open Sans"/>
                          <a:sym typeface="Open Sans"/>
                        </a:rPr>
                        <a:t> </a:t>
                      </a:r>
                      <a:r>
                        <a:rPr lang="en-US" sz="1200" b="1" dirty="0" err="1">
                          <a:solidFill>
                            <a:schemeClr val="dk1"/>
                          </a:solidFill>
                          <a:latin typeface="Open Sans"/>
                          <a:ea typeface="Open Sans"/>
                          <a:cs typeface="Open Sans"/>
                          <a:sym typeface="Open Sans"/>
                        </a:rPr>
                        <a:t>kiện</a:t>
                      </a:r>
                      <a:r>
                        <a:rPr lang="en-US" sz="1200" b="1" dirty="0">
                          <a:solidFill>
                            <a:schemeClr val="dk1"/>
                          </a:solidFill>
                          <a:latin typeface="Open Sans"/>
                          <a:ea typeface="Open Sans"/>
                          <a:cs typeface="Open Sans"/>
                          <a:sym typeface="Open Sans"/>
                        </a:rPr>
                        <a:t> </a:t>
                      </a:r>
                      <a:r>
                        <a:rPr lang="en-US" sz="1200" b="1" dirty="0" err="1">
                          <a:solidFill>
                            <a:schemeClr val="dk1"/>
                          </a:solidFill>
                          <a:latin typeface="Open Sans"/>
                          <a:ea typeface="Open Sans"/>
                          <a:cs typeface="Open Sans"/>
                          <a:sym typeface="Open Sans"/>
                        </a:rPr>
                        <a:t>chính</a:t>
                      </a:r>
                      <a:endParaRPr sz="1200" b="1"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1"/>
                    </a:solidFill>
                  </a:tcPr>
                </a:tc>
                <a:tc>
                  <a:txBody>
                    <a:bodyPr/>
                    <a:lstStyle/>
                    <a:p>
                      <a:pPr marL="342900" marR="0" lvl="0" indent="-342900" algn="l" rtl="0">
                        <a:lnSpc>
                          <a:spcPct val="100000"/>
                        </a:lnSpc>
                        <a:spcBef>
                          <a:spcPts val="0"/>
                        </a:spcBef>
                        <a:spcAft>
                          <a:spcPts val="600"/>
                        </a:spcAft>
                        <a:buClr>
                          <a:srgbClr val="000000"/>
                        </a:buClr>
                        <a:buFont typeface="Arial"/>
                        <a:buAutoNum type="arabicPeriod"/>
                      </a:pPr>
                      <a:r>
                        <a:rPr lang="en-US" sz="1200" b="0" i="0" u="none" strike="noStrike" cap="none" dirty="0" err="1">
                          <a:solidFill>
                            <a:schemeClr val="dk1"/>
                          </a:solidFill>
                          <a:latin typeface="Open Sans"/>
                          <a:ea typeface="Open Sans"/>
                          <a:cs typeface="Open Sans"/>
                          <a:sym typeface="Arial"/>
                        </a:rPr>
                        <a:t>Hệ</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thống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hiển</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thị</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màn</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hình</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đăng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nhập</a:t>
                      </a:r>
                      <a:endParaRPr lang="en-US" sz="1200" b="0" i="0" u="none" strike="noStrike" cap="none" dirty="0">
                        <a:solidFill>
                          <a:schemeClr val="dk1"/>
                        </a:solidFill>
                        <a:latin typeface="Open Sans"/>
                        <a:ea typeface="Open Sans"/>
                        <a:cs typeface="Open Sans"/>
                        <a:sym typeface="Arial"/>
                      </a:endParaRPr>
                    </a:p>
                    <a:p>
                      <a:pPr marL="342900" marR="0" lvl="0" indent="-342900" algn="l" rtl="0">
                        <a:lnSpc>
                          <a:spcPct val="100000"/>
                        </a:lnSpc>
                        <a:spcBef>
                          <a:spcPts val="0"/>
                        </a:spcBef>
                        <a:spcAft>
                          <a:spcPts val="600"/>
                        </a:spcAft>
                        <a:buClr>
                          <a:srgbClr val="000000"/>
                        </a:buClr>
                        <a:buFont typeface="Arial"/>
                        <a:buAutoNum type="arabicPeriod"/>
                      </a:pPr>
                      <a:r>
                        <a:rPr lang="en-US" sz="1200" b="0" i="0" u="none" strike="noStrike" cap="none" dirty="0" err="1">
                          <a:solidFill>
                            <a:schemeClr val="dk1"/>
                          </a:solidFill>
                          <a:latin typeface="Open Sans"/>
                          <a:ea typeface="Open Sans"/>
                          <a:cs typeface="Open Sans"/>
                          <a:sym typeface="Arial"/>
                        </a:rPr>
                        <a:t>Người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dùng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nhập</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tài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khoản</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và</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mật</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khẩu</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cá</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nhân</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đã</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được</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trường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cấp</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và</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xác</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nhận</a:t>
                      </a:r>
                      <a:endParaRPr lang="en-US" sz="1200" b="0" i="0" u="none" strike="noStrike" cap="none" dirty="0">
                        <a:solidFill>
                          <a:schemeClr val="dk1"/>
                        </a:solidFill>
                        <a:latin typeface="Open Sans"/>
                        <a:ea typeface="Open Sans"/>
                        <a:cs typeface="Open Sans"/>
                        <a:sym typeface="Arial"/>
                      </a:endParaRPr>
                    </a:p>
                    <a:p>
                      <a:pPr marL="342900" marR="0" lvl="0" indent="-342900" algn="l" rtl="0">
                        <a:lnSpc>
                          <a:spcPct val="100000"/>
                        </a:lnSpc>
                        <a:spcBef>
                          <a:spcPts val="0"/>
                        </a:spcBef>
                        <a:spcAft>
                          <a:spcPts val="600"/>
                        </a:spcAft>
                        <a:buClr>
                          <a:srgbClr val="000000"/>
                        </a:buClr>
                        <a:buFont typeface="Arial"/>
                        <a:buAutoNum type="arabicPeriod"/>
                      </a:pPr>
                      <a:r>
                        <a:rPr lang="en-US" sz="1200" b="0" i="0" u="none" strike="noStrike" cap="none" dirty="0" err="1">
                          <a:solidFill>
                            <a:schemeClr val="dk1"/>
                          </a:solidFill>
                          <a:latin typeface="Open Sans"/>
                          <a:ea typeface="Open Sans"/>
                          <a:cs typeface="Open Sans"/>
                          <a:sym typeface="Arial"/>
                        </a:rPr>
                        <a:t>Người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dùng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nhấn</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nút</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đăng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nhập</a:t>
                      </a:r>
                      <a:endParaRPr lang="en-US" sz="1200" b="0" i="0" u="none" strike="noStrike" cap="none" dirty="0">
                        <a:solidFill>
                          <a:schemeClr val="dk1"/>
                        </a:solidFill>
                        <a:latin typeface="Open Sans"/>
                        <a:ea typeface="Open Sans"/>
                        <a:cs typeface="Open Sans"/>
                        <a:sym typeface="Arial"/>
                      </a:endParaRPr>
                    </a:p>
                    <a:p>
                      <a:pPr marL="342900" marR="0" lvl="0" indent="-342900" algn="l" rtl="0">
                        <a:lnSpc>
                          <a:spcPct val="100000"/>
                        </a:lnSpc>
                        <a:spcBef>
                          <a:spcPts val="0"/>
                        </a:spcBef>
                        <a:spcAft>
                          <a:spcPts val="600"/>
                        </a:spcAft>
                        <a:buClr>
                          <a:srgbClr val="000000"/>
                        </a:buClr>
                        <a:buFont typeface="Arial"/>
                        <a:buAutoNum type="arabicPeriod"/>
                      </a:pPr>
                      <a:r>
                        <a:rPr lang="en-US" sz="1200" b="0" i="0" u="none" strike="noStrike" cap="none" dirty="0" err="1">
                          <a:solidFill>
                            <a:schemeClr val="dk1"/>
                          </a:solidFill>
                          <a:latin typeface="Open Sans"/>
                          <a:ea typeface="Open Sans"/>
                          <a:cs typeface="Open Sans"/>
                          <a:sym typeface="Arial"/>
                        </a:rPr>
                        <a:t>Hệ</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thống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xác</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nhận</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thông</a:t>
                      </a:r>
                      <a:r>
                        <a:rPr lang="en-US" sz="1200" b="0" i="0" u="none" strike="noStrike" cap="none" dirty="0">
                          <a:solidFill>
                            <a:schemeClr val="dk1"/>
                          </a:solidFill>
                          <a:latin typeface="Open Sans"/>
                          <a:ea typeface="Open Sans"/>
                          <a:cs typeface="Open Sans"/>
                          <a:sym typeface="Arial"/>
                        </a:rPr>
                        <a:t> tin </a:t>
                      </a:r>
                      <a:r>
                        <a:rPr lang="en-US" sz="1200" b="0" i="0" u="none" strike="noStrike" cap="none" dirty="0" err="1">
                          <a:solidFill>
                            <a:schemeClr val="dk1"/>
                          </a:solidFill>
                          <a:latin typeface="Open Sans"/>
                          <a:ea typeface="Open Sans"/>
                          <a:cs typeface="Open Sans"/>
                          <a:sym typeface="Arial"/>
                        </a:rPr>
                        <a:t>đăng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nhập</a:t>
                      </a:r>
                      <a:endParaRPr lang="en-US" sz="1200" b="0" i="0" u="none" strike="noStrike" cap="none" dirty="0">
                        <a:solidFill>
                          <a:schemeClr val="dk1"/>
                        </a:solidFill>
                        <a:latin typeface="Open Sans"/>
                        <a:ea typeface="Open Sans"/>
                        <a:cs typeface="Open Sans"/>
                        <a:sym typeface="Arial"/>
                      </a:endParaRPr>
                    </a:p>
                    <a:p>
                      <a:pPr marL="342900" marR="0" lvl="0" indent="-342900" algn="l" rtl="0">
                        <a:lnSpc>
                          <a:spcPct val="100000"/>
                        </a:lnSpc>
                        <a:spcBef>
                          <a:spcPts val="0"/>
                        </a:spcBef>
                        <a:spcAft>
                          <a:spcPts val="600"/>
                        </a:spcAft>
                        <a:buClr>
                          <a:srgbClr val="000000"/>
                        </a:buClr>
                        <a:buFont typeface="Arial"/>
                        <a:buAutoNum type="arabicPeriod"/>
                      </a:pPr>
                      <a:r>
                        <a:rPr lang="en-US" sz="1200" b="0" i="0" u="none" strike="noStrike" cap="none" dirty="0" err="1">
                          <a:solidFill>
                            <a:schemeClr val="dk1"/>
                          </a:solidFill>
                          <a:latin typeface="Open Sans"/>
                          <a:ea typeface="Open Sans"/>
                          <a:cs typeface="Open Sans"/>
                          <a:sym typeface="Arial"/>
                        </a:rPr>
                        <a:t>Hệ</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thống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chuyển</a:t>
                      </a:r>
                      <a:r>
                        <a:rPr lang="en-US" sz="1200" b="0" i="0" u="none" strike="noStrike" cap="none" dirty="0">
                          <a:solidFill>
                            <a:schemeClr val="dk1"/>
                          </a:solidFill>
                          <a:latin typeface="Open Sans"/>
                          <a:ea typeface="Open Sans"/>
                          <a:cs typeface="Open Sans"/>
                          <a:sym typeface="Arial"/>
                        </a:rPr>
                        <a:t> sang </a:t>
                      </a:r>
                      <a:r>
                        <a:rPr lang="en-US" sz="1200" b="0" i="0" u="none" strike="noStrike" cap="none" dirty="0" err="1">
                          <a:solidFill>
                            <a:schemeClr val="dk1"/>
                          </a:solidFill>
                          <a:latin typeface="Open Sans"/>
                          <a:ea typeface="Open Sans"/>
                          <a:cs typeface="Open Sans"/>
                          <a:sym typeface="Arial"/>
                        </a:rPr>
                        <a:t>trang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chủ</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cung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cấp</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các</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chức</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năng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cho</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người</a:t>
                      </a:r>
                      <a:r>
                        <a:rPr lang="en-US" sz="1200" b="0" i="0" u="none" strike="noStrike" cap="none" dirty="0">
                          <a:solidFill>
                            <a:schemeClr val="dk1"/>
                          </a:solidFill>
                          <a:latin typeface="Open Sans"/>
                          <a:ea typeface="Open Sans"/>
                          <a:cs typeface="Open Sans"/>
                          <a:sym typeface="Arial"/>
                        </a:rPr>
                        <a:t> dung</a:t>
                      </a:r>
                    </a:p>
                  </a:txBody>
                  <a:tcPr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6909">
                <a:tc>
                  <a:txBody>
                    <a:bodyPr/>
                    <a:lstStyle/>
                    <a:p>
                      <a:pPr marL="0" lvl="0" indent="0" algn="l" rtl="0">
                        <a:spcBef>
                          <a:spcPts val="0"/>
                        </a:spcBef>
                        <a:spcAft>
                          <a:spcPts val="0"/>
                        </a:spcAft>
                        <a:buNone/>
                      </a:pPr>
                      <a:r>
                        <a:rPr lang="en-US" sz="1200" b="1" dirty="0" err="1">
                          <a:solidFill>
                            <a:schemeClr val="dk1"/>
                          </a:solidFill>
                          <a:latin typeface="Open Sans"/>
                          <a:ea typeface="Open Sans"/>
                          <a:cs typeface="Open Sans"/>
                          <a:sym typeface="Open Sans"/>
                        </a:rPr>
                        <a:t>Luồng</a:t>
                      </a:r>
                      <a:r>
                        <a:rPr lang="en-US" sz="1200" b="1" dirty="0">
                          <a:solidFill>
                            <a:schemeClr val="dk1"/>
                          </a:solidFill>
                          <a:latin typeface="Open Sans"/>
                          <a:ea typeface="Open Sans"/>
                          <a:cs typeface="Open Sans"/>
                          <a:sym typeface="Open Sans"/>
                        </a:rPr>
                        <a:t> </a:t>
                      </a:r>
                      <a:r>
                        <a:rPr lang="en-US" sz="1200" b="1" dirty="0" err="1">
                          <a:solidFill>
                            <a:schemeClr val="dk1"/>
                          </a:solidFill>
                          <a:latin typeface="Open Sans"/>
                          <a:ea typeface="Open Sans"/>
                          <a:cs typeface="Open Sans"/>
                          <a:sym typeface="Open Sans"/>
                        </a:rPr>
                        <a:t>điều</a:t>
                      </a:r>
                      <a:r>
                        <a:rPr lang="en-US" sz="1200" b="1" dirty="0">
                          <a:solidFill>
                            <a:schemeClr val="dk1"/>
                          </a:solidFill>
                          <a:latin typeface="Open Sans"/>
                          <a:ea typeface="Open Sans"/>
                          <a:cs typeface="Open Sans"/>
                          <a:sym typeface="Open Sans"/>
                        </a:rPr>
                        <a:t> </a:t>
                      </a:r>
                      <a:r>
                        <a:rPr lang="en-US" sz="1200" b="1" dirty="0" err="1">
                          <a:solidFill>
                            <a:schemeClr val="dk1"/>
                          </a:solidFill>
                          <a:latin typeface="Open Sans"/>
                          <a:ea typeface="Open Sans"/>
                          <a:cs typeface="Open Sans"/>
                          <a:sym typeface="Open Sans"/>
                        </a:rPr>
                        <a:t>kiện</a:t>
                      </a:r>
                      <a:r>
                        <a:rPr lang="en-US" sz="1200" b="1" dirty="0">
                          <a:solidFill>
                            <a:schemeClr val="dk1"/>
                          </a:solidFill>
                          <a:latin typeface="Open Sans"/>
                          <a:ea typeface="Open Sans"/>
                          <a:cs typeface="Open Sans"/>
                          <a:sym typeface="Open Sans"/>
                        </a:rPr>
                        <a:t> </a:t>
                      </a:r>
                      <a:r>
                        <a:rPr lang="en-US" sz="1200" b="1" dirty="0" err="1">
                          <a:solidFill>
                            <a:schemeClr val="dk1"/>
                          </a:solidFill>
                          <a:latin typeface="Open Sans"/>
                          <a:ea typeface="Open Sans"/>
                          <a:cs typeface="Open Sans"/>
                          <a:sym typeface="Open Sans"/>
                        </a:rPr>
                        <a:t>phụ</a:t>
                      </a:r>
                      <a:endParaRPr sz="1200" b="1"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600"/>
                        </a:spcAft>
                        <a:buClr>
                          <a:srgbClr val="000000"/>
                        </a:buClr>
                        <a:buFont typeface="Arial"/>
                        <a:buNone/>
                      </a:pPr>
                      <a:r>
                        <a:rPr lang="en-US" sz="1200" b="0" i="0" u="none" strike="noStrike" cap="none" dirty="0" err="1">
                          <a:solidFill>
                            <a:schemeClr val="dk1"/>
                          </a:solidFill>
                          <a:latin typeface="Open Sans"/>
                          <a:ea typeface="Open Sans"/>
                          <a:cs typeface="Open Sans"/>
                          <a:sym typeface="Arial"/>
                        </a:rPr>
                        <a:t>Không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có</a:t>
                      </a:r>
                      <a:endParaRPr lang="en-US" sz="1200" b="0" i="0" u="none" strike="noStrike" cap="none" dirty="0">
                        <a:solidFill>
                          <a:schemeClr val="dk1"/>
                        </a:solidFill>
                        <a:latin typeface="Open Sans"/>
                        <a:ea typeface="Open Sans"/>
                        <a:cs typeface="Open Sans"/>
                        <a:sym typeface="Arial"/>
                      </a:endParaRPr>
                    </a:p>
                  </a:txBody>
                  <a:tcPr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662760813"/>
                  </a:ext>
                </a:extLst>
              </a:tr>
              <a:tr h="461515">
                <a:tc>
                  <a:txBody>
                    <a:bodyPr/>
                    <a:lstStyle/>
                    <a:p>
                      <a:pPr marL="0" lvl="0" indent="0" algn="l" rtl="0">
                        <a:spcBef>
                          <a:spcPts val="0"/>
                        </a:spcBef>
                        <a:spcAft>
                          <a:spcPts val="0"/>
                        </a:spcAft>
                        <a:buNone/>
                      </a:pPr>
                      <a:r>
                        <a:rPr lang="en-US" sz="1200" b="1" dirty="0" err="1">
                          <a:solidFill>
                            <a:schemeClr val="dk1"/>
                          </a:solidFill>
                          <a:latin typeface="Open Sans"/>
                          <a:ea typeface="Open Sans"/>
                          <a:cs typeface="Open Sans"/>
                          <a:sym typeface="Open Sans"/>
                        </a:rPr>
                        <a:t>Ngoại</a:t>
                      </a:r>
                      <a:r>
                        <a:rPr lang="en-US" sz="1200" b="1" dirty="0">
                          <a:solidFill>
                            <a:schemeClr val="dk1"/>
                          </a:solidFill>
                          <a:latin typeface="Open Sans"/>
                          <a:ea typeface="Open Sans"/>
                          <a:cs typeface="Open Sans"/>
                          <a:sym typeface="Open Sans"/>
                        </a:rPr>
                        <a:t> </a:t>
                      </a:r>
                      <a:r>
                        <a:rPr lang="en-US" sz="1200" b="1" dirty="0" err="1">
                          <a:solidFill>
                            <a:schemeClr val="dk1"/>
                          </a:solidFill>
                          <a:latin typeface="Open Sans"/>
                          <a:ea typeface="Open Sans"/>
                          <a:cs typeface="Open Sans"/>
                          <a:sym typeface="Open Sans"/>
                        </a:rPr>
                        <a:t>lệ</a:t>
                      </a:r>
                      <a:endParaRPr sz="1200" b="1"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600"/>
                        </a:spcAft>
                        <a:buClr>
                          <a:srgbClr val="000000"/>
                        </a:buClr>
                        <a:buFont typeface="Arial"/>
                        <a:buNone/>
                      </a:pPr>
                      <a:r>
                        <a:rPr lang="en-US" sz="1200" b="0" i="0" u="none" strike="noStrike" cap="none" dirty="0" err="1">
                          <a:solidFill>
                            <a:schemeClr val="dk1"/>
                          </a:solidFill>
                          <a:latin typeface="Open Sans"/>
                          <a:ea typeface="Open Sans"/>
                          <a:cs typeface="Open Sans"/>
                          <a:sym typeface="Arial"/>
                        </a:rPr>
                        <a:t>Tại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bước</a:t>
                      </a:r>
                      <a:r>
                        <a:rPr lang="en-US" sz="1200" b="0" i="0" u="none" strike="noStrike" cap="none" dirty="0">
                          <a:solidFill>
                            <a:schemeClr val="dk1"/>
                          </a:solidFill>
                          <a:latin typeface="Open Sans"/>
                          <a:ea typeface="Open Sans"/>
                          <a:cs typeface="Open Sans"/>
                          <a:sym typeface="Arial"/>
                        </a:rPr>
                        <a:t> 4: </a:t>
                      </a:r>
                      <a:r>
                        <a:rPr lang="en-US" sz="1200" b="0" i="0" u="none" strike="noStrike" cap="none" dirty="0" err="1">
                          <a:solidFill>
                            <a:schemeClr val="dk1"/>
                          </a:solidFill>
                          <a:latin typeface="Open Sans"/>
                          <a:ea typeface="Open Sans"/>
                          <a:cs typeface="Open Sans"/>
                          <a:sym typeface="Arial"/>
                        </a:rPr>
                        <a:t>Nếu</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xác</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thực</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lỗi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thì</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hiển</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thị</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thông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báo</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xác</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thực</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lỗi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và</a:t>
                      </a:r>
                      <a:r>
                        <a:rPr lang="en-US" sz="1200" b="0" i="0" u="none" strike="noStrike" cap="none" dirty="0">
                          <a:solidFill>
                            <a:schemeClr val="dk1"/>
                          </a:solidFill>
                          <a:latin typeface="Open Sans"/>
                          <a:ea typeface="Open Sans"/>
                          <a:cs typeface="Open Sans"/>
                          <a:sym typeface="Arial"/>
                        </a:rPr>
                        <a:t> quay </a:t>
                      </a:r>
                      <a:r>
                        <a:rPr lang="en-US" sz="1200" b="0" i="0" u="none" strike="noStrike" cap="none" dirty="0" err="1">
                          <a:solidFill>
                            <a:schemeClr val="dk1"/>
                          </a:solidFill>
                          <a:latin typeface="Open Sans"/>
                          <a:ea typeface="Open Sans"/>
                          <a:cs typeface="Open Sans"/>
                          <a:sym typeface="Arial"/>
                        </a:rPr>
                        <a:t>lại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bước</a:t>
                      </a:r>
                      <a:r>
                        <a:rPr lang="en-US" sz="1200" b="0" i="0" u="none" strike="noStrike" cap="none" dirty="0">
                          <a:solidFill>
                            <a:schemeClr val="dk1"/>
                          </a:solidFill>
                          <a:latin typeface="Open Sans"/>
                          <a:ea typeface="Open Sans"/>
                          <a:cs typeface="Open Sans"/>
                          <a:sym typeface="Arial"/>
                        </a:rPr>
                        <a:t> 1</a:t>
                      </a:r>
                    </a:p>
                  </a:txBody>
                  <a:tcPr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997163540"/>
                  </a:ext>
                </a:extLst>
              </a:tr>
            </a:tbl>
          </a:graphicData>
        </a:graphic>
      </p:graphicFrame>
    </p:spTree>
    <p:extLst>
      <p:ext uri="{BB962C8B-B14F-4D97-AF65-F5344CB8AC3E}">
        <p14:creationId xmlns:p14="http://schemas.microsoft.com/office/powerpoint/2010/main" val="50831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9">
          <a:extLst>
            <a:ext uri="{FF2B5EF4-FFF2-40B4-BE49-F238E27FC236}">
              <a16:creationId xmlns:a16="http://schemas.microsoft.com/office/drawing/2014/main" id="{A61242C8-8931-11BD-7B47-EB9B87372C7E}"/>
            </a:ext>
          </a:extLst>
        </p:cNvPr>
        <p:cNvGrpSpPr/>
        <p:nvPr/>
      </p:nvGrpSpPr>
      <p:grpSpPr>
        <a:xfrm>
          <a:off x="0" y="0"/>
          <a:ext cx="0" cy="0"/>
          <a:chOff x="0" y="0"/>
          <a:chExt cx="0" cy="0"/>
        </a:xfrm>
      </p:grpSpPr>
      <p:sp>
        <p:nvSpPr>
          <p:cNvPr id="710" name="Google Shape;710;p24">
            <a:extLst>
              <a:ext uri="{FF2B5EF4-FFF2-40B4-BE49-F238E27FC236}">
                <a16:creationId xmlns:a16="http://schemas.microsoft.com/office/drawing/2014/main" id="{A7061233-E596-2601-69F6-D43DA1104831}"/>
              </a:ext>
            </a:extLst>
          </p:cNvPr>
          <p:cNvSpPr txBox="1">
            <a:spLocks noGrp="1"/>
          </p:cNvSpPr>
          <p:nvPr>
            <p:ph type="ctrTitle"/>
          </p:nvPr>
        </p:nvSpPr>
        <p:spPr>
          <a:xfrm>
            <a:off x="1551997" y="1477810"/>
            <a:ext cx="2641867" cy="8387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900" b="0" dirty="0">
                <a:latin typeface="Sitka Small Semibold" pitchFamily="2" charset="0"/>
              </a:rPr>
              <a:t>Chủ đề</a:t>
            </a:r>
            <a:endParaRPr sz="3700" b="0" dirty="0">
              <a:latin typeface="Sitka Small Semibold" pitchFamily="2" charset="0"/>
            </a:endParaRPr>
          </a:p>
        </p:txBody>
      </p:sp>
      <p:sp>
        <p:nvSpPr>
          <p:cNvPr id="711" name="Google Shape;711;p24">
            <a:extLst>
              <a:ext uri="{FF2B5EF4-FFF2-40B4-BE49-F238E27FC236}">
                <a16:creationId xmlns:a16="http://schemas.microsoft.com/office/drawing/2014/main" id="{009E9D4A-6D16-A956-4A23-459A257A132E}"/>
              </a:ext>
            </a:extLst>
          </p:cNvPr>
          <p:cNvSpPr txBox="1">
            <a:spLocks noGrp="1"/>
          </p:cNvSpPr>
          <p:nvPr>
            <p:ph type="subTitle" idx="1"/>
          </p:nvPr>
        </p:nvSpPr>
        <p:spPr>
          <a:xfrm>
            <a:off x="584391" y="2316583"/>
            <a:ext cx="4365747" cy="10247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 smart printing service for students at HCMUT</a:t>
            </a:r>
          </a:p>
        </p:txBody>
      </p:sp>
      <p:grpSp>
        <p:nvGrpSpPr>
          <p:cNvPr id="712" name="Google Shape;712;p24">
            <a:extLst>
              <a:ext uri="{FF2B5EF4-FFF2-40B4-BE49-F238E27FC236}">
                <a16:creationId xmlns:a16="http://schemas.microsoft.com/office/drawing/2014/main" id="{6FA20F1F-0523-7D6A-0CE8-0DD3DB2ECF4B}"/>
              </a:ext>
            </a:extLst>
          </p:cNvPr>
          <p:cNvGrpSpPr/>
          <p:nvPr/>
        </p:nvGrpSpPr>
        <p:grpSpPr>
          <a:xfrm>
            <a:off x="5148240" y="1213448"/>
            <a:ext cx="3374953" cy="2676564"/>
            <a:chOff x="5148240" y="1213448"/>
            <a:chExt cx="3374953" cy="2676564"/>
          </a:xfrm>
        </p:grpSpPr>
        <p:grpSp>
          <p:nvGrpSpPr>
            <p:cNvPr id="713" name="Google Shape;713;p24">
              <a:extLst>
                <a:ext uri="{FF2B5EF4-FFF2-40B4-BE49-F238E27FC236}">
                  <a16:creationId xmlns:a16="http://schemas.microsoft.com/office/drawing/2014/main" id="{C0EFEE27-4B29-D352-10D5-FD19B85C571D}"/>
                </a:ext>
              </a:extLst>
            </p:cNvPr>
            <p:cNvGrpSpPr/>
            <p:nvPr/>
          </p:nvGrpSpPr>
          <p:grpSpPr>
            <a:xfrm>
              <a:off x="8384122" y="2614871"/>
              <a:ext cx="139071" cy="139071"/>
              <a:chOff x="5448853" y="3419595"/>
              <a:chExt cx="78736" cy="78736"/>
            </a:xfrm>
          </p:grpSpPr>
          <p:sp>
            <p:nvSpPr>
              <p:cNvPr id="714" name="Google Shape;714;p24">
                <a:extLst>
                  <a:ext uri="{FF2B5EF4-FFF2-40B4-BE49-F238E27FC236}">
                    <a16:creationId xmlns:a16="http://schemas.microsoft.com/office/drawing/2014/main" id="{209D462A-31E3-E2D7-2245-2F201BEA78F5}"/>
                  </a:ext>
                </a:extLst>
              </p:cNvPr>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a:extLst>
                  <a:ext uri="{FF2B5EF4-FFF2-40B4-BE49-F238E27FC236}">
                    <a16:creationId xmlns:a16="http://schemas.microsoft.com/office/drawing/2014/main" id="{CA8F2A3E-A031-70E8-D9F8-5C113B5E1FD4}"/>
                  </a:ext>
                </a:extLst>
              </p:cNvPr>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a:extLst>
                  <a:ext uri="{FF2B5EF4-FFF2-40B4-BE49-F238E27FC236}">
                    <a16:creationId xmlns:a16="http://schemas.microsoft.com/office/drawing/2014/main" id="{0876E6AD-E82E-688C-EEED-490EC45ACDD7}"/>
                  </a:ext>
                </a:extLst>
              </p:cNvPr>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a:extLst>
                  <a:ext uri="{FF2B5EF4-FFF2-40B4-BE49-F238E27FC236}">
                    <a16:creationId xmlns:a16="http://schemas.microsoft.com/office/drawing/2014/main" id="{BAFA8905-66A1-676B-208A-FAAFC53B7F6D}"/>
                  </a:ext>
                </a:extLst>
              </p:cNvPr>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a:extLst>
                  <a:ext uri="{FF2B5EF4-FFF2-40B4-BE49-F238E27FC236}">
                    <a16:creationId xmlns:a16="http://schemas.microsoft.com/office/drawing/2014/main" id="{C4D189C2-5DDD-ACA6-9778-574CBBDEDBC6}"/>
                  </a:ext>
                </a:extLst>
              </p:cNvPr>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a:extLst>
                  <a:ext uri="{FF2B5EF4-FFF2-40B4-BE49-F238E27FC236}">
                    <a16:creationId xmlns:a16="http://schemas.microsoft.com/office/drawing/2014/main" id="{F6087A3D-7C43-70FA-FEF2-BBE23D205E71}"/>
                  </a:ext>
                </a:extLst>
              </p:cNvPr>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a:extLst>
                  <a:ext uri="{FF2B5EF4-FFF2-40B4-BE49-F238E27FC236}">
                    <a16:creationId xmlns:a16="http://schemas.microsoft.com/office/drawing/2014/main" id="{8FF17E84-3E12-F23D-7672-BA9E2AC2787B}"/>
                  </a:ext>
                </a:extLst>
              </p:cNvPr>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a:extLst>
                  <a:ext uri="{FF2B5EF4-FFF2-40B4-BE49-F238E27FC236}">
                    <a16:creationId xmlns:a16="http://schemas.microsoft.com/office/drawing/2014/main" id="{80C448DC-74EB-871B-A373-C566F1D1EE68}"/>
                  </a:ext>
                </a:extLst>
              </p:cNvPr>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a:extLst>
                <a:ext uri="{FF2B5EF4-FFF2-40B4-BE49-F238E27FC236}">
                  <a16:creationId xmlns:a16="http://schemas.microsoft.com/office/drawing/2014/main" id="{52685EF4-BAC6-3DD9-9F8F-F8AD0AECC504}"/>
                </a:ext>
              </a:extLst>
            </p:cNvPr>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a:extLst>
                <a:ext uri="{FF2B5EF4-FFF2-40B4-BE49-F238E27FC236}">
                  <a16:creationId xmlns:a16="http://schemas.microsoft.com/office/drawing/2014/main" id="{25B441F5-814D-B8A3-5C74-260A102C602A}"/>
                </a:ext>
              </a:extLst>
            </p:cNvPr>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a:extLst>
                <a:ext uri="{FF2B5EF4-FFF2-40B4-BE49-F238E27FC236}">
                  <a16:creationId xmlns:a16="http://schemas.microsoft.com/office/drawing/2014/main" id="{3EF7D63A-E87F-FE19-4C7D-20A60BB9367D}"/>
                </a:ext>
              </a:extLst>
            </p:cNvPr>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a:extLst>
                <a:ext uri="{FF2B5EF4-FFF2-40B4-BE49-F238E27FC236}">
                  <a16:creationId xmlns:a16="http://schemas.microsoft.com/office/drawing/2014/main" id="{A929CBED-E8D8-9AFE-BDF2-3E094B77E630}"/>
                </a:ext>
              </a:extLst>
            </p:cNvPr>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a:extLst>
                <a:ext uri="{FF2B5EF4-FFF2-40B4-BE49-F238E27FC236}">
                  <a16:creationId xmlns:a16="http://schemas.microsoft.com/office/drawing/2014/main" id="{6391F2EA-ED7D-6FD4-245A-765E792457CD}"/>
                </a:ext>
              </a:extLst>
            </p:cNvPr>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a:extLst>
                <a:ext uri="{FF2B5EF4-FFF2-40B4-BE49-F238E27FC236}">
                  <a16:creationId xmlns:a16="http://schemas.microsoft.com/office/drawing/2014/main" id="{FB3AE41B-B184-C925-7545-8136A2F62D42}"/>
                </a:ext>
              </a:extLst>
            </p:cNvPr>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a:extLst>
                <a:ext uri="{FF2B5EF4-FFF2-40B4-BE49-F238E27FC236}">
                  <a16:creationId xmlns:a16="http://schemas.microsoft.com/office/drawing/2014/main" id="{64E6081E-51A9-3A0C-BDD7-764B1E9E636B}"/>
                </a:ext>
              </a:extLst>
            </p:cNvPr>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a:extLst>
                <a:ext uri="{FF2B5EF4-FFF2-40B4-BE49-F238E27FC236}">
                  <a16:creationId xmlns:a16="http://schemas.microsoft.com/office/drawing/2014/main" id="{506F0154-ED42-0266-8731-C37014076E7A}"/>
                </a:ext>
              </a:extLst>
            </p:cNvPr>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a:extLst>
                <a:ext uri="{FF2B5EF4-FFF2-40B4-BE49-F238E27FC236}">
                  <a16:creationId xmlns:a16="http://schemas.microsoft.com/office/drawing/2014/main" id="{D005B303-12AC-7C61-340D-41ADC5BDBF99}"/>
                </a:ext>
              </a:extLst>
            </p:cNvPr>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a:extLst>
                <a:ext uri="{FF2B5EF4-FFF2-40B4-BE49-F238E27FC236}">
                  <a16:creationId xmlns:a16="http://schemas.microsoft.com/office/drawing/2014/main" id="{E3E3CA61-E78E-253D-FDD2-3048F76DCF4B}"/>
                </a:ext>
              </a:extLst>
            </p:cNvPr>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a:extLst>
                <a:ext uri="{FF2B5EF4-FFF2-40B4-BE49-F238E27FC236}">
                  <a16:creationId xmlns:a16="http://schemas.microsoft.com/office/drawing/2014/main" id="{E80C9632-48F0-F960-8439-2BC897D1F91A}"/>
                </a:ext>
              </a:extLst>
            </p:cNvPr>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a:extLst>
                <a:ext uri="{FF2B5EF4-FFF2-40B4-BE49-F238E27FC236}">
                  <a16:creationId xmlns:a16="http://schemas.microsoft.com/office/drawing/2014/main" id="{2EB54B36-DAF5-2593-6902-707D7A9BBE64}"/>
                </a:ext>
              </a:extLst>
            </p:cNvPr>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a:extLst>
                <a:ext uri="{FF2B5EF4-FFF2-40B4-BE49-F238E27FC236}">
                  <a16:creationId xmlns:a16="http://schemas.microsoft.com/office/drawing/2014/main" id="{790F7946-F0DE-3A4D-425D-A10C2DF7F9EA}"/>
                </a:ext>
              </a:extLst>
            </p:cNvPr>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a:extLst>
                <a:ext uri="{FF2B5EF4-FFF2-40B4-BE49-F238E27FC236}">
                  <a16:creationId xmlns:a16="http://schemas.microsoft.com/office/drawing/2014/main" id="{6713F0E0-2A47-BE9A-FDAF-7DB7D0B2C047}"/>
                </a:ext>
              </a:extLst>
            </p:cNvPr>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a:extLst>
                <a:ext uri="{FF2B5EF4-FFF2-40B4-BE49-F238E27FC236}">
                  <a16:creationId xmlns:a16="http://schemas.microsoft.com/office/drawing/2014/main" id="{1B27A0EA-7028-4EF8-07F6-35A604117CF1}"/>
                </a:ext>
              </a:extLst>
            </p:cNvPr>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a:extLst>
                <a:ext uri="{FF2B5EF4-FFF2-40B4-BE49-F238E27FC236}">
                  <a16:creationId xmlns:a16="http://schemas.microsoft.com/office/drawing/2014/main" id="{8589B7C0-6158-F575-9116-E177419D7F21}"/>
                </a:ext>
              </a:extLst>
            </p:cNvPr>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a:extLst>
                <a:ext uri="{FF2B5EF4-FFF2-40B4-BE49-F238E27FC236}">
                  <a16:creationId xmlns:a16="http://schemas.microsoft.com/office/drawing/2014/main" id="{610857D8-7CE1-6142-B9D3-C1A51F45AF9C}"/>
                </a:ext>
              </a:extLst>
            </p:cNvPr>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a:extLst>
                <a:ext uri="{FF2B5EF4-FFF2-40B4-BE49-F238E27FC236}">
                  <a16:creationId xmlns:a16="http://schemas.microsoft.com/office/drawing/2014/main" id="{F7065DED-FCDF-6825-5F7E-4D6D49008557}"/>
                </a:ext>
              </a:extLst>
            </p:cNvPr>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a:extLst>
                <a:ext uri="{FF2B5EF4-FFF2-40B4-BE49-F238E27FC236}">
                  <a16:creationId xmlns:a16="http://schemas.microsoft.com/office/drawing/2014/main" id="{A394B3A1-C63E-52FF-92B1-99E986DF5083}"/>
                </a:ext>
              </a:extLst>
            </p:cNvPr>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a:extLst>
                <a:ext uri="{FF2B5EF4-FFF2-40B4-BE49-F238E27FC236}">
                  <a16:creationId xmlns:a16="http://schemas.microsoft.com/office/drawing/2014/main" id="{D5C52203-FF31-69D4-08DC-FE5C01552EF1}"/>
                </a:ext>
              </a:extLst>
            </p:cNvPr>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a:extLst>
                <a:ext uri="{FF2B5EF4-FFF2-40B4-BE49-F238E27FC236}">
                  <a16:creationId xmlns:a16="http://schemas.microsoft.com/office/drawing/2014/main" id="{5135820F-DBDC-7533-111C-A18851E61459}"/>
                </a:ext>
              </a:extLst>
            </p:cNvPr>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a:extLst>
                <a:ext uri="{FF2B5EF4-FFF2-40B4-BE49-F238E27FC236}">
                  <a16:creationId xmlns:a16="http://schemas.microsoft.com/office/drawing/2014/main" id="{1629DF9B-7AA8-11CE-BBBE-FA2C267B3424}"/>
                </a:ext>
              </a:extLst>
            </p:cNvPr>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a:extLst>
                <a:ext uri="{FF2B5EF4-FFF2-40B4-BE49-F238E27FC236}">
                  <a16:creationId xmlns:a16="http://schemas.microsoft.com/office/drawing/2014/main" id="{D39F1440-28AE-23A1-3A8E-B0EF4F7F790A}"/>
                </a:ext>
              </a:extLst>
            </p:cNvPr>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a:extLst>
                <a:ext uri="{FF2B5EF4-FFF2-40B4-BE49-F238E27FC236}">
                  <a16:creationId xmlns:a16="http://schemas.microsoft.com/office/drawing/2014/main" id="{3B41FE1E-8992-0F3F-D1AA-CB2A9309C257}"/>
                </a:ext>
              </a:extLst>
            </p:cNvPr>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a:extLst>
                <a:ext uri="{FF2B5EF4-FFF2-40B4-BE49-F238E27FC236}">
                  <a16:creationId xmlns:a16="http://schemas.microsoft.com/office/drawing/2014/main" id="{96E45919-51B0-ABBA-3A04-90BAC26B15D1}"/>
                </a:ext>
              </a:extLst>
            </p:cNvPr>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a:extLst>
                <a:ext uri="{FF2B5EF4-FFF2-40B4-BE49-F238E27FC236}">
                  <a16:creationId xmlns:a16="http://schemas.microsoft.com/office/drawing/2014/main" id="{4CE12533-E8D2-A548-34C0-CE2FC6F0637C}"/>
                </a:ext>
              </a:extLst>
            </p:cNvPr>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a:extLst>
                <a:ext uri="{FF2B5EF4-FFF2-40B4-BE49-F238E27FC236}">
                  <a16:creationId xmlns:a16="http://schemas.microsoft.com/office/drawing/2014/main" id="{70DA77AC-8493-0531-A676-0B9686754965}"/>
                </a:ext>
              </a:extLst>
            </p:cNvPr>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a:extLst>
                <a:ext uri="{FF2B5EF4-FFF2-40B4-BE49-F238E27FC236}">
                  <a16:creationId xmlns:a16="http://schemas.microsoft.com/office/drawing/2014/main" id="{30F15EFF-DE36-715C-8373-2490CA9E5EFB}"/>
                </a:ext>
              </a:extLst>
            </p:cNvPr>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a:extLst>
                <a:ext uri="{FF2B5EF4-FFF2-40B4-BE49-F238E27FC236}">
                  <a16:creationId xmlns:a16="http://schemas.microsoft.com/office/drawing/2014/main" id="{3DCBD50C-B238-D50C-8076-8DE35EF0B6F2}"/>
                </a:ext>
              </a:extLst>
            </p:cNvPr>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a:extLst>
                <a:ext uri="{FF2B5EF4-FFF2-40B4-BE49-F238E27FC236}">
                  <a16:creationId xmlns:a16="http://schemas.microsoft.com/office/drawing/2014/main" id="{F9BDC334-F29B-1A13-CF0A-A56399DBA0EE}"/>
                </a:ext>
              </a:extLst>
            </p:cNvPr>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a:extLst>
                <a:ext uri="{FF2B5EF4-FFF2-40B4-BE49-F238E27FC236}">
                  <a16:creationId xmlns:a16="http://schemas.microsoft.com/office/drawing/2014/main" id="{3DE8C589-05F9-AD10-8336-83C6FA99B606}"/>
                </a:ext>
              </a:extLst>
            </p:cNvPr>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a:extLst>
                <a:ext uri="{FF2B5EF4-FFF2-40B4-BE49-F238E27FC236}">
                  <a16:creationId xmlns:a16="http://schemas.microsoft.com/office/drawing/2014/main" id="{D32475EE-A152-4502-3C54-8BE44BCF561F}"/>
                </a:ext>
              </a:extLst>
            </p:cNvPr>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a:extLst>
                <a:ext uri="{FF2B5EF4-FFF2-40B4-BE49-F238E27FC236}">
                  <a16:creationId xmlns:a16="http://schemas.microsoft.com/office/drawing/2014/main" id="{B91EEB14-A34E-9161-F690-BE6DD966FD41}"/>
                </a:ext>
              </a:extLst>
            </p:cNvPr>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a:extLst>
                <a:ext uri="{FF2B5EF4-FFF2-40B4-BE49-F238E27FC236}">
                  <a16:creationId xmlns:a16="http://schemas.microsoft.com/office/drawing/2014/main" id="{C84DED26-0CC6-FD2C-E0B5-92B06616E12C}"/>
                </a:ext>
              </a:extLst>
            </p:cNvPr>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a:extLst>
                <a:ext uri="{FF2B5EF4-FFF2-40B4-BE49-F238E27FC236}">
                  <a16:creationId xmlns:a16="http://schemas.microsoft.com/office/drawing/2014/main" id="{832DC867-3493-30FB-BE9D-E645E15BAC82}"/>
                </a:ext>
              </a:extLst>
            </p:cNvPr>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a:extLst>
                <a:ext uri="{FF2B5EF4-FFF2-40B4-BE49-F238E27FC236}">
                  <a16:creationId xmlns:a16="http://schemas.microsoft.com/office/drawing/2014/main" id="{BE3E0922-A688-DC01-0845-400982708137}"/>
                </a:ext>
              </a:extLst>
            </p:cNvPr>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a:extLst>
                <a:ext uri="{FF2B5EF4-FFF2-40B4-BE49-F238E27FC236}">
                  <a16:creationId xmlns:a16="http://schemas.microsoft.com/office/drawing/2014/main" id="{6B55E3B5-8F36-747A-FFD8-D88288119A9A}"/>
                </a:ext>
              </a:extLst>
            </p:cNvPr>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a:extLst>
                <a:ext uri="{FF2B5EF4-FFF2-40B4-BE49-F238E27FC236}">
                  <a16:creationId xmlns:a16="http://schemas.microsoft.com/office/drawing/2014/main" id="{213DD5B8-3A01-B65C-F235-C1EC9F595B2D}"/>
                </a:ext>
              </a:extLst>
            </p:cNvPr>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a:extLst>
                <a:ext uri="{FF2B5EF4-FFF2-40B4-BE49-F238E27FC236}">
                  <a16:creationId xmlns:a16="http://schemas.microsoft.com/office/drawing/2014/main" id="{3C51694F-CDD0-2CD0-F5E5-E3AE2ACE98E3}"/>
                </a:ext>
              </a:extLst>
            </p:cNvPr>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a:extLst>
                <a:ext uri="{FF2B5EF4-FFF2-40B4-BE49-F238E27FC236}">
                  <a16:creationId xmlns:a16="http://schemas.microsoft.com/office/drawing/2014/main" id="{2E156F18-4B7A-D6A1-174C-DCF0F2EF5F2B}"/>
                </a:ext>
              </a:extLst>
            </p:cNvPr>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a:extLst>
                <a:ext uri="{FF2B5EF4-FFF2-40B4-BE49-F238E27FC236}">
                  <a16:creationId xmlns:a16="http://schemas.microsoft.com/office/drawing/2014/main" id="{FF740331-3E39-F87C-BB0D-9790292B1B98}"/>
                </a:ext>
              </a:extLst>
            </p:cNvPr>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a:extLst>
                <a:ext uri="{FF2B5EF4-FFF2-40B4-BE49-F238E27FC236}">
                  <a16:creationId xmlns:a16="http://schemas.microsoft.com/office/drawing/2014/main" id="{64A88CE7-7304-77BE-B185-F727C8BB159B}"/>
                </a:ext>
              </a:extLst>
            </p:cNvPr>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a:extLst>
                <a:ext uri="{FF2B5EF4-FFF2-40B4-BE49-F238E27FC236}">
                  <a16:creationId xmlns:a16="http://schemas.microsoft.com/office/drawing/2014/main" id="{16424EC9-77CC-926A-4EC4-7AC934193C53}"/>
                </a:ext>
              </a:extLst>
            </p:cNvPr>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a:extLst>
                <a:ext uri="{FF2B5EF4-FFF2-40B4-BE49-F238E27FC236}">
                  <a16:creationId xmlns:a16="http://schemas.microsoft.com/office/drawing/2014/main" id="{AA5E88B7-398B-646E-B24C-6D03A3BFC512}"/>
                </a:ext>
              </a:extLst>
            </p:cNvPr>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a:extLst>
                <a:ext uri="{FF2B5EF4-FFF2-40B4-BE49-F238E27FC236}">
                  <a16:creationId xmlns:a16="http://schemas.microsoft.com/office/drawing/2014/main" id="{C2A817B1-176B-1288-13DC-41552E65E58D}"/>
                </a:ext>
              </a:extLst>
            </p:cNvPr>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a:extLst>
                <a:ext uri="{FF2B5EF4-FFF2-40B4-BE49-F238E27FC236}">
                  <a16:creationId xmlns:a16="http://schemas.microsoft.com/office/drawing/2014/main" id="{A3EEC9EC-733C-E365-40BA-9123A2B440D2}"/>
                </a:ext>
              </a:extLst>
            </p:cNvPr>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a:extLst>
                <a:ext uri="{FF2B5EF4-FFF2-40B4-BE49-F238E27FC236}">
                  <a16:creationId xmlns:a16="http://schemas.microsoft.com/office/drawing/2014/main" id="{CA2C434B-AEA9-3817-FC6C-1FF733D0D55D}"/>
                </a:ext>
              </a:extLst>
            </p:cNvPr>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a:extLst>
                <a:ext uri="{FF2B5EF4-FFF2-40B4-BE49-F238E27FC236}">
                  <a16:creationId xmlns:a16="http://schemas.microsoft.com/office/drawing/2014/main" id="{B29E2D6D-B738-24DD-91A9-199FAEA5D35D}"/>
                </a:ext>
              </a:extLst>
            </p:cNvPr>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a:extLst>
                <a:ext uri="{FF2B5EF4-FFF2-40B4-BE49-F238E27FC236}">
                  <a16:creationId xmlns:a16="http://schemas.microsoft.com/office/drawing/2014/main" id="{5F82BDB9-FDEA-0441-7057-FA13B5B66FEF}"/>
                </a:ext>
              </a:extLst>
            </p:cNvPr>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a:extLst>
                <a:ext uri="{FF2B5EF4-FFF2-40B4-BE49-F238E27FC236}">
                  <a16:creationId xmlns:a16="http://schemas.microsoft.com/office/drawing/2014/main" id="{3D52FC3B-3805-0E0B-7549-61BFE666B326}"/>
                </a:ext>
              </a:extLst>
            </p:cNvPr>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a:extLst>
                <a:ext uri="{FF2B5EF4-FFF2-40B4-BE49-F238E27FC236}">
                  <a16:creationId xmlns:a16="http://schemas.microsoft.com/office/drawing/2014/main" id="{EAC51D7D-8E6B-242C-0BE0-DFE4AF85C635}"/>
                </a:ext>
              </a:extLst>
            </p:cNvPr>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a:extLst>
                <a:ext uri="{FF2B5EF4-FFF2-40B4-BE49-F238E27FC236}">
                  <a16:creationId xmlns:a16="http://schemas.microsoft.com/office/drawing/2014/main" id="{002B376A-E943-2DD0-80BE-7A63F59226B4}"/>
                </a:ext>
              </a:extLst>
            </p:cNvPr>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a:extLst>
                <a:ext uri="{FF2B5EF4-FFF2-40B4-BE49-F238E27FC236}">
                  <a16:creationId xmlns:a16="http://schemas.microsoft.com/office/drawing/2014/main" id="{C33EDF69-8AFB-A57A-4190-C1307377A677}"/>
                </a:ext>
              </a:extLst>
            </p:cNvPr>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a:extLst>
                <a:ext uri="{FF2B5EF4-FFF2-40B4-BE49-F238E27FC236}">
                  <a16:creationId xmlns:a16="http://schemas.microsoft.com/office/drawing/2014/main" id="{78399917-2D2E-0DBE-CAE8-4017A30DC3CE}"/>
                </a:ext>
              </a:extLst>
            </p:cNvPr>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a:extLst>
                <a:ext uri="{FF2B5EF4-FFF2-40B4-BE49-F238E27FC236}">
                  <a16:creationId xmlns:a16="http://schemas.microsoft.com/office/drawing/2014/main" id="{64C09A72-9420-1CCB-5C45-E1905E9DED70}"/>
                </a:ext>
              </a:extLst>
            </p:cNvPr>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a:extLst>
                <a:ext uri="{FF2B5EF4-FFF2-40B4-BE49-F238E27FC236}">
                  <a16:creationId xmlns:a16="http://schemas.microsoft.com/office/drawing/2014/main" id="{75AE3F06-FFFC-23E3-4B1C-AE27CC4EF7EB}"/>
                </a:ext>
              </a:extLst>
            </p:cNvPr>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a:extLst>
                <a:ext uri="{FF2B5EF4-FFF2-40B4-BE49-F238E27FC236}">
                  <a16:creationId xmlns:a16="http://schemas.microsoft.com/office/drawing/2014/main" id="{D21100BA-341E-E3D3-1200-4630BA3DC740}"/>
                </a:ext>
              </a:extLst>
            </p:cNvPr>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a:extLst>
                <a:ext uri="{FF2B5EF4-FFF2-40B4-BE49-F238E27FC236}">
                  <a16:creationId xmlns:a16="http://schemas.microsoft.com/office/drawing/2014/main" id="{D5CA4C26-07A8-E5E9-D481-FD90DA0AD106}"/>
                </a:ext>
              </a:extLst>
            </p:cNvPr>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a:extLst>
                <a:ext uri="{FF2B5EF4-FFF2-40B4-BE49-F238E27FC236}">
                  <a16:creationId xmlns:a16="http://schemas.microsoft.com/office/drawing/2014/main" id="{E8592287-7C15-4F6F-394B-8D26F9224C90}"/>
                </a:ext>
              </a:extLst>
            </p:cNvPr>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a:extLst>
                <a:ext uri="{FF2B5EF4-FFF2-40B4-BE49-F238E27FC236}">
                  <a16:creationId xmlns:a16="http://schemas.microsoft.com/office/drawing/2014/main" id="{67782EE9-DAD3-4072-520E-343F13A90883}"/>
                </a:ext>
              </a:extLst>
            </p:cNvPr>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a:extLst>
                <a:ext uri="{FF2B5EF4-FFF2-40B4-BE49-F238E27FC236}">
                  <a16:creationId xmlns:a16="http://schemas.microsoft.com/office/drawing/2014/main" id="{A9AB8E78-32E9-1A46-CA45-034B58D608FD}"/>
                </a:ext>
              </a:extLst>
            </p:cNvPr>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a:extLst>
                <a:ext uri="{FF2B5EF4-FFF2-40B4-BE49-F238E27FC236}">
                  <a16:creationId xmlns:a16="http://schemas.microsoft.com/office/drawing/2014/main" id="{C23DCFAA-EB17-91E9-48D1-87E5AC4C81E8}"/>
                </a:ext>
              </a:extLst>
            </p:cNvPr>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a:extLst>
                <a:ext uri="{FF2B5EF4-FFF2-40B4-BE49-F238E27FC236}">
                  <a16:creationId xmlns:a16="http://schemas.microsoft.com/office/drawing/2014/main" id="{F39AD137-62F6-1459-BDE8-EA0986B3380F}"/>
                </a:ext>
              </a:extLst>
            </p:cNvPr>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a:extLst>
                <a:ext uri="{FF2B5EF4-FFF2-40B4-BE49-F238E27FC236}">
                  <a16:creationId xmlns:a16="http://schemas.microsoft.com/office/drawing/2014/main" id="{40A2C361-0E25-8B33-A928-47C5005DF792}"/>
                </a:ext>
              </a:extLst>
            </p:cNvPr>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a:extLst>
                <a:ext uri="{FF2B5EF4-FFF2-40B4-BE49-F238E27FC236}">
                  <a16:creationId xmlns:a16="http://schemas.microsoft.com/office/drawing/2014/main" id="{75304245-A351-70BF-2325-2702C1B4DECC}"/>
                </a:ext>
              </a:extLst>
            </p:cNvPr>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a:extLst>
                <a:ext uri="{FF2B5EF4-FFF2-40B4-BE49-F238E27FC236}">
                  <a16:creationId xmlns:a16="http://schemas.microsoft.com/office/drawing/2014/main" id="{AD366FC1-115F-2A86-44ED-BF493F5EE686}"/>
                </a:ext>
              </a:extLst>
            </p:cNvPr>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a:extLst>
                <a:ext uri="{FF2B5EF4-FFF2-40B4-BE49-F238E27FC236}">
                  <a16:creationId xmlns:a16="http://schemas.microsoft.com/office/drawing/2014/main" id="{C49A549D-299B-BFE0-A56C-2F0DF6D707D1}"/>
                </a:ext>
              </a:extLst>
            </p:cNvPr>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a:extLst>
                <a:ext uri="{FF2B5EF4-FFF2-40B4-BE49-F238E27FC236}">
                  <a16:creationId xmlns:a16="http://schemas.microsoft.com/office/drawing/2014/main" id="{D20DC5DA-B979-728E-1C9C-D265B4D9BCA8}"/>
                </a:ext>
              </a:extLst>
            </p:cNvPr>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a:extLst>
                <a:ext uri="{FF2B5EF4-FFF2-40B4-BE49-F238E27FC236}">
                  <a16:creationId xmlns:a16="http://schemas.microsoft.com/office/drawing/2014/main" id="{BE3ED151-BB8B-0A24-DA5C-06A922CB720E}"/>
                </a:ext>
              </a:extLst>
            </p:cNvPr>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a:extLst>
                <a:ext uri="{FF2B5EF4-FFF2-40B4-BE49-F238E27FC236}">
                  <a16:creationId xmlns:a16="http://schemas.microsoft.com/office/drawing/2014/main" id="{CB64E452-A829-1A0B-6A55-C4B78C0625A6}"/>
                </a:ext>
              </a:extLst>
            </p:cNvPr>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a:extLst>
                <a:ext uri="{FF2B5EF4-FFF2-40B4-BE49-F238E27FC236}">
                  <a16:creationId xmlns:a16="http://schemas.microsoft.com/office/drawing/2014/main" id="{1198A7F5-033B-7B60-6833-D62B55024EEF}"/>
                </a:ext>
              </a:extLst>
            </p:cNvPr>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a:extLst>
                <a:ext uri="{FF2B5EF4-FFF2-40B4-BE49-F238E27FC236}">
                  <a16:creationId xmlns:a16="http://schemas.microsoft.com/office/drawing/2014/main" id="{96D23A0B-088A-DE40-1770-43F9BC8956B6}"/>
                </a:ext>
              </a:extLst>
            </p:cNvPr>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a:extLst>
                <a:ext uri="{FF2B5EF4-FFF2-40B4-BE49-F238E27FC236}">
                  <a16:creationId xmlns:a16="http://schemas.microsoft.com/office/drawing/2014/main" id="{6345D743-DB35-5FB5-943B-9F7C387A842F}"/>
                </a:ext>
              </a:extLst>
            </p:cNvPr>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a:extLst>
                <a:ext uri="{FF2B5EF4-FFF2-40B4-BE49-F238E27FC236}">
                  <a16:creationId xmlns:a16="http://schemas.microsoft.com/office/drawing/2014/main" id="{685F9EB2-D46E-CBA4-A64E-76D719862CCD}"/>
                </a:ext>
              </a:extLst>
            </p:cNvPr>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a:extLst>
                <a:ext uri="{FF2B5EF4-FFF2-40B4-BE49-F238E27FC236}">
                  <a16:creationId xmlns:a16="http://schemas.microsoft.com/office/drawing/2014/main" id="{F11E19C0-087A-CED0-77BE-F52B31FA8B49}"/>
                </a:ext>
              </a:extLst>
            </p:cNvPr>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a:extLst>
                <a:ext uri="{FF2B5EF4-FFF2-40B4-BE49-F238E27FC236}">
                  <a16:creationId xmlns:a16="http://schemas.microsoft.com/office/drawing/2014/main" id="{4A4DF89B-C19A-9706-4061-E3B86EF0E777}"/>
                </a:ext>
              </a:extLst>
            </p:cNvPr>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a:extLst>
                <a:ext uri="{FF2B5EF4-FFF2-40B4-BE49-F238E27FC236}">
                  <a16:creationId xmlns:a16="http://schemas.microsoft.com/office/drawing/2014/main" id="{F72C7430-20F3-EEEA-9A0D-5FB19FB9BEB0}"/>
                </a:ext>
              </a:extLst>
            </p:cNvPr>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a:extLst>
                <a:ext uri="{FF2B5EF4-FFF2-40B4-BE49-F238E27FC236}">
                  <a16:creationId xmlns:a16="http://schemas.microsoft.com/office/drawing/2014/main" id="{0E6E12BD-A133-634E-269F-1EE32D956DB1}"/>
                </a:ext>
              </a:extLst>
            </p:cNvPr>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a:extLst>
                <a:ext uri="{FF2B5EF4-FFF2-40B4-BE49-F238E27FC236}">
                  <a16:creationId xmlns:a16="http://schemas.microsoft.com/office/drawing/2014/main" id="{E06370F2-ADBB-2368-4F61-29169BD52167}"/>
                </a:ext>
              </a:extLst>
            </p:cNvPr>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a:extLst>
                <a:ext uri="{FF2B5EF4-FFF2-40B4-BE49-F238E27FC236}">
                  <a16:creationId xmlns:a16="http://schemas.microsoft.com/office/drawing/2014/main" id="{3FE51BFA-79B1-D69E-2B4F-CB72F48BDE3B}"/>
                </a:ext>
              </a:extLst>
            </p:cNvPr>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a:extLst>
                <a:ext uri="{FF2B5EF4-FFF2-40B4-BE49-F238E27FC236}">
                  <a16:creationId xmlns:a16="http://schemas.microsoft.com/office/drawing/2014/main" id="{B25AD16C-C685-B56A-1690-AB01BFC02D36}"/>
                </a:ext>
              </a:extLst>
            </p:cNvPr>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a:extLst>
                <a:ext uri="{FF2B5EF4-FFF2-40B4-BE49-F238E27FC236}">
                  <a16:creationId xmlns:a16="http://schemas.microsoft.com/office/drawing/2014/main" id="{DB2C37C6-A4C4-112B-DE7E-57C5E8C24EC4}"/>
                </a:ext>
              </a:extLst>
            </p:cNvPr>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a:extLst>
                <a:ext uri="{FF2B5EF4-FFF2-40B4-BE49-F238E27FC236}">
                  <a16:creationId xmlns:a16="http://schemas.microsoft.com/office/drawing/2014/main" id="{D6DA9365-EFCE-D5E8-17A9-C5B2E3D6E52C}"/>
                </a:ext>
              </a:extLst>
            </p:cNvPr>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a:extLst>
                <a:ext uri="{FF2B5EF4-FFF2-40B4-BE49-F238E27FC236}">
                  <a16:creationId xmlns:a16="http://schemas.microsoft.com/office/drawing/2014/main" id="{EB2C3138-B6B8-26BB-D193-CFC415F45A62}"/>
                </a:ext>
              </a:extLst>
            </p:cNvPr>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a:extLst>
                <a:ext uri="{FF2B5EF4-FFF2-40B4-BE49-F238E27FC236}">
                  <a16:creationId xmlns:a16="http://schemas.microsoft.com/office/drawing/2014/main" id="{84D0ABDD-FFE2-3D99-8CFA-4ACCE41D0363}"/>
                </a:ext>
              </a:extLst>
            </p:cNvPr>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a:extLst>
                <a:ext uri="{FF2B5EF4-FFF2-40B4-BE49-F238E27FC236}">
                  <a16:creationId xmlns:a16="http://schemas.microsoft.com/office/drawing/2014/main" id="{AED12023-61AE-7544-AABD-899D2AC826ED}"/>
                </a:ext>
              </a:extLst>
            </p:cNvPr>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a:extLst>
                <a:ext uri="{FF2B5EF4-FFF2-40B4-BE49-F238E27FC236}">
                  <a16:creationId xmlns:a16="http://schemas.microsoft.com/office/drawing/2014/main" id="{2CB97FDC-F5FB-78CF-EEF4-65B87B67F25A}"/>
                </a:ext>
              </a:extLst>
            </p:cNvPr>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a:extLst>
                <a:ext uri="{FF2B5EF4-FFF2-40B4-BE49-F238E27FC236}">
                  <a16:creationId xmlns:a16="http://schemas.microsoft.com/office/drawing/2014/main" id="{BAF73907-9410-A3ED-6AE1-6C87B8D0508B}"/>
                </a:ext>
              </a:extLst>
            </p:cNvPr>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a:extLst>
                <a:ext uri="{FF2B5EF4-FFF2-40B4-BE49-F238E27FC236}">
                  <a16:creationId xmlns:a16="http://schemas.microsoft.com/office/drawing/2014/main" id="{BBF9F61D-0E9C-9DEE-521E-755605AEBFB2}"/>
                </a:ext>
              </a:extLst>
            </p:cNvPr>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a:extLst>
                <a:ext uri="{FF2B5EF4-FFF2-40B4-BE49-F238E27FC236}">
                  <a16:creationId xmlns:a16="http://schemas.microsoft.com/office/drawing/2014/main" id="{82A935E3-3DE9-F509-5C9D-130613DD4280}"/>
                </a:ext>
              </a:extLst>
            </p:cNvPr>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a:extLst>
                <a:ext uri="{FF2B5EF4-FFF2-40B4-BE49-F238E27FC236}">
                  <a16:creationId xmlns:a16="http://schemas.microsoft.com/office/drawing/2014/main" id="{309C6DC8-C9D8-38B9-61EC-1CBC1AFCB8FE}"/>
                </a:ext>
              </a:extLst>
            </p:cNvPr>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a:extLst>
                <a:ext uri="{FF2B5EF4-FFF2-40B4-BE49-F238E27FC236}">
                  <a16:creationId xmlns:a16="http://schemas.microsoft.com/office/drawing/2014/main" id="{882BF0D6-F5AD-E57F-92DC-A459F47EFFC2}"/>
                </a:ext>
              </a:extLst>
            </p:cNvPr>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a:extLst>
                <a:ext uri="{FF2B5EF4-FFF2-40B4-BE49-F238E27FC236}">
                  <a16:creationId xmlns:a16="http://schemas.microsoft.com/office/drawing/2014/main" id="{19315989-4E89-CCF8-40A8-C4A5419F9BDF}"/>
                </a:ext>
              </a:extLst>
            </p:cNvPr>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a:extLst>
                <a:ext uri="{FF2B5EF4-FFF2-40B4-BE49-F238E27FC236}">
                  <a16:creationId xmlns:a16="http://schemas.microsoft.com/office/drawing/2014/main" id="{D68A293E-0A5B-EA72-2514-1E916C363892}"/>
                </a:ext>
              </a:extLst>
            </p:cNvPr>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a:extLst>
                <a:ext uri="{FF2B5EF4-FFF2-40B4-BE49-F238E27FC236}">
                  <a16:creationId xmlns:a16="http://schemas.microsoft.com/office/drawing/2014/main" id="{76431915-62EC-D641-A251-769BE05297FB}"/>
                </a:ext>
              </a:extLst>
            </p:cNvPr>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a:extLst>
                <a:ext uri="{FF2B5EF4-FFF2-40B4-BE49-F238E27FC236}">
                  <a16:creationId xmlns:a16="http://schemas.microsoft.com/office/drawing/2014/main" id="{F5BDC631-A003-BBB7-F3E1-4B929186A3FB}"/>
                </a:ext>
              </a:extLst>
            </p:cNvPr>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a:extLst>
                <a:ext uri="{FF2B5EF4-FFF2-40B4-BE49-F238E27FC236}">
                  <a16:creationId xmlns:a16="http://schemas.microsoft.com/office/drawing/2014/main" id="{1C6A8609-F0C9-0F2B-9A56-474A94E0CE5D}"/>
                </a:ext>
              </a:extLst>
            </p:cNvPr>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a:extLst>
                <a:ext uri="{FF2B5EF4-FFF2-40B4-BE49-F238E27FC236}">
                  <a16:creationId xmlns:a16="http://schemas.microsoft.com/office/drawing/2014/main" id="{27E39795-CE21-8D96-0F62-9C39AFA33D03}"/>
                </a:ext>
              </a:extLst>
            </p:cNvPr>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a:extLst>
                <a:ext uri="{FF2B5EF4-FFF2-40B4-BE49-F238E27FC236}">
                  <a16:creationId xmlns:a16="http://schemas.microsoft.com/office/drawing/2014/main" id="{F908C79B-9F29-29F4-45CB-0FE1AEAA1015}"/>
                </a:ext>
              </a:extLst>
            </p:cNvPr>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a:extLst>
                <a:ext uri="{FF2B5EF4-FFF2-40B4-BE49-F238E27FC236}">
                  <a16:creationId xmlns:a16="http://schemas.microsoft.com/office/drawing/2014/main" id="{E50A1037-D011-3A74-1CE8-93B7F2E8E13C}"/>
                </a:ext>
              </a:extLst>
            </p:cNvPr>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a:extLst>
                <a:ext uri="{FF2B5EF4-FFF2-40B4-BE49-F238E27FC236}">
                  <a16:creationId xmlns:a16="http://schemas.microsoft.com/office/drawing/2014/main" id="{D6A4EF80-0D49-2D41-724B-9F0380329C72}"/>
                </a:ext>
              </a:extLst>
            </p:cNvPr>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a:extLst>
                <a:ext uri="{FF2B5EF4-FFF2-40B4-BE49-F238E27FC236}">
                  <a16:creationId xmlns:a16="http://schemas.microsoft.com/office/drawing/2014/main" id="{C982E1BF-D528-809C-4D83-FBB6AEB0480C}"/>
                </a:ext>
              </a:extLst>
            </p:cNvPr>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a:extLst>
                <a:ext uri="{FF2B5EF4-FFF2-40B4-BE49-F238E27FC236}">
                  <a16:creationId xmlns:a16="http://schemas.microsoft.com/office/drawing/2014/main" id="{908736EA-9B16-3A45-100B-F762775F4706}"/>
                </a:ext>
              </a:extLst>
            </p:cNvPr>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a:extLst>
                <a:ext uri="{FF2B5EF4-FFF2-40B4-BE49-F238E27FC236}">
                  <a16:creationId xmlns:a16="http://schemas.microsoft.com/office/drawing/2014/main" id="{69375CEF-3154-FE73-BAE2-8DC626226B63}"/>
                </a:ext>
              </a:extLst>
            </p:cNvPr>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a:extLst>
                <a:ext uri="{FF2B5EF4-FFF2-40B4-BE49-F238E27FC236}">
                  <a16:creationId xmlns:a16="http://schemas.microsoft.com/office/drawing/2014/main" id="{C2C9A655-169A-F9FB-C3BB-A44203559906}"/>
                </a:ext>
              </a:extLst>
            </p:cNvPr>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a:extLst>
                <a:ext uri="{FF2B5EF4-FFF2-40B4-BE49-F238E27FC236}">
                  <a16:creationId xmlns:a16="http://schemas.microsoft.com/office/drawing/2014/main" id="{BBAF5082-A127-B81A-518C-FD3B50ED541F}"/>
                </a:ext>
              </a:extLst>
            </p:cNvPr>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a:extLst>
                <a:ext uri="{FF2B5EF4-FFF2-40B4-BE49-F238E27FC236}">
                  <a16:creationId xmlns:a16="http://schemas.microsoft.com/office/drawing/2014/main" id="{B68F8BC0-845F-B77D-D07D-4B575A5CF575}"/>
                </a:ext>
              </a:extLst>
            </p:cNvPr>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a:extLst>
                <a:ext uri="{FF2B5EF4-FFF2-40B4-BE49-F238E27FC236}">
                  <a16:creationId xmlns:a16="http://schemas.microsoft.com/office/drawing/2014/main" id="{506DD711-3224-7A4E-6F56-26DB6E417903}"/>
                </a:ext>
              </a:extLst>
            </p:cNvPr>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a:extLst>
                <a:ext uri="{FF2B5EF4-FFF2-40B4-BE49-F238E27FC236}">
                  <a16:creationId xmlns:a16="http://schemas.microsoft.com/office/drawing/2014/main" id="{576A48D3-65F2-C9DE-3C60-D9378C78BA29}"/>
                </a:ext>
              </a:extLst>
            </p:cNvPr>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a:extLst>
                <a:ext uri="{FF2B5EF4-FFF2-40B4-BE49-F238E27FC236}">
                  <a16:creationId xmlns:a16="http://schemas.microsoft.com/office/drawing/2014/main" id="{725BA3D0-D2E2-7253-31D6-CE0E65017E0F}"/>
                </a:ext>
              </a:extLst>
            </p:cNvPr>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a:extLst>
                <a:ext uri="{FF2B5EF4-FFF2-40B4-BE49-F238E27FC236}">
                  <a16:creationId xmlns:a16="http://schemas.microsoft.com/office/drawing/2014/main" id="{AAD007D0-04E6-F450-E6DB-909C80052B3F}"/>
                </a:ext>
              </a:extLst>
            </p:cNvPr>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a:extLst>
                <a:ext uri="{FF2B5EF4-FFF2-40B4-BE49-F238E27FC236}">
                  <a16:creationId xmlns:a16="http://schemas.microsoft.com/office/drawing/2014/main" id="{2F8278F6-6173-B4DD-3342-0EE1B0F7F326}"/>
                </a:ext>
              </a:extLst>
            </p:cNvPr>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a:extLst>
                <a:ext uri="{FF2B5EF4-FFF2-40B4-BE49-F238E27FC236}">
                  <a16:creationId xmlns:a16="http://schemas.microsoft.com/office/drawing/2014/main" id="{E80168DA-2265-D693-8DDA-6791AF280386}"/>
                </a:ext>
              </a:extLst>
            </p:cNvPr>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a:extLst>
                <a:ext uri="{FF2B5EF4-FFF2-40B4-BE49-F238E27FC236}">
                  <a16:creationId xmlns:a16="http://schemas.microsoft.com/office/drawing/2014/main" id="{A6D8CBE3-26BA-9CA6-3FAD-215F0F953D72}"/>
                </a:ext>
              </a:extLst>
            </p:cNvPr>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a:extLst>
                <a:ext uri="{FF2B5EF4-FFF2-40B4-BE49-F238E27FC236}">
                  <a16:creationId xmlns:a16="http://schemas.microsoft.com/office/drawing/2014/main" id="{7ADE6FAC-04C4-F7C4-5C81-AC4BFA475448}"/>
                </a:ext>
              </a:extLst>
            </p:cNvPr>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a:extLst>
                <a:ext uri="{FF2B5EF4-FFF2-40B4-BE49-F238E27FC236}">
                  <a16:creationId xmlns:a16="http://schemas.microsoft.com/office/drawing/2014/main" id="{1E18F9F1-E999-C0AF-D3D8-D90FFF9A8B81}"/>
                </a:ext>
              </a:extLst>
            </p:cNvPr>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a:extLst>
                <a:ext uri="{FF2B5EF4-FFF2-40B4-BE49-F238E27FC236}">
                  <a16:creationId xmlns:a16="http://schemas.microsoft.com/office/drawing/2014/main" id="{7F85A34B-C830-A088-CB34-A95C1BF674A8}"/>
                </a:ext>
              </a:extLst>
            </p:cNvPr>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a:extLst>
                <a:ext uri="{FF2B5EF4-FFF2-40B4-BE49-F238E27FC236}">
                  <a16:creationId xmlns:a16="http://schemas.microsoft.com/office/drawing/2014/main" id="{636F7FC7-4AA8-DDF4-B0A3-E6AA0353263B}"/>
                </a:ext>
              </a:extLst>
            </p:cNvPr>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a:extLst>
                <a:ext uri="{FF2B5EF4-FFF2-40B4-BE49-F238E27FC236}">
                  <a16:creationId xmlns:a16="http://schemas.microsoft.com/office/drawing/2014/main" id="{C894F0E0-C1C4-0095-96CA-0775F7581DDA}"/>
                </a:ext>
              </a:extLst>
            </p:cNvPr>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a:extLst>
                <a:ext uri="{FF2B5EF4-FFF2-40B4-BE49-F238E27FC236}">
                  <a16:creationId xmlns:a16="http://schemas.microsoft.com/office/drawing/2014/main" id="{AA7CE4EC-32BD-1C10-2E44-2A3C715551D5}"/>
                </a:ext>
              </a:extLst>
            </p:cNvPr>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a:extLst>
                <a:ext uri="{FF2B5EF4-FFF2-40B4-BE49-F238E27FC236}">
                  <a16:creationId xmlns:a16="http://schemas.microsoft.com/office/drawing/2014/main" id="{C61F67C0-11D6-B301-465E-0BE4FE57F2D8}"/>
                </a:ext>
              </a:extLst>
            </p:cNvPr>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a:extLst>
                <a:ext uri="{FF2B5EF4-FFF2-40B4-BE49-F238E27FC236}">
                  <a16:creationId xmlns:a16="http://schemas.microsoft.com/office/drawing/2014/main" id="{EA436B9A-C3A2-81FB-6709-A2099EF7B48D}"/>
                </a:ext>
              </a:extLst>
            </p:cNvPr>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a:extLst>
                <a:ext uri="{FF2B5EF4-FFF2-40B4-BE49-F238E27FC236}">
                  <a16:creationId xmlns:a16="http://schemas.microsoft.com/office/drawing/2014/main" id="{FFE81454-1429-A66C-7838-4BA6259A552C}"/>
                </a:ext>
              </a:extLst>
            </p:cNvPr>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a:extLst>
                <a:ext uri="{FF2B5EF4-FFF2-40B4-BE49-F238E27FC236}">
                  <a16:creationId xmlns:a16="http://schemas.microsoft.com/office/drawing/2014/main" id="{470A5B77-47E3-3EE3-8E39-0725F315D2AA}"/>
                </a:ext>
              </a:extLst>
            </p:cNvPr>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a:extLst>
                <a:ext uri="{FF2B5EF4-FFF2-40B4-BE49-F238E27FC236}">
                  <a16:creationId xmlns:a16="http://schemas.microsoft.com/office/drawing/2014/main" id="{A3D4E938-89B8-B6B8-ECC9-69CFD5D02DB4}"/>
                </a:ext>
              </a:extLst>
            </p:cNvPr>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a:extLst>
                <a:ext uri="{FF2B5EF4-FFF2-40B4-BE49-F238E27FC236}">
                  <a16:creationId xmlns:a16="http://schemas.microsoft.com/office/drawing/2014/main" id="{ABC47E7E-E289-177C-20DD-DD1B5A0160AF}"/>
                </a:ext>
              </a:extLst>
            </p:cNvPr>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a:extLst>
                <a:ext uri="{FF2B5EF4-FFF2-40B4-BE49-F238E27FC236}">
                  <a16:creationId xmlns:a16="http://schemas.microsoft.com/office/drawing/2014/main" id="{DDAEC62D-E213-2E95-EA0A-026FC61F0E87}"/>
                </a:ext>
              </a:extLst>
            </p:cNvPr>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a:extLst>
                <a:ext uri="{FF2B5EF4-FFF2-40B4-BE49-F238E27FC236}">
                  <a16:creationId xmlns:a16="http://schemas.microsoft.com/office/drawing/2014/main" id="{651543A9-BF51-0612-EE2E-4D2941A959E1}"/>
                </a:ext>
              </a:extLst>
            </p:cNvPr>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a:extLst>
                <a:ext uri="{FF2B5EF4-FFF2-40B4-BE49-F238E27FC236}">
                  <a16:creationId xmlns:a16="http://schemas.microsoft.com/office/drawing/2014/main" id="{D421ADBF-F2B7-B015-64D2-BD6B83B4D581}"/>
                </a:ext>
              </a:extLst>
            </p:cNvPr>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a:extLst>
                <a:ext uri="{FF2B5EF4-FFF2-40B4-BE49-F238E27FC236}">
                  <a16:creationId xmlns:a16="http://schemas.microsoft.com/office/drawing/2014/main" id="{197986DE-BB9E-4CB8-92E2-6C23E8257F93}"/>
                </a:ext>
              </a:extLst>
            </p:cNvPr>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a:extLst>
                <a:ext uri="{FF2B5EF4-FFF2-40B4-BE49-F238E27FC236}">
                  <a16:creationId xmlns:a16="http://schemas.microsoft.com/office/drawing/2014/main" id="{CC749722-EE2A-F822-CD54-0FDFD7DEF5C0}"/>
                </a:ext>
              </a:extLst>
            </p:cNvPr>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a:extLst>
                <a:ext uri="{FF2B5EF4-FFF2-40B4-BE49-F238E27FC236}">
                  <a16:creationId xmlns:a16="http://schemas.microsoft.com/office/drawing/2014/main" id="{D40D3F55-8AF1-D187-5238-A1CEEA4711A7}"/>
                </a:ext>
              </a:extLst>
            </p:cNvPr>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a:extLst>
                <a:ext uri="{FF2B5EF4-FFF2-40B4-BE49-F238E27FC236}">
                  <a16:creationId xmlns:a16="http://schemas.microsoft.com/office/drawing/2014/main" id="{C18E1831-68F3-9D5C-952C-6C9379E1F4BE}"/>
                </a:ext>
              </a:extLst>
            </p:cNvPr>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a:extLst>
                <a:ext uri="{FF2B5EF4-FFF2-40B4-BE49-F238E27FC236}">
                  <a16:creationId xmlns:a16="http://schemas.microsoft.com/office/drawing/2014/main" id="{A66F5783-D1A3-954E-6C2E-61515B11328A}"/>
                </a:ext>
              </a:extLst>
            </p:cNvPr>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a:extLst>
                <a:ext uri="{FF2B5EF4-FFF2-40B4-BE49-F238E27FC236}">
                  <a16:creationId xmlns:a16="http://schemas.microsoft.com/office/drawing/2014/main" id="{99F06910-6D79-5827-5F9A-389AB3C1ACA3}"/>
                </a:ext>
              </a:extLst>
            </p:cNvPr>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a:extLst>
                <a:ext uri="{FF2B5EF4-FFF2-40B4-BE49-F238E27FC236}">
                  <a16:creationId xmlns:a16="http://schemas.microsoft.com/office/drawing/2014/main" id="{B579806E-9A54-B7A2-91EE-393C19142A1F}"/>
                </a:ext>
              </a:extLst>
            </p:cNvPr>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a:extLst>
                <a:ext uri="{FF2B5EF4-FFF2-40B4-BE49-F238E27FC236}">
                  <a16:creationId xmlns:a16="http://schemas.microsoft.com/office/drawing/2014/main" id="{5B52F80A-2B20-6A48-8F37-96E5A01012C9}"/>
                </a:ext>
              </a:extLst>
            </p:cNvPr>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a:extLst>
                <a:ext uri="{FF2B5EF4-FFF2-40B4-BE49-F238E27FC236}">
                  <a16:creationId xmlns:a16="http://schemas.microsoft.com/office/drawing/2014/main" id="{CE1C207E-52D9-8D63-CB7C-DAD6F81AF01A}"/>
                </a:ext>
              </a:extLst>
            </p:cNvPr>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a:extLst>
                <a:ext uri="{FF2B5EF4-FFF2-40B4-BE49-F238E27FC236}">
                  <a16:creationId xmlns:a16="http://schemas.microsoft.com/office/drawing/2014/main" id="{DFB746DD-293B-6B92-1E24-1D69B50E4807}"/>
                </a:ext>
              </a:extLst>
            </p:cNvPr>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a:extLst>
                <a:ext uri="{FF2B5EF4-FFF2-40B4-BE49-F238E27FC236}">
                  <a16:creationId xmlns:a16="http://schemas.microsoft.com/office/drawing/2014/main" id="{AAB146FD-0ACE-BFF8-860B-7A9D80525618}"/>
                </a:ext>
              </a:extLst>
            </p:cNvPr>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a:extLst>
                <a:ext uri="{FF2B5EF4-FFF2-40B4-BE49-F238E27FC236}">
                  <a16:creationId xmlns:a16="http://schemas.microsoft.com/office/drawing/2014/main" id="{2711ABDA-A29A-C823-D3EA-B021680D129D}"/>
                </a:ext>
              </a:extLst>
            </p:cNvPr>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a:extLst>
                <a:ext uri="{FF2B5EF4-FFF2-40B4-BE49-F238E27FC236}">
                  <a16:creationId xmlns:a16="http://schemas.microsoft.com/office/drawing/2014/main" id="{668B5E7D-A922-4650-B853-F7ED6250AA01}"/>
                </a:ext>
              </a:extLst>
            </p:cNvPr>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a:extLst>
                <a:ext uri="{FF2B5EF4-FFF2-40B4-BE49-F238E27FC236}">
                  <a16:creationId xmlns:a16="http://schemas.microsoft.com/office/drawing/2014/main" id="{52D26CCB-4B64-89C5-6C27-8A7BC491281D}"/>
                </a:ext>
              </a:extLst>
            </p:cNvPr>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a:extLst>
                <a:ext uri="{FF2B5EF4-FFF2-40B4-BE49-F238E27FC236}">
                  <a16:creationId xmlns:a16="http://schemas.microsoft.com/office/drawing/2014/main" id="{A3524F5B-7B2C-3FD6-E63F-690872C52842}"/>
                </a:ext>
              </a:extLst>
            </p:cNvPr>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a:extLst>
                <a:ext uri="{FF2B5EF4-FFF2-40B4-BE49-F238E27FC236}">
                  <a16:creationId xmlns:a16="http://schemas.microsoft.com/office/drawing/2014/main" id="{F24A59C3-7E3C-6A8A-E793-2EB57DDBCA1E}"/>
                </a:ext>
              </a:extLst>
            </p:cNvPr>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a:extLst>
                <a:ext uri="{FF2B5EF4-FFF2-40B4-BE49-F238E27FC236}">
                  <a16:creationId xmlns:a16="http://schemas.microsoft.com/office/drawing/2014/main" id="{167FB8A1-F2BE-C21C-0D39-98CE6E2DB130}"/>
                </a:ext>
              </a:extLst>
            </p:cNvPr>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a:extLst>
                <a:ext uri="{FF2B5EF4-FFF2-40B4-BE49-F238E27FC236}">
                  <a16:creationId xmlns:a16="http://schemas.microsoft.com/office/drawing/2014/main" id="{8D9098D3-995A-DCFA-B9AE-7E853CAE0E48}"/>
                </a:ext>
              </a:extLst>
            </p:cNvPr>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a:extLst>
                <a:ext uri="{FF2B5EF4-FFF2-40B4-BE49-F238E27FC236}">
                  <a16:creationId xmlns:a16="http://schemas.microsoft.com/office/drawing/2014/main" id="{D38A7833-B530-9E2D-2109-2FF34EB1ED1D}"/>
                </a:ext>
              </a:extLst>
            </p:cNvPr>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a:extLst>
                <a:ext uri="{FF2B5EF4-FFF2-40B4-BE49-F238E27FC236}">
                  <a16:creationId xmlns:a16="http://schemas.microsoft.com/office/drawing/2014/main" id="{3FA53035-1231-2266-B7EE-C5A7650240BE}"/>
                </a:ext>
              </a:extLst>
            </p:cNvPr>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a:extLst>
                <a:ext uri="{FF2B5EF4-FFF2-40B4-BE49-F238E27FC236}">
                  <a16:creationId xmlns:a16="http://schemas.microsoft.com/office/drawing/2014/main" id="{602FF57E-D275-867A-15DA-508F84A66067}"/>
                </a:ext>
              </a:extLst>
            </p:cNvPr>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a:extLst>
                <a:ext uri="{FF2B5EF4-FFF2-40B4-BE49-F238E27FC236}">
                  <a16:creationId xmlns:a16="http://schemas.microsoft.com/office/drawing/2014/main" id="{3393D2DB-339E-2C86-BCA4-CC1ACEDA2B9C}"/>
                </a:ext>
              </a:extLst>
            </p:cNvPr>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a:extLst>
                <a:ext uri="{FF2B5EF4-FFF2-40B4-BE49-F238E27FC236}">
                  <a16:creationId xmlns:a16="http://schemas.microsoft.com/office/drawing/2014/main" id="{3546193A-65A5-BA26-E72C-91626E311065}"/>
                </a:ext>
              </a:extLst>
            </p:cNvPr>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a:extLst>
                <a:ext uri="{FF2B5EF4-FFF2-40B4-BE49-F238E27FC236}">
                  <a16:creationId xmlns:a16="http://schemas.microsoft.com/office/drawing/2014/main" id="{9DC63325-6FE2-F169-66A4-B9F4C5A23ED6}"/>
                </a:ext>
              </a:extLst>
            </p:cNvPr>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a:extLst>
                <a:ext uri="{FF2B5EF4-FFF2-40B4-BE49-F238E27FC236}">
                  <a16:creationId xmlns:a16="http://schemas.microsoft.com/office/drawing/2014/main" id="{226FB1FF-DB10-86E3-AF7D-F8B23D1EF309}"/>
                </a:ext>
              </a:extLst>
            </p:cNvPr>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a:extLst>
                <a:ext uri="{FF2B5EF4-FFF2-40B4-BE49-F238E27FC236}">
                  <a16:creationId xmlns:a16="http://schemas.microsoft.com/office/drawing/2014/main" id="{A09C0E1C-431F-A126-4A64-51118E89730E}"/>
                </a:ext>
              </a:extLst>
            </p:cNvPr>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a:extLst>
                <a:ext uri="{FF2B5EF4-FFF2-40B4-BE49-F238E27FC236}">
                  <a16:creationId xmlns:a16="http://schemas.microsoft.com/office/drawing/2014/main" id="{60D148CF-3F70-6F02-AD98-964B577335A6}"/>
                </a:ext>
              </a:extLst>
            </p:cNvPr>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a:extLst>
                <a:ext uri="{FF2B5EF4-FFF2-40B4-BE49-F238E27FC236}">
                  <a16:creationId xmlns:a16="http://schemas.microsoft.com/office/drawing/2014/main" id="{53BC736F-E37F-008C-8C00-BB625F414A59}"/>
                </a:ext>
              </a:extLst>
            </p:cNvPr>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a:extLst>
                <a:ext uri="{FF2B5EF4-FFF2-40B4-BE49-F238E27FC236}">
                  <a16:creationId xmlns:a16="http://schemas.microsoft.com/office/drawing/2014/main" id="{C11B3F66-79C2-D753-30E5-82792756BE32}"/>
                </a:ext>
              </a:extLst>
            </p:cNvPr>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a:extLst>
                <a:ext uri="{FF2B5EF4-FFF2-40B4-BE49-F238E27FC236}">
                  <a16:creationId xmlns:a16="http://schemas.microsoft.com/office/drawing/2014/main" id="{CCBBD6A7-2BDB-7E00-A0DF-A11694BB7F3E}"/>
                </a:ext>
              </a:extLst>
            </p:cNvPr>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a:extLst>
                <a:ext uri="{FF2B5EF4-FFF2-40B4-BE49-F238E27FC236}">
                  <a16:creationId xmlns:a16="http://schemas.microsoft.com/office/drawing/2014/main" id="{8C5EAA87-242C-5476-C24F-2585824B604F}"/>
                </a:ext>
              </a:extLst>
            </p:cNvPr>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a:extLst>
                <a:ext uri="{FF2B5EF4-FFF2-40B4-BE49-F238E27FC236}">
                  <a16:creationId xmlns:a16="http://schemas.microsoft.com/office/drawing/2014/main" id="{7261F812-DCE6-C8E1-7CF3-CEF49EEFBCE1}"/>
                </a:ext>
              </a:extLst>
            </p:cNvPr>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a:extLst>
                <a:ext uri="{FF2B5EF4-FFF2-40B4-BE49-F238E27FC236}">
                  <a16:creationId xmlns:a16="http://schemas.microsoft.com/office/drawing/2014/main" id="{CA07FA16-B3B6-7B2C-FDEA-491C8F365A6F}"/>
                </a:ext>
              </a:extLst>
            </p:cNvPr>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a:extLst>
                <a:ext uri="{FF2B5EF4-FFF2-40B4-BE49-F238E27FC236}">
                  <a16:creationId xmlns:a16="http://schemas.microsoft.com/office/drawing/2014/main" id="{7F790241-154F-6379-4004-AC1309B63BFF}"/>
                </a:ext>
              </a:extLst>
            </p:cNvPr>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a:extLst>
                <a:ext uri="{FF2B5EF4-FFF2-40B4-BE49-F238E27FC236}">
                  <a16:creationId xmlns:a16="http://schemas.microsoft.com/office/drawing/2014/main" id="{339CB89C-4B4C-E66C-C28E-3E8AF7C8CF39}"/>
                </a:ext>
              </a:extLst>
            </p:cNvPr>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a:extLst>
                <a:ext uri="{FF2B5EF4-FFF2-40B4-BE49-F238E27FC236}">
                  <a16:creationId xmlns:a16="http://schemas.microsoft.com/office/drawing/2014/main" id="{1382D873-B1FF-94E3-3F7F-80BA1FE2DBB8}"/>
                </a:ext>
              </a:extLst>
            </p:cNvPr>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a:extLst>
                <a:ext uri="{FF2B5EF4-FFF2-40B4-BE49-F238E27FC236}">
                  <a16:creationId xmlns:a16="http://schemas.microsoft.com/office/drawing/2014/main" id="{E3CDD233-4F3A-507A-108B-6D83F60F9F60}"/>
                </a:ext>
              </a:extLst>
            </p:cNvPr>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a:extLst>
                <a:ext uri="{FF2B5EF4-FFF2-40B4-BE49-F238E27FC236}">
                  <a16:creationId xmlns:a16="http://schemas.microsoft.com/office/drawing/2014/main" id="{97BD78B5-22B1-DA03-3EB1-97D08F041684}"/>
                </a:ext>
              </a:extLst>
            </p:cNvPr>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a:extLst>
                <a:ext uri="{FF2B5EF4-FFF2-40B4-BE49-F238E27FC236}">
                  <a16:creationId xmlns:a16="http://schemas.microsoft.com/office/drawing/2014/main" id="{57284195-C2AE-86F2-C844-0F8714A52C11}"/>
                </a:ext>
              </a:extLst>
            </p:cNvPr>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a:extLst>
                <a:ext uri="{FF2B5EF4-FFF2-40B4-BE49-F238E27FC236}">
                  <a16:creationId xmlns:a16="http://schemas.microsoft.com/office/drawing/2014/main" id="{0786C623-06FA-79D4-59A7-887BCA47B398}"/>
                </a:ext>
              </a:extLst>
            </p:cNvPr>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a:extLst>
                <a:ext uri="{FF2B5EF4-FFF2-40B4-BE49-F238E27FC236}">
                  <a16:creationId xmlns:a16="http://schemas.microsoft.com/office/drawing/2014/main" id="{B8A181C0-AA25-457B-AA4F-E3FF28A0D68C}"/>
                </a:ext>
              </a:extLst>
            </p:cNvPr>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a:extLst>
                <a:ext uri="{FF2B5EF4-FFF2-40B4-BE49-F238E27FC236}">
                  <a16:creationId xmlns:a16="http://schemas.microsoft.com/office/drawing/2014/main" id="{72BFB30E-DAFD-9541-786E-3473BADE58B4}"/>
                </a:ext>
              </a:extLst>
            </p:cNvPr>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a:extLst>
                <a:ext uri="{FF2B5EF4-FFF2-40B4-BE49-F238E27FC236}">
                  <a16:creationId xmlns:a16="http://schemas.microsoft.com/office/drawing/2014/main" id="{55FF0728-A442-33C3-BF27-58D3E9649768}"/>
                </a:ext>
              </a:extLst>
            </p:cNvPr>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a:extLst>
                <a:ext uri="{FF2B5EF4-FFF2-40B4-BE49-F238E27FC236}">
                  <a16:creationId xmlns:a16="http://schemas.microsoft.com/office/drawing/2014/main" id="{A56F5EF8-C745-BDBD-4D6C-23D7C18A9633}"/>
                </a:ext>
              </a:extLst>
            </p:cNvPr>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a:extLst>
                <a:ext uri="{FF2B5EF4-FFF2-40B4-BE49-F238E27FC236}">
                  <a16:creationId xmlns:a16="http://schemas.microsoft.com/office/drawing/2014/main" id="{09F8907F-F8FD-6F6D-52B0-3A542DD9401B}"/>
                </a:ext>
              </a:extLst>
            </p:cNvPr>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a:extLst>
                <a:ext uri="{FF2B5EF4-FFF2-40B4-BE49-F238E27FC236}">
                  <a16:creationId xmlns:a16="http://schemas.microsoft.com/office/drawing/2014/main" id="{BECDEF0C-187F-8E66-0023-A2EAE81F9886}"/>
                </a:ext>
              </a:extLst>
            </p:cNvPr>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a:extLst>
                <a:ext uri="{FF2B5EF4-FFF2-40B4-BE49-F238E27FC236}">
                  <a16:creationId xmlns:a16="http://schemas.microsoft.com/office/drawing/2014/main" id="{05285255-6D30-F51C-2E06-4D85E97542C4}"/>
                </a:ext>
              </a:extLst>
            </p:cNvPr>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a:extLst>
                <a:ext uri="{FF2B5EF4-FFF2-40B4-BE49-F238E27FC236}">
                  <a16:creationId xmlns:a16="http://schemas.microsoft.com/office/drawing/2014/main" id="{8EE0CA20-5A8E-9384-16CB-81B842481CAC}"/>
                </a:ext>
              </a:extLst>
            </p:cNvPr>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a:extLst>
                <a:ext uri="{FF2B5EF4-FFF2-40B4-BE49-F238E27FC236}">
                  <a16:creationId xmlns:a16="http://schemas.microsoft.com/office/drawing/2014/main" id="{FED11351-4FAA-B119-A6C4-802FEE2D0F4E}"/>
                </a:ext>
              </a:extLst>
            </p:cNvPr>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a:extLst>
                <a:ext uri="{FF2B5EF4-FFF2-40B4-BE49-F238E27FC236}">
                  <a16:creationId xmlns:a16="http://schemas.microsoft.com/office/drawing/2014/main" id="{996F5949-DCC7-FF5A-4D11-1A390D36EF82}"/>
                </a:ext>
              </a:extLst>
            </p:cNvPr>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a:extLst>
                <a:ext uri="{FF2B5EF4-FFF2-40B4-BE49-F238E27FC236}">
                  <a16:creationId xmlns:a16="http://schemas.microsoft.com/office/drawing/2014/main" id="{82D00AFC-3739-EA94-B416-81D64071FE37}"/>
                </a:ext>
              </a:extLst>
            </p:cNvPr>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a:extLst>
                <a:ext uri="{FF2B5EF4-FFF2-40B4-BE49-F238E27FC236}">
                  <a16:creationId xmlns:a16="http://schemas.microsoft.com/office/drawing/2014/main" id="{B5BE1A79-4855-EB2D-7BD7-E0215599614D}"/>
                </a:ext>
              </a:extLst>
            </p:cNvPr>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a:extLst>
                <a:ext uri="{FF2B5EF4-FFF2-40B4-BE49-F238E27FC236}">
                  <a16:creationId xmlns:a16="http://schemas.microsoft.com/office/drawing/2014/main" id="{BC253891-2F29-2CA6-8C4F-12E7E3ED3401}"/>
                </a:ext>
              </a:extLst>
            </p:cNvPr>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a:extLst>
                <a:ext uri="{FF2B5EF4-FFF2-40B4-BE49-F238E27FC236}">
                  <a16:creationId xmlns:a16="http://schemas.microsoft.com/office/drawing/2014/main" id="{BD68C7A4-B853-3BC9-5665-98F97C7C208C}"/>
                </a:ext>
              </a:extLst>
            </p:cNvPr>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a:extLst>
                <a:ext uri="{FF2B5EF4-FFF2-40B4-BE49-F238E27FC236}">
                  <a16:creationId xmlns:a16="http://schemas.microsoft.com/office/drawing/2014/main" id="{517588F6-23E9-E725-CDD0-6B2DE0F6653D}"/>
                </a:ext>
              </a:extLst>
            </p:cNvPr>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a:extLst>
                <a:ext uri="{FF2B5EF4-FFF2-40B4-BE49-F238E27FC236}">
                  <a16:creationId xmlns:a16="http://schemas.microsoft.com/office/drawing/2014/main" id="{B8DADD58-BB29-F100-D96D-DEFA609A38AE}"/>
                </a:ext>
              </a:extLst>
            </p:cNvPr>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a:extLst>
                <a:ext uri="{FF2B5EF4-FFF2-40B4-BE49-F238E27FC236}">
                  <a16:creationId xmlns:a16="http://schemas.microsoft.com/office/drawing/2014/main" id="{08465D0C-F363-D350-2A60-41B15772A100}"/>
                </a:ext>
              </a:extLst>
            </p:cNvPr>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a:extLst>
                <a:ext uri="{FF2B5EF4-FFF2-40B4-BE49-F238E27FC236}">
                  <a16:creationId xmlns:a16="http://schemas.microsoft.com/office/drawing/2014/main" id="{8A1EBFDE-E926-CA9E-97C6-2F2CB03ACD77}"/>
                </a:ext>
              </a:extLst>
            </p:cNvPr>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a:extLst>
                <a:ext uri="{FF2B5EF4-FFF2-40B4-BE49-F238E27FC236}">
                  <a16:creationId xmlns:a16="http://schemas.microsoft.com/office/drawing/2014/main" id="{DDC0BE92-3ADD-3A61-E772-4BF4B9C65B30}"/>
                </a:ext>
              </a:extLst>
            </p:cNvPr>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a:extLst>
                <a:ext uri="{FF2B5EF4-FFF2-40B4-BE49-F238E27FC236}">
                  <a16:creationId xmlns:a16="http://schemas.microsoft.com/office/drawing/2014/main" id="{676107E1-8903-FB45-34E4-135C59E8A66C}"/>
                </a:ext>
              </a:extLst>
            </p:cNvPr>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a:extLst>
                <a:ext uri="{FF2B5EF4-FFF2-40B4-BE49-F238E27FC236}">
                  <a16:creationId xmlns:a16="http://schemas.microsoft.com/office/drawing/2014/main" id="{3E525C5E-CC96-1FA6-5D85-2F2EEEBE785A}"/>
                </a:ext>
              </a:extLst>
            </p:cNvPr>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a:extLst>
                <a:ext uri="{FF2B5EF4-FFF2-40B4-BE49-F238E27FC236}">
                  <a16:creationId xmlns:a16="http://schemas.microsoft.com/office/drawing/2014/main" id="{632BCC6D-B523-C7DC-CF42-10B6ACDE24D0}"/>
                </a:ext>
              </a:extLst>
            </p:cNvPr>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a:extLst>
                <a:ext uri="{FF2B5EF4-FFF2-40B4-BE49-F238E27FC236}">
                  <a16:creationId xmlns:a16="http://schemas.microsoft.com/office/drawing/2014/main" id="{6BABAE28-550F-7C23-2A70-566FC45382F8}"/>
                </a:ext>
              </a:extLst>
            </p:cNvPr>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a:extLst>
                <a:ext uri="{FF2B5EF4-FFF2-40B4-BE49-F238E27FC236}">
                  <a16:creationId xmlns:a16="http://schemas.microsoft.com/office/drawing/2014/main" id="{CE12CE66-4779-DEC6-7802-0534995A2A8D}"/>
                </a:ext>
              </a:extLst>
            </p:cNvPr>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a:extLst>
                <a:ext uri="{FF2B5EF4-FFF2-40B4-BE49-F238E27FC236}">
                  <a16:creationId xmlns:a16="http://schemas.microsoft.com/office/drawing/2014/main" id="{B64FCD12-BEC8-39B8-6E31-ADB9E2322675}"/>
                </a:ext>
              </a:extLst>
            </p:cNvPr>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a:extLst>
                <a:ext uri="{FF2B5EF4-FFF2-40B4-BE49-F238E27FC236}">
                  <a16:creationId xmlns:a16="http://schemas.microsoft.com/office/drawing/2014/main" id="{39D57D5F-5A54-8FD8-8B68-FA6AC2709D6B}"/>
                </a:ext>
              </a:extLst>
            </p:cNvPr>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a:extLst>
                <a:ext uri="{FF2B5EF4-FFF2-40B4-BE49-F238E27FC236}">
                  <a16:creationId xmlns:a16="http://schemas.microsoft.com/office/drawing/2014/main" id="{FECFC9E7-D8F0-ADF2-03CA-FC90AFA0A7E6}"/>
                </a:ext>
              </a:extLst>
            </p:cNvPr>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a:extLst>
                <a:ext uri="{FF2B5EF4-FFF2-40B4-BE49-F238E27FC236}">
                  <a16:creationId xmlns:a16="http://schemas.microsoft.com/office/drawing/2014/main" id="{E50A54AA-2667-5597-BD88-50B18C0907F4}"/>
                </a:ext>
              </a:extLst>
            </p:cNvPr>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a:extLst>
                <a:ext uri="{FF2B5EF4-FFF2-40B4-BE49-F238E27FC236}">
                  <a16:creationId xmlns:a16="http://schemas.microsoft.com/office/drawing/2014/main" id="{A7A10AE1-D61D-F89F-D61E-4EE67315ED63}"/>
                </a:ext>
              </a:extLst>
            </p:cNvPr>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a:extLst>
                <a:ext uri="{FF2B5EF4-FFF2-40B4-BE49-F238E27FC236}">
                  <a16:creationId xmlns:a16="http://schemas.microsoft.com/office/drawing/2014/main" id="{5A81DE6D-22CB-DE8E-FD0F-E063C7BED405}"/>
                </a:ext>
              </a:extLst>
            </p:cNvPr>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a:extLst>
                <a:ext uri="{FF2B5EF4-FFF2-40B4-BE49-F238E27FC236}">
                  <a16:creationId xmlns:a16="http://schemas.microsoft.com/office/drawing/2014/main" id="{6EAF15EE-5D11-C5CD-7DFB-B049E5990B68}"/>
                </a:ext>
              </a:extLst>
            </p:cNvPr>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a:extLst>
                <a:ext uri="{FF2B5EF4-FFF2-40B4-BE49-F238E27FC236}">
                  <a16:creationId xmlns:a16="http://schemas.microsoft.com/office/drawing/2014/main" id="{E9E9418C-C292-89A0-1A25-A80FA6CA2B26}"/>
                </a:ext>
              </a:extLst>
            </p:cNvPr>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a:extLst>
                <a:ext uri="{FF2B5EF4-FFF2-40B4-BE49-F238E27FC236}">
                  <a16:creationId xmlns:a16="http://schemas.microsoft.com/office/drawing/2014/main" id="{13F1BFDD-F8AC-ECAA-3A77-9A1AA8E1FC63}"/>
                </a:ext>
              </a:extLst>
            </p:cNvPr>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a:extLst>
                <a:ext uri="{FF2B5EF4-FFF2-40B4-BE49-F238E27FC236}">
                  <a16:creationId xmlns:a16="http://schemas.microsoft.com/office/drawing/2014/main" id="{50C80B7C-8DB2-BFDC-160D-2B9A3420C68D}"/>
                </a:ext>
              </a:extLst>
            </p:cNvPr>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a:extLst>
                <a:ext uri="{FF2B5EF4-FFF2-40B4-BE49-F238E27FC236}">
                  <a16:creationId xmlns:a16="http://schemas.microsoft.com/office/drawing/2014/main" id="{3CCB83BA-74A7-E7F2-1CE9-0EBE16B9EFD7}"/>
                </a:ext>
              </a:extLst>
            </p:cNvPr>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a:extLst>
                <a:ext uri="{FF2B5EF4-FFF2-40B4-BE49-F238E27FC236}">
                  <a16:creationId xmlns:a16="http://schemas.microsoft.com/office/drawing/2014/main" id="{DA0EBB0D-0AED-A3C0-71B4-CE4E37C8CF6C}"/>
                </a:ext>
              </a:extLst>
            </p:cNvPr>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a:extLst>
                <a:ext uri="{FF2B5EF4-FFF2-40B4-BE49-F238E27FC236}">
                  <a16:creationId xmlns:a16="http://schemas.microsoft.com/office/drawing/2014/main" id="{34504060-36F2-5C58-CF1D-B3F85563D8C4}"/>
                </a:ext>
              </a:extLst>
            </p:cNvPr>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a:extLst>
                <a:ext uri="{FF2B5EF4-FFF2-40B4-BE49-F238E27FC236}">
                  <a16:creationId xmlns:a16="http://schemas.microsoft.com/office/drawing/2014/main" id="{7AD7D8D6-1681-403B-0278-4792C1198848}"/>
                </a:ext>
              </a:extLst>
            </p:cNvPr>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a:extLst>
                <a:ext uri="{FF2B5EF4-FFF2-40B4-BE49-F238E27FC236}">
                  <a16:creationId xmlns:a16="http://schemas.microsoft.com/office/drawing/2014/main" id="{9861E44F-C297-99B3-06A5-E318E4FFD6FC}"/>
                </a:ext>
              </a:extLst>
            </p:cNvPr>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a:extLst>
                <a:ext uri="{FF2B5EF4-FFF2-40B4-BE49-F238E27FC236}">
                  <a16:creationId xmlns:a16="http://schemas.microsoft.com/office/drawing/2014/main" id="{1FCE7B79-0DBA-3761-D6F6-17D02EFFCB16}"/>
                </a:ext>
              </a:extLst>
            </p:cNvPr>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a:extLst>
                <a:ext uri="{FF2B5EF4-FFF2-40B4-BE49-F238E27FC236}">
                  <a16:creationId xmlns:a16="http://schemas.microsoft.com/office/drawing/2014/main" id="{559C2CC0-0649-D621-9F83-CECD09F4E292}"/>
                </a:ext>
              </a:extLst>
            </p:cNvPr>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a:extLst>
                <a:ext uri="{FF2B5EF4-FFF2-40B4-BE49-F238E27FC236}">
                  <a16:creationId xmlns:a16="http://schemas.microsoft.com/office/drawing/2014/main" id="{13CD3772-1794-7912-4419-40F2A96BC0B2}"/>
                </a:ext>
              </a:extLst>
            </p:cNvPr>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a:extLst>
                <a:ext uri="{FF2B5EF4-FFF2-40B4-BE49-F238E27FC236}">
                  <a16:creationId xmlns:a16="http://schemas.microsoft.com/office/drawing/2014/main" id="{5EB72FAE-2D23-7F22-0116-013B07DB3584}"/>
                </a:ext>
              </a:extLst>
            </p:cNvPr>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a:extLst>
                <a:ext uri="{FF2B5EF4-FFF2-40B4-BE49-F238E27FC236}">
                  <a16:creationId xmlns:a16="http://schemas.microsoft.com/office/drawing/2014/main" id="{F9ACAC6E-032B-0AC4-07CD-AA7577DA1CB0}"/>
                </a:ext>
              </a:extLst>
            </p:cNvPr>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a:extLst>
                <a:ext uri="{FF2B5EF4-FFF2-40B4-BE49-F238E27FC236}">
                  <a16:creationId xmlns:a16="http://schemas.microsoft.com/office/drawing/2014/main" id="{AE2F5253-E2E9-662D-D8A1-527EAE295F41}"/>
                </a:ext>
              </a:extLst>
            </p:cNvPr>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a:extLst>
                <a:ext uri="{FF2B5EF4-FFF2-40B4-BE49-F238E27FC236}">
                  <a16:creationId xmlns:a16="http://schemas.microsoft.com/office/drawing/2014/main" id="{756D76E0-199D-E5AB-B5E9-B7AA1D2E73F5}"/>
                </a:ext>
              </a:extLst>
            </p:cNvPr>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a:extLst>
                <a:ext uri="{FF2B5EF4-FFF2-40B4-BE49-F238E27FC236}">
                  <a16:creationId xmlns:a16="http://schemas.microsoft.com/office/drawing/2014/main" id="{53B89FEE-4E84-B78F-30FA-CAC81AFF3BA0}"/>
                </a:ext>
              </a:extLst>
            </p:cNvPr>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a:extLst>
                <a:ext uri="{FF2B5EF4-FFF2-40B4-BE49-F238E27FC236}">
                  <a16:creationId xmlns:a16="http://schemas.microsoft.com/office/drawing/2014/main" id="{A7E5391D-3EA6-8D7C-F615-343875453503}"/>
                </a:ext>
              </a:extLst>
            </p:cNvPr>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a:extLst>
                <a:ext uri="{FF2B5EF4-FFF2-40B4-BE49-F238E27FC236}">
                  <a16:creationId xmlns:a16="http://schemas.microsoft.com/office/drawing/2014/main" id="{CE937035-105E-D0BB-4641-5124DEEAD6C5}"/>
                </a:ext>
              </a:extLst>
            </p:cNvPr>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a:extLst>
                <a:ext uri="{FF2B5EF4-FFF2-40B4-BE49-F238E27FC236}">
                  <a16:creationId xmlns:a16="http://schemas.microsoft.com/office/drawing/2014/main" id="{19A84EDD-B1EE-A18D-47A5-E557D6483A68}"/>
                </a:ext>
              </a:extLst>
            </p:cNvPr>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a:extLst>
                <a:ext uri="{FF2B5EF4-FFF2-40B4-BE49-F238E27FC236}">
                  <a16:creationId xmlns:a16="http://schemas.microsoft.com/office/drawing/2014/main" id="{738E71AF-A718-783D-1960-4566CCDFA5EF}"/>
                </a:ext>
              </a:extLst>
            </p:cNvPr>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a:extLst>
                <a:ext uri="{FF2B5EF4-FFF2-40B4-BE49-F238E27FC236}">
                  <a16:creationId xmlns:a16="http://schemas.microsoft.com/office/drawing/2014/main" id="{888657B4-6400-40F3-8B88-BF63D35588A5}"/>
                </a:ext>
              </a:extLst>
            </p:cNvPr>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a:extLst>
                <a:ext uri="{FF2B5EF4-FFF2-40B4-BE49-F238E27FC236}">
                  <a16:creationId xmlns:a16="http://schemas.microsoft.com/office/drawing/2014/main" id="{A9AAB995-5390-6E93-4BC6-ABA779EDD2E7}"/>
                </a:ext>
              </a:extLst>
            </p:cNvPr>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a:extLst>
                <a:ext uri="{FF2B5EF4-FFF2-40B4-BE49-F238E27FC236}">
                  <a16:creationId xmlns:a16="http://schemas.microsoft.com/office/drawing/2014/main" id="{844CBC8B-073F-7B2B-4B1D-B79162107423}"/>
                </a:ext>
              </a:extLst>
            </p:cNvPr>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a:extLst>
                <a:ext uri="{FF2B5EF4-FFF2-40B4-BE49-F238E27FC236}">
                  <a16:creationId xmlns:a16="http://schemas.microsoft.com/office/drawing/2014/main" id="{AD372ABD-C9E4-5F90-838B-EF9D5416D497}"/>
                </a:ext>
              </a:extLst>
            </p:cNvPr>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a:extLst>
                <a:ext uri="{FF2B5EF4-FFF2-40B4-BE49-F238E27FC236}">
                  <a16:creationId xmlns:a16="http://schemas.microsoft.com/office/drawing/2014/main" id="{15991144-58F7-328F-ECF1-799925B3CEC4}"/>
                </a:ext>
              </a:extLst>
            </p:cNvPr>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a:extLst>
                <a:ext uri="{FF2B5EF4-FFF2-40B4-BE49-F238E27FC236}">
                  <a16:creationId xmlns:a16="http://schemas.microsoft.com/office/drawing/2014/main" id="{C81595F0-CB1B-0754-5C57-98986898AC56}"/>
                </a:ext>
              </a:extLst>
            </p:cNvPr>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a:extLst>
                <a:ext uri="{FF2B5EF4-FFF2-40B4-BE49-F238E27FC236}">
                  <a16:creationId xmlns:a16="http://schemas.microsoft.com/office/drawing/2014/main" id="{1FC786E3-B041-B51B-6F7F-FAEBC4A53AA7}"/>
                </a:ext>
              </a:extLst>
            </p:cNvPr>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a:extLst>
                <a:ext uri="{FF2B5EF4-FFF2-40B4-BE49-F238E27FC236}">
                  <a16:creationId xmlns:a16="http://schemas.microsoft.com/office/drawing/2014/main" id="{C9FABA81-A78C-9F27-6BDC-30A6FD077048}"/>
                </a:ext>
              </a:extLst>
            </p:cNvPr>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a:extLst>
                <a:ext uri="{FF2B5EF4-FFF2-40B4-BE49-F238E27FC236}">
                  <a16:creationId xmlns:a16="http://schemas.microsoft.com/office/drawing/2014/main" id="{71024D50-7F99-FAE9-E86D-B154D563468F}"/>
                </a:ext>
              </a:extLst>
            </p:cNvPr>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a:extLst>
                <a:ext uri="{FF2B5EF4-FFF2-40B4-BE49-F238E27FC236}">
                  <a16:creationId xmlns:a16="http://schemas.microsoft.com/office/drawing/2014/main" id="{8DB3E9C0-31CC-1358-A086-16E5D3694B40}"/>
                </a:ext>
              </a:extLst>
            </p:cNvPr>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a:extLst>
                <a:ext uri="{FF2B5EF4-FFF2-40B4-BE49-F238E27FC236}">
                  <a16:creationId xmlns:a16="http://schemas.microsoft.com/office/drawing/2014/main" id="{75AF99F4-8FB9-818F-6D25-D330876AAD0A}"/>
                </a:ext>
              </a:extLst>
            </p:cNvPr>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a:extLst>
                <a:ext uri="{FF2B5EF4-FFF2-40B4-BE49-F238E27FC236}">
                  <a16:creationId xmlns:a16="http://schemas.microsoft.com/office/drawing/2014/main" id="{41C68768-254B-DCFC-69AF-696FE6738F6D}"/>
                </a:ext>
              </a:extLst>
            </p:cNvPr>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a:extLst>
                <a:ext uri="{FF2B5EF4-FFF2-40B4-BE49-F238E27FC236}">
                  <a16:creationId xmlns:a16="http://schemas.microsoft.com/office/drawing/2014/main" id="{6A1611EA-6FBA-FA0C-DD29-3B335E6A713C}"/>
                </a:ext>
              </a:extLst>
            </p:cNvPr>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a:extLst>
                <a:ext uri="{FF2B5EF4-FFF2-40B4-BE49-F238E27FC236}">
                  <a16:creationId xmlns:a16="http://schemas.microsoft.com/office/drawing/2014/main" id="{D7CC2ACA-F0E7-6E96-51AE-79F136709CC1}"/>
                </a:ext>
              </a:extLst>
            </p:cNvPr>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a:extLst>
                <a:ext uri="{FF2B5EF4-FFF2-40B4-BE49-F238E27FC236}">
                  <a16:creationId xmlns:a16="http://schemas.microsoft.com/office/drawing/2014/main" id="{83E3A4E2-975A-DD5F-663F-0716F598FA15}"/>
                </a:ext>
              </a:extLst>
            </p:cNvPr>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a:extLst>
                <a:ext uri="{FF2B5EF4-FFF2-40B4-BE49-F238E27FC236}">
                  <a16:creationId xmlns:a16="http://schemas.microsoft.com/office/drawing/2014/main" id="{9D5BD0FF-2DF2-2115-D680-86E312763D84}"/>
                </a:ext>
              </a:extLst>
            </p:cNvPr>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a:extLst>
                <a:ext uri="{FF2B5EF4-FFF2-40B4-BE49-F238E27FC236}">
                  <a16:creationId xmlns:a16="http://schemas.microsoft.com/office/drawing/2014/main" id="{280853D3-837F-6CA0-6CD1-7E1D8F3CAE52}"/>
                </a:ext>
              </a:extLst>
            </p:cNvPr>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a:extLst>
                <a:ext uri="{FF2B5EF4-FFF2-40B4-BE49-F238E27FC236}">
                  <a16:creationId xmlns:a16="http://schemas.microsoft.com/office/drawing/2014/main" id="{C3F0B2B8-3589-A56A-B6E4-F289C762374B}"/>
                </a:ext>
              </a:extLst>
            </p:cNvPr>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a:extLst>
                <a:ext uri="{FF2B5EF4-FFF2-40B4-BE49-F238E27FC236}">
                  <a16:creationId xmlns:a16="http://schemas.microsoft.com/office/drawing/2014/main" id="{282C2C66-6E75-F2AC-3C78-F0219DE47C03}"/>
                </a:ext>
              </a:extLst>
            </p:cNvPr>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a:extLst>
                <a:ext uri="{FF2B5EF4-FFF2-40B4-BE49-F238E27FC236}">
                  <a16:creationId xmlns:a16="http://schemas.microsoft.com/office/drawing/2014/main" id="{E8970BC6-CFB9-7CD0-2B99-F92F568FA6AC}"/>
                </a:ext>
              </a:extLst>
            </p:cNvPr>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a:extLst>
                <a:ext uri="{FF2B5EF4-FFF2-40B4-BE49-F238E27FC236}">
                  <a16:creationId xmlns:a16="http://schemas.microsoft.com/office/drawing/2014/main" id="{FB49FBD9-6D5D-B691-2430-5F59D5D6E5AE}"/>
                </a:ext>
              </a:extLst>
            </p:cNvPr>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a:extLst>
                <a:ext uri="{FF2B5EF4-FFF2-40B4-BE49-F238E27FC236}">
                  <a16:creationId xmlns:a16="http://schemas.microsoft.com/office/drawing/2014/main" id="{B28986EE-65AB-9AE9-189A-D818879DEB22}"/>
                </a:ext>
              </a:extLst>
            </p:cNvPr>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a:extLst>
                <a:ext uri="{FF2B5EF4-FFF2-40B4-BE49-F238E27FC236}">
                  <a16:creationId xmlns:a16="http://schemas.microsoft.com/office/drawing/2014/main" id="{78B203A4-DE07-BBFB-43EA-7164356538E0}"/>
                </a:ext>
              </a:extLst>
            </p:cNvPr>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a:extLst>
                <a:ext uri="{FF2B5EF4-FFF2-40B4-BE49-F238E27FC236}">
                  <a16:creationId xmlns:a16="http://schemas.microsoft.com/office/drawing/2014/main" id="{B1AA27EA-D4C9-9A94-3D65-4AD6AC443316}"/>
                </a:ext>
              </a:extLst>
            </p:cNvPr>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a:extLst>
                <a:ext uri="{FF2B5EF4-FFF2-40B4-BE49-F238E27FC236}">
                  <a16:creationId xmlns:a16="http://schemas.microsoft.com/office/drawing/2014/main" id="{2911FD57-8B58-FCD9-81EF-7C497E47B491}"/>
                </a:ext>
              </a:extLst>
            </p:cNvPr>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a:extLst>
                <a:ext uri="{FF2B5EF4-FFF2-40B4-BE49-F238E27FC236}">
                  <a16:creationId xmlns:a16="http://schemas.microsoft.com/office/drawing/2014/main" id="{4CD79624-91D2-B4AA-B654-0C95A02916CA}"/>
                </a:ext>
              </a:extLst>
            </p:cNvPr>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a:extLst>
                <a:ext uri="{FF2B5EF4-FFF2-40B4-BE49-F238E27FC236}">
                  <a16:creationId xmlns:a16="http://schemas.microsoft.com/office/drawing/2014/main" id="{3F9AF518-8099-0519-7048-A082791392A2}"/>
                </a:ext>
              </a:extLst>
            </p:cNvPr>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a:extLst>
                <a:ext uri="{FF2B5EF4-FFF2-40B4-BE49-F238E27FC236}">
                  <a16:creationId xmlns:a16="http://schemas.microsoft.com/office/drawing/2014/main" id="{EE156F50-8C81-938A-0E87-1CE7D5851415}"/>
                </a:ext>
              </a:extLst>
            </p:cNvPr>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a:extLst>
                <a:ext uri="{FF2B5EF4-FFF2-40B4-BE49-F238E27FC236}">
                  <a16:creationId xmlns:a16="http://schemas.microsoft.com/office/drawing/2014/main" id="{81D632A2-BF8E-C844-31CF-444649CED670}"/>
                </a:ext>
              </a:extLst>
            </p:cNvPr>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a:extLst>
                <a:ext uri="{FF2B5EF4-FFF2-40B4-BE49-F238E27FC236}">
                  <a16:creationId xmlns:a16="http://schemas.microsoft.com/office/drawing/2014/main" id="{11628057-75A2-6777-A4D9-1729A2C0037E}"/>
                </a:ext>
              </a:extLst>
            </p:cNvPr>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a:extLst>
                <a:ext uri="{FF2B5EF4-FFF2-40B4-BE49-F238E27FC236}">
                  <a16:creationId xmlns:a16="http://schemas.microsoft.com/office/drawing/2014/main" id="{64E53631-B9B0-DF30-5049-5C23E7A2CEE6}"/>
                </a:ext>
              </a:extLst>
            </p:cNvPr>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a:extLst>
                <a:ext uri="{FF2B5EF4-FFF2-40B4-BE49-F238E27FC236}">
                  <a16:creationId xmlns:a16="http://schemas.microsoft.com/office/drawing/2014/main" id="{1107498F-C39A-C2FC-FB19-6FE01F06FDBB}"/>
                </a:ext>
              </a:extLst>
            </p:cNvPr>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a:extLst>
                <a:ext uri="{FF2B5EF4-FFF2-40B4-BE49-F238E27FC236}">
                  <a16:creationId xmlns:a16="http://schemas.microsoft.com/office/drawing/2014/main" id="{2BCAF3BC-B697-CCEB-B799-A63586D537E4}"/>
                </a:ext>
              </a:extLst>
            </p:cNvPr>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a:extLst>
                <a:ext uri="{FF2B5EF4-FFF2-40B4-BE49-F238E27FC236}">
                  <a16:creationId xmlns:a16="http://schemas.microsoft.com/office/drawing/2014/main" id="{9C8E51F2-6300-5BA1-12AF-9A94CF2E71E5}"/>
                </a:ext>
              </a:extLst>
            </p:cNvPr>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a:extLst>
                <a:ext uri="{FF2B5EF4-FFF2-40B4-BE49-F238E27FC236}">
                  <a16:creationId xmlns:a16="http://schemas.microsoft.com/office/drawing/2014/main" id="{5E80A7A9-BB3E-078B-D677-8BFBA495FF96}"/>
                </a:ext>
              </a:extLst>
            </p:cNvPr>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a:extLst>
                <a:ext uri="{FF2B5EF4-FFF2-40B4-BE49-F238E27FC236}">
                  <a16:creationId xmlns:a16="http://schemas.microsoft.com/office/drawing/2014/main" id="{941D5315-1EC9-EEAE-8DAE-CADB1E491270}"/>
                </a:ext>
              </a:extLst>
            </p:cNvPr>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a:extLst>
                <a:ext uri="{FF2B5EF4-FFF2-40B4-BE49-F238E27FC236}">
                  <a16:creationId xmlns:a16="http://schemas.microsoft.com/office/drawing/2014/main" id="{0E63526F-FFF8-91AD-C66D-84471962A21C}"/>
                </a:ext>
              </a:extLst>
            </p:cNvPr>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a:extLst>
                <a:ext uri="{FF2B5EF4-FFF2-40B4-BE49-F238E27FC236}">
                  <a16:creationId xmlns:a16="http://schemas.microsoft.com/office/drawing/2014/main" id="{99392575-415A-2B86-5821-7BA072E8E162}"/>
                </a:ext>
              </a:extLst>
            </p:cNvPr>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a:extLst>
                <a:ext uri="{FF2B5EF4-FFF2-40B4-BE49-F238E27FC236}">
                  <a16:creationId xmlns:a16="http://schemas.microsoft.com/office/drawing/2014/main" id="{E23C03E1-1388-C144-D278-2254E2240010}"/>
                </a:ext>
              </a:extLst>
            </p:cNvPr>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a:extLst>
                <a:ext uri="{FF2B5EF4-FFF2-40B4-BE49-F238E27FC236}">
                  <a16:creationId xmlns:a16="http://schemas.microsoft.com/office/drawing/2014/main" id="{483913BA-CCB7-FB52-3724-93FC045505AB}"/>
                </a:ext>
              </a:extLst>
            </p:cNvPr>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a:extLst>
                <a:ext uri="{FF2B5EF4-FFF2-40B4-BE49-F238E27FC236}">
                  <a16:creationId xmlns:a16="http://schemas.microsoft.com/office/drawing/2014/main" id="{CEAEBF48-7425-27A3-31E4-BDAAAC7BF6EF}"/>
                </a:ext>
              </a:extLst>
            </p:cNvPr>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a:extLst>
                <a:ext uri="{FF2B5EF4-FFF2-40B4-BE49-F238E27FC236}">
                  <a16:creationId xmlns:a16="http://schemas.microsoft.com/office/drawing/2014/main" id="{C97FF512-D61A-E618-E7B3-BA784BF8F71A}"/>
                </a:ext>
              </a:extLst>
            </p:cNvPr>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a:extLst>
                <a:ext uri="{FF2B5EF4-FFF2-40B4-BE49-F238E27FC236}">
                  <a16:creationId xmlns:a16="http://schemas.microsoft.com/office/drawing/2014/main" id="{2B2CF33A-ECFF-1287-8655-D4ED367EA417}"/>
                </a:ext>
              </a:extLst>
            </p:cNvPr>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a:extLst>
                <a:ext uri="{FF2B5EF4-FFF2-40B4-BE49-F238E27FC236}">
                  <a16:creationId xmlns:a16="http://schemas.microsoft.com/office/drawing/2014/main" id="{2AF78FC2-EF9E-FBA4-2C4F-09D1BAF7D315}"/>
                </a:ext>
              </a:extLst>
            </p:cNvPr>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a:extLst>
                <a:ext uri="{FF2B5EF4-FFF2-40B4-BE49-F238E27FC236}">
                  <a16:creationId xmlns:a16="http://schemas.microsoft.com/office/drawing/2014/main" id="{ED96813B-1F9D-0911-4A78-A91CE169AE33}"/>
                </a:ext>
              </a:extLst>
            </p:cNvPr>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a:extLst>
                <a:ext uri="{FF2B5EF4-FFF2-40B4-BE49-F238E27FC236}">
                  <a16:creationId xmlns:a16="http://schemas.microsoft.com/office/drawing/2014/main" id="{F39F7A1A-4BB4-D7EA-C412-0E3D0A41AA26}"/>
                </a:ext>
              </a:extLst>
            </p:cNvPr>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a:extLst>
                <a:ext uri="{FF2B5EF4-FFF2-40B4-BE49-F238E27FC236}">
                  <a16:creationId xmlns:a16="http://schemas.microsoft.com/office/drawing/2014/main" id="{741A8EFC-F037-5FA0-EF95-1689F991CC4C}"/>
                </a:ext>
              </a:extLst>
            </p:cNvPr>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a:extLst>
                <a:ext uri="{FF2B5EF4-FFF2-40B4-BE49-F238E27FC236}">
                  <a16:creationId xmlns:a16="http://schemas.microsoft.com/office/drawing/2014/main" id="{5507F4BA-AD91-7143-B1EE-6A368686F4AA}"/>
                </a:ext>
              </a:extLst>
            </p:cNvPr>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a:extLst>
                <a:ext uri="{FF2B5EF4-FFF2-40B4-BE49-F238E27FC236}">
                  <a16:creationId xmlns:a16="http://schemas.microsoft.com/office/drawing/2014/main" id="{E17A61C5-37E3-C7D9-3BB1-A29852382C69}"/>
                </a:ext>
              </a:extLst>
            </p:cNvPr>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a:extLst>
                <a:ext uri="{FF2B5EF4-FFF2-40B4-BE49-F238E27FC236}">
                  <a16:creationId xmlns:a16="http://schemas.microsoft.com/office/drawing/2014/main" id="{B61A8486-710A-587A-75C0-4EFED10386DD}"/>
                </a:ext>
              </a:extLst>
            </p:cNvPr>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a:extLst>
                <a:ext uri="{FF2B5EF4-FFF2-40B4-BE49-F238E27FC236}">
                  <a16:creationId xmlns:a16="http://schemas.microsoft.com/office/drawing/2014/main" id="{5CA64A7E-EDB4-BF45-BEFE-2B84279A7A22}"/>
                </a:ext>
              </a:extLst>
            </p:cNvPr>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a:extLst>
                <a:ext uri="{FF2B5EF4-FFF2-40B4-BE49-F238E27FC236}">
                  <a16:creationId xmlns:a16="http://schemas.microsoft.com/office/drawing/2014/main" id="{00BC3C66-11E6-85DF-D43C-1A521ABA8732}"/>
                </a:ext>
              </a:extLst>
            </p:cNvPr>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a:extLst>
                <a:ext uri="{FF2B5EF4-FFF2-40B4-BE49-F238E27FC236}">
                  <a16:creationId xmlns:a16="http://schemas.microsoft.com/office/drawing/2014/main" id="{630E89A3-331F-FCCF-2F50-3E5AB1072CA1}"/>
                </a:ext>
              </a:extLst>
            </p:cNvPr>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a:extLst>
                <a:ext uri="{FF2B5EF4-FFF2-40B4-BE49-F238E27FC236}">
                  <a16:creationId xmlns:a16="http://schemas.microsoft.com/office/drawing/2014/main" id="{27F1FFCF-A220-ABCB-D021-1BBFE23DC5EC}"/>
                </a:ext>
              </a:extLst>
            </p:cNvPr>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a:extLst>
                <a:ext uri="{FF2B5EF4-FFF2-40B4-BE49-F238E27FC236}">
                  <a16:creationId xmlns:a16="http://schemas.microsoft.com/office/drawing/2014/main" id="{DC95FC2D-1078-6227-4D85-FD47B7C3FA12}"/>
                </a:ext>
              </a:extLst>
            </p:cNvPr>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a:extLst>
                <a:ext uri="{FF2B5EF4-FFF2-40B4-BE49-F238E27FC236}">
                  <a16:creationId xmlns:a16="http://schemas.microsoft.com/office/drawing/2014/main" id="{D24A6072-F1E0-51DE-177E-C83CD4FD8605}"/>
                </a:ext>
              </a:extLst>
            </p:cNvPr>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a:extLst>
                <a:ext uri="{FF2B5EF4-FFF2-40B4-BE49-F238E27FC236}">
                  <a16:creationId xmlns:a16="http://schemas.microsoft.com/office/drawing/2014/main" id="{34294764-C667-B099-7316-6F729638A012}"/>
                </a:ext>
              </a:extLst>
            </p:cNvPr>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a:extLst>
                <a:ext uri="{FF2B5EF4-FFF2-40B4-BE49-F238E27FC236}">
                  <a16:creationId xmlns:a16="http://schemas.microsoft.com/office/drawing/2014/main" id="{9AC2F20F-BE73-BC90-AABE-53BBCB964D41}"/>
                </a:ext>
              </a:extLst>
            </p:cNvPr>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a:extLst>
                <a:ext uri="{FF2B5EF4-FFF2-40B4-BE49-F238E27FC236}">
                  <a16:creationId xmlns:a16="http://schemas.microsoft.com/office/drawing/2014/main" id="{4BC035EB-3F1D-01C8-58BF-1159E65B2F8A}"/>
                </a:ext>
              </a:extLst>
            </p:cNvPr>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a:extLst>
                <a:ext uri="{FF2B5EF4-FFF2-40B4-BE49-F238E27FC236}">
                  <a16:creationId xmlns:a16="http://schemas.microsoft.com/office/drawing/2014/main" id="{799B4B3C-64EE-CF40-88C4-0C5DE209FD10}"/>
                </a:ext>
              </a:extLst>
            </p:cNvPr>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a:extLst>
                <a:ext uri="{FF2B5EF4-FFF2-40B4-BE49-F238E27FC236}">
                  <a16:creationId xmlns:a16="http://schemas.microsoft.com/office/drawing/2014/main" id="{05DBCAFD-5598-07BE-AE91-E8762C9C38CE}"/>
                </a:ext>
              </a:extLst>
            </p:cNvPr>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a:extLst>
                <a:ext uri="{FF2B5EF4-FFF2-40B4-BE49-F238E27FC236}">
                  <a16:creationId xmlns:a16="http://schemas.microsoft.com/office/drawing/2014/main" id="{35C2938B-3026-8175-44CF-62B6502CADA6}"/>
                </a:ext>
              </a:extLst>
            </p:cNvPr>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a:extLst>
                <a:ext uri="{FF2B5EF4-FFF2-40B4-BE49-F238E27FC236}">
                  <a16:creationId xmlns:a16="http://schemas.microsoft.com/office/drawing/2014/main" id="{B41795BD-5CBC-CC5E-29C7-55E247B65A72}"/>
                </a:ext>
              </a:extLst>
            </p:cNvPr>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a:extLst>
                <a:ext uri="{FF2B5EF4-FFF2-40B4-BE49-F238E27FC236}">
                  <a16:creationId xmlns:a16="http://schemas.microsoft.com/office/drawing/2014/main" id="{D6512761-8EED-344A-47F0-AE6AB69D8678}"/>
                </a:ext>
              </a:extLst>
            </p:cNvPr>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a:extLst>
                <a:ext uri="{FF2B5EF4-FFF2-40B4-BE49-F238E27FC236}">
                  <a16:creationId xmlns:a16="http://schemas.microsoft.com/office/drawing/2014/main" id="{DBD35765-ED3F-5F2E-1A38-97F520454110}"/>
                </a:ext>
              </a:extLst>
            </p:cNvPr>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a:extLst>
                <a:ext uri="{FF2B5EF4-FFF2-40B4-BE49-F238E27FC236}">
                  <a16:creationId xmlns:a16="http://schemas.microsoft.com/office/drawing/2014/main" id="{FB644A08-23D1-9BFA-CFA8-0C6ECCB5F37A}"/>
                </a:ext>
              </a:extLst>
            </p:cNvPr>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a:extLst>
                <a:ext uri="{FF2B5EF4-FFF2-40B4-BE49-F238E27FC236}">
                  <a16:creationId xmlns:a16="http://schemas.microsoft.com/office/drawing/2014/main" id="{EDEC7340-0167-4CFA-A9B9-2CF7F32D115C}"/>
                </a:ext>
              </a:extLst>
            </p:cNvPr>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a:extLst>
                <a:ext uri="{FF2B5EF4-FFF2-40B4-BE49-F238E27FC236}">
                  <a16:creationId xmlns:a16="http://schemas.microsoft.com/office/drawing/2014/main" id="{1D19414E-7215-48CA-2B85-972F0326EB4C}"/>
                </a:ext>
              </a:extLst>
            </p:cNvPr>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a:extLst>
                <a:ext uri="{FF2B5EF4-FFF2-40B4-BE49-F238E27FC236}">
                  <a16:creationId xmlns:a16="http://schemas.microsoft.com/office/drawing/2014/main" id="{A8C4B76C-9BE7-2072-487E-3970734A1EC5}"/>
                </a:ext>
              </a:extLst>
            </p:cNvPr>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a:extLst>
                <a:ext uri="{FF2B5EF4-FFF2-40B4-BE49-F238E27FC236}">
                  <a16:creationId xmlns:a16="http://schemas.microsoft.com/office/drawing/2014/main" id="{044917AF-3CD0-1F8A-5DE5-193ECC7EE3A0}"/>
                </a:ext>
              </a:extLst>
            </p:cNvPr>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a:extLst>
                <a:ext uri="{FF2B5EF4-FFF2-40B4-BE49-F238E27FC236}">
                  <a16:creationId xmlns:a16="http://schemas.microsoft.com/office/drawing/2014/main" id="{041EFF7F-5826-F08D-37D2-D2E720FE43A0}"/>
                </a:ext>
              </a:extLst>
            </p:cNvPr>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a:extLst>
                <a:ext uri="{FF2B5EF4-FFF2-40B4-BE49-F238E27FC236}">
                  <a16:creationId xmlns:a16="http://schemas.microsoft.com/office/drawing/2014/main" id="{AF08501F-B4A0-4353-0282-2DBB43734FB6}"/>
                </a:ext>
              </a:extLst>
            </p:cNvPr>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a:extLst>
                <a:ext uri="{FF2B5EF4-FFF2-40B4-BE49-F238E27FC236}">
                  <a16:creationId xmlns:a16="http://schemas.microsoft.com/office/drawing/2014/main" id="{873F0740-CE8F-3F9A-13FF-961FBCC8D4D6}"/>
                </a:ext>
              </a:extLst>
            </p:cNvPr>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a:extLst>
                <a:ext uri="{FF2B5EF4-FFF2-40B4-BE49-F238E27FC236}">
                  <a16:creationId xmlns:a16="http://schemas.microsoft.com/office/drawing/2014/main" id="{EF060B10-BBCD-3587-433F-AC28F673E5F8}"/>
                </a:ext>
              </a:extLst>
            </p:cNvPr>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a:extLst>
                <a:ext uri="{FF2B5EF4-FFF2-40B4-BE49-F238E27FC236}">
                  <a16:creationId xmlns:a16="http://schemas.microsoft.com/office/drawing/2014/main" id="{5DAFBC6C-E2CA-5CA0-BAEF-5DADF717AF64}"/>
                </a:ext>
              </a:extLst>
            </p:cNvPr>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a:extLst>
                <a:ext uri="{FF2B5EF4-FFF2-40B4-BE49-F238E27FC236}">
                  <a16:creationId xmlns:a16="http://schemas.microsoft.com/office/drawing/2014/main" id="{2EC1198A-9DA9-6AF7-98F8-4A93782B1C5C}"/>
                </a:ext>
              </a:extLst>
            </p:cNvPr>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a:extLst>
                <a:ext uri="{FF2B5EF4-FFF2-40B4-BE49-F238E27FC236}">
                  <a16:creationId xmlns:a16="http://schemas.microsoft.com/office/drawing/2014/main" id="{9BB1BA8D-7DFF-8947-E11A-A411624AA8B9}"/>
                </a:ext>
              </a:extLst>
            </p:cNvPr>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a:extLst>
                <a:ext uri="{FF2B5EF4-FFF2-40B4-BE49-F238E27FC236}">
                  <a16:creationId xmlns:a16="http://schemas.microsoft.com/office/drawing/2014/main" id="{42230AB9-793B-A066-35DE-0099C559B925}"/>
                </a:ext>
              </a:extLst>
            </p:cNvPr>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a:extLst>
                <a:ext uri="{FF2B5EF4-FFF2-40B4-BE49-F238E27FC236}">
                  <a16:creationId xmlns:a16="http://schemas.microsoft.com/office/drawing/2014/main" id="{E4FA4C02-E3BE-1D6C-F2C9-C877999CCB6B}"/>
                </a:ext>
              </a:extLst>
            </p:cNvPr>
            <p:cNvGrpSpPr/>
            <p:nvPr/>
          </p:nvGrpSpPr>
          <p:grpSpPr>
            <a:xfrm>
              <a:off x="5968208" y="2549518"/>
              <a:ext cx="174119" cy="231588"/>
              <a:chOff x="4803668" y="3224977"/>
              <a:chExt cx="98578" cy="131115"/>
            </a:xfrm>
          </p:grpSpPr>
          <p:sp>
            <p:nvSpPr>
              <p:cNvPr id="1021" name="Google Shape;1021;p24">
                <a:extLst>
                  <a:ext uri="{FF2B5EF4-FFF2-40B4-BE49-F238E27FC236}">
                    <a16:creationId xmlns:a16="http://schemas.microsoft.com/office/drawing/2014/main" id="{0FBC1D12-30AB-F7A3-83CF-27C8DBED1C6F}"/>
                  </a:ext>
                </a:extLst>
              </p:cNvPr>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a:extLst>
                  <a:ext uri="{FF2B5EF4-FFF2-40B4-BE49-F238E27FC236}">
                    <a16:creationId xmlns:a16="http://schemas.microsoft.com/office/drawing/2014/main" id="{CDA14869-B94F-9D6D-810D-9FF90B1296FD}"/>
                  </a:ext>
                </a:extLst>
              </p:cNvPr>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a:extLst>
                  <a:ext uri="{FF2B5EF4-FFF2-40B4-BE49-F238E27FC236}">
                    <a16:creationId xmlns:a16="http://schemas.microsoft.com/office/drawing/2014/main" id="{853C3D14-238E-C90D-DD57-E31304DD02C8}"/>
                  </a:ext>
                </a:extLst>
              </p:cNvPr>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a:extLst>
                  <a:ext uri="{FF2B5EF4-FFF2-40B4-BE49-F238E27FC236}">
                    <a16:creationId xmlns:a16="http://schemas.microsoft.com/office/drawing/2014/main" id="{1E5A2628-5AE2-9838-9151-17452AB3D7C7}"/>
                  </a:ext>
                </a:extLst>
              </p:cNvPr>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a:extLst>
                  <a:ext uri="{FF2B5EF4-FFF2-40B4-BE49-F238E27FC236}">
                    <a16:creationId xmlns:a16="http://schemas.microsoft.com/office/drawing/2014/main" id="{7BD2F317-2D15-E8CF-FEAD-1532B013CB77}"/>
                  </a:ext>
                </a:extLst>
              </p:cNvPr>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88555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0"/>
                                        </p:tgtEl>
                                        <p:attrNameLst>
                                          <p:attrName>style.visibility</p:attrName>
                                        </p:attrNameLst>
                                      </p:cBhvr>
                                      <p:to>
                                        <p:strVal val="visible"/>
                                      </p:to>
                                    </p:set>
                                    <p:animEffect transition="in" filter="wipe(down)">
                                      <p:cBhvr>
                                        <p:cTn id="7" dur="500"/>
                                        <p:tgtEl>
                                          <p:spTgt spid="7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11">
                                            <p:txEl>
                                              <p:pRg st="0" end="0"/>
                                            </p:txEl>
                                          </p:spTgt>
                                        </p:tgtEl>
                                        <p:attrNameLst>
                                          <p:attrName>style.visibility</p:attrName>
                                        </p:attrNameLst>
                                      </p:cBhvr>
                                      <p:to>
                                        <p:strVal val="visible"/>
                                      </p:to>
                                    </p:set>
                                    <p:animEffect transition="in" filter="wipe(down)">
                                      <p:cBhvr>
                                        <p:cTn id="10" dur="500"/>
                                        <p:tgtEl>
                                          <p:spTgt spid="7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 grpId="0"/>
      <p:bldP spid="7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9">
          <a:extLst>
            <a:ext uri="{FF2B5EF4-FFF2-40B4-BE49-F238E27FC236}">
              <a16:creationId xmlns:a16="http://schemas.microsoft.com/office/drawing/2014/main" id="{C4C265D7-9700-817D-37D7-62E15AF4F9B1}"/>
            </a:ext>
          </a:extLst>
        </p:cNvPr>
        <p:cNvGrpSpPr/>
        <p:nvPr/>
      </p:nvGrpSpPr>
      <p:grpSpPr>
        <a:xfrm>
          <a:off x="0" y="0"/>
          <a:ext cx="0" cy="0"/>
          <a:chOff x="0" y="0"/>
          <a:chExt cx="0" cy="0"/>
        </a:xfrm>
      </p:grpSpPr>
      <p:graphicFrame>
        <p:nvGraphicFramePr>
          <p:cNvPr id="1032" name="Google Shape;1032;p25">
            <a:extLst>
              <a:ext uri="{FF2B5EF4-FFF2-40B4-BE49-F238E27FC236}">
                <a16:creationId xmlns:a16="http://schemas.microsoft.com/office/drawing/2014/main" id="{61F3D72E-4C62-3A16-8648-7C31A363482C}"/>
              </a:ext>
            </a:extLst>
          </p:cNvPr>
          <p:cNvGraphicFramePr/>
          <p:nvPr>
            <p:extLst>
              <p:ext uri="{D42A27DB-BD31-4B8C-83A1-F6EECF244321}">
                <p14:modId xmlns:p14="http://schemas.microsoft.com/office/powerpoint/2010/main" val="2342938332"/>
              </p:ext>
            </p:extLst>
          </p:nvPr>
        </p:nvGraphicFramePr>
        <p:xfrm>
          <a:off x="820262" y="402630"/>
          <a:ext cx="7503475" cy="4341252"/>
        </p:xfrm>
        <a:graphic>
          <a:graphicData uri="http://schemas.openxmlformats.org/drawingml/2006/table">
            <a:tbl>
              <a:tblPr>
                <a:noFill/>
                <a:tableStyleId>{76076AA2-9E1C-41D5-A64E-7C062F461CEF}</a:tableStyleId>
              </a:tblPr>
              <a:tblGrid>
                <a:gridCol w="2428836">
                  <a:extLst>
                    <a:ext uri="{9D8B030D-6E8A-4147-A177-3AD203B41FA5}">
                      <a16:colId xmlns:a16="http://schemas.microsoft.com/office/drawing/2014/main" val="20000"/>
                    </a:ext>
                  </a:extLst>
                </a:gridCol>
                <a:gridCol w="5074639">
                  <a:extLst>
                    <a:ext uri="{9D8B030D-6E8A-4147-A177-3AD203B41FA5}">
                      <a16:colId xmlns:a16="http://schemas.microsoft.com/office/drawing/2014/main" val="20001"/>
                    </a:ext>
                  </a:extLst>
                </a:gridCol>
              </a:tblGrid>
              <a:tr h="188616">
                <a:tc>
                  <a:txBody>
                    <a:bodyPr/>
                    <a:lstStyle/>
                    <a:p>
                      <a:pPr marL="0" lvl="0" indent="0" algn="l" rtl="0">
                        <a:spcBef>
                          <a:spcPts val="0"/>
                        </a:spcBef>
                        <a:spcAft>
                          <a:spcPts val="0"/>
                        </a:spcAft>
                        <a:buNone/>
                      </a:pPr>
                      <a:r>
                        <a:rPr lang="en-US" sz="1200" b="1" u="none" dirty="0" err="1">
                          <a:solidFill>
                            <a:schemeClr val="dk1"/>
                          </a:solidFill>
                          <a:effectLst/>
                          <a:latin typeface="Open Sans"/>
                          <a:ea typeface="Open Sans"/>
                          <a:cs typeface="Open Sans"/>
                          <a:sym typeface="Open Sans"/>
                        </a:rPr>
                        <a:t>Tên</a:t>
                      </a:r>
                      <a:r>
                        <a:rPr lang="en-US" sz="1200" b="1" u="none" dirty="0">
                          <a:solidFill>
                            <a:schemeClr val="dk1"/>
                          </a:solidFill>
                          <a:effectLst/>
                          <a:latin typeface="Open Sans"/>
                          <a:ea typeface="Open Sans"/>
                          <a:cs typeface="Open Sans"/>
                          <a:sym typeface="Open Sans"/>
                        </a:rPr>
                        <a:t> use-case</a:t>
                      </a:r>
                      <a:endParaRPr sz="1200" b="1" u="none" dirty="0">
                        <a:solidFill>
                          <a:schemeClr val="dk1"/>
                        </a:solidFill>
                        <a:effectLst/>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US" sz="1200" b="0" u="none" dirty="0" err="1">
                          <a:solidFill>
                            <a:schemeClr val="dk1"/>
                          </a:solidFill>
                          <a:latin typeface="Open Sans"/>
                          <a:ea typeface="Open Sans"/>
                          <a:cs typeface="Open Sans"/>
                          <a:sym typeface="Open Sans"/>
                        </a:rPr>
                        <a:t>Đăng</a:t>
                      </a:r>
                      <a:r>
                        <a:rPr lang="en-US" sz="1200" b="0" u="none" dirty="0">
                          <a:solidFill>
                            <a:schemeClr val="dk1"/>
                          </a:solidFill>
                          <a:latin typeface="Open Sans"/>
                          <a:ea typeface="Open Sans"/>
                          <a:cs typeface="Open Sans"/>
                          <a:sym typeface="Open Sans"/>
                        </a:rPr>
                        <a:t> </a:t>
                      </a:r>
                      <a:r>
                        <a:rPr lang="en-US" sz="1200" b="0" u="none" dirty="0" err="1">
                          <a:solidFill>
                            <a:schemeClr val="dk1"/>
                          </a:solidFill>
                          <a:latin typeface="Open Sans"/>
                          <a:ea typeface="Open Sans"/>
                          <a:cs typeface="Open Sans"/>
                          <a:sym typeface="Open Sans"/>
                        </a:rPr>
                        <a:t>xuất</a:t>
                      </a:r>
                      <a:endParaRPr sz="1200" b="0" u="none"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3256">
                <a:tc>
                  <a:txBody>
                    <a:bodyPr/>
                    <a:lstStyle/>
                    <a:p>
                      <a:pPr marL="0" lvl="0" indent="0" algn="l" rtl="0">
                        <a:spcBef>
                          <a:spcPts val="0"/>
                        </a:spcBef>
                        <a:spcAft>
                          <a:spcPts val="0"/>
                        </a:spcAft>
                        <a:buNone/>
                      </a:pPr>
                      <a:r>
                        <a:rPr lang="en-US" sz="1200" b="1" u="sng" dirty="0" err="1">
                          <a:solidFill>
                            <a:schemeClr val="dk1"/>
                          </a:solidFill>
                          <a:latin typeface="Open Sans"/>
                          <a:ea typeface="Open Sans"/>
                          <a:cs typeface="Open Sans"/>
                          <a:sym typeface="Open Sans"/>
                        </a:rPr>
                        <a:t>Mô</a:t>
                      </a:r>
                      <a:r>
                        <a:rPr lang="en-US" sz="1200" b="1" u="sng" dirty="0">
                          <a:solidFill>
                            <a:schemeClr val="dk1"/>
                          </a:solidFill>
                          <a:latin typeface="Open Sans"/>
                          <a:ea typeface="Open Sans"/>
                          <a:cs typeface="Open Sans"/>
                          <a:sym typeface="Open Sans"/>
                        </a:rPr>
                        <a:t> </a:t>
                      </a:r>
                      <a:r>
                        <a:rPr lang="en-US" sz="1200" b="1" u="sng" dirty="0" err="1">
                          <a:solidFill>
                            <a:schemeClr val="dk1"/>
                          </a:solidFill>
                          <a:latin typeface="Open Sans"/>
                          <a:ea typeface="Open Sans"/>
                          <a:cs typeface="Open Sans"/>
                          <a:sym typeface="Open Sans"/>
                        </a:rPr>
                        <a:t>tả</a:t>
                      </a:r>
                      <a:endParaRPr sz="12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1600"/>
                        </a:spcAft>
                        <a:buClr>
                          <a:srgbClr val="000000"/>
                        </a:buClr>
                        <a:buFont typeface="Arial"/>
                        <a:buNone/>
                      </a:pPr>
                      <a:r>
                        <a:rPr lang="en-US" sz="1200" b="0" i="0" u="none" strike="noStrike" cap="none" dirty="0" err="1">
                          <a:solidFill>
                            <a:schemeClr val="dk1"/>
                          </a:solidFill>
                          <a:latin typeface="Open Sans"/>
                          <a:ea typeface="Open Sans"/>
                          <a:cs typeface="Open Sans"/>
                          <a:sym typeface="Arial"/>
                        </a:rPr>
                        <a:t>Người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dùng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đăng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xuất</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khỏi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hệ</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thống</a:t>
                      </a:r>
                      <a:endParaRPr lang="vi-VN" sz="1200" b="0" i="0" u="none" strike="noStrike" cap="none" dirty="0">
                        <a:solidFill>
                          <a:schemeClr val="dk1"/>
                        </a:solidFill>
                        <a:latin typeface="Open Sans"/>
                        <a:ea typeface="Open Sans"/>
                        <a:cs typeface="Open Sans"/>
                        <a:sym typeface="Arial"/>
                      </a:endParaRPr>
                    </a:p>
                  </a:txBody>
                  <a:tcPr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88616">
                <a:tc>
                  <a:txBody>
                    <a:bodyPr/>
                    <a:lstStyle/>
                    <a:p>
                      <a:pPr marL="0" lvl="0" indent="0" algn="l" rtl="0">
                        <a:spcBef>
                          <a:spcPts val="0"/>
                        </a:spcBef>
                        <a:spcAft>
                          <a:spcPts val="0"/>
                        </a:spcAft>
                        <a:buNone/>
                      </a:pPr>
                      <a:r>
                        <a:rPr lang="en-US" sz="1200" b="1" u="sng" dirty="0" err="1">
                          <a:solidFill>
                            <a:schemeClr val="dk1"/>
                          </a:solidFill>
                          <a:latin typeface="Open Sans"/>
                          <a:ea typeface="Open Sans"/>
                          <a:cs typeface="Open Sans"/>
                          <a:sym typeface="Open Sans"/>
                        </a:rPr>
                        <a:t>Đối</a:t>
                      </a:r>
                      <a:r>
                        <a:rPr lang="en-US" sz="1200" b="1" u="sng" dirty="0">
                          <a:solidFill>
                            <a:schemeClr val="dk1"/>
                          </a:solidFill>
                          <a:latin typeface="Open Sans"/>
                          <a:ea typeface="Open Sans"/>
                          <a:cs typeface="Open Sans"/>
                          <a:sym typeface="Open Sans"/>
                        </a:rPr>
                        <a:t> </a:t>
                      </a:r>
                      <a:r>
                        <a:rPr lang="en-US" sz="1200" b="1" u="sng" dirty="0" err="1">
                          <a:solidFill>
                            <a:schemeClr val="dk1"/>
                          </a:solidFill>
                          <a:latin typeface="Open Sans"/>
                          <a:ea typeface="Open Sans"/>
                          <a:cs typeface="Open Sans"/>
                          <a:sym typeface="Open Sans"/>
                        </a:rPr>
                        <a:t>tượng</a:t>
                      </a:r>
                      <a:endParaRPr sz="12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US" sz="1200" dirty="0" err="1">
                          <a:solidFill>
                            <a:schemeClr val="dk1"/>
                          </a:solidFill>
                          <a:latin typeface="Open Sans"/>
                          <a:ea typeface="Open Sans"/>
                          <a:cs typeface="Open Sans"/>
                          <a:sym typeface="Open Sans"/>
                        </a:rPr>
                        <a:t>Người</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dùng</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chung</a:t>
                      </a:r>
                      <a:endParaRPr sz="1200"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98977">
                <a:tc>
                  <a:txBody>
                    <a:bodyPr/>
                    <a:lstStyle/>
                    <a:p>
                      <a:pPr marL="0" lvl="0" indent="0" algn="l" rtl="0">
                        <a:spcBef>
                          <a:spcPts val="0"/>
                        </a:spcBef>
                        <a:spcAft>
                          <a:spcPts val="0"/>
                        </a:spcAft>
                        <a:buNone/>
                      </a:pPr>
                      <a:r>
                        <a:rPr lang="en-US" sz="1200" b="1" u="sng" dirty="0" err="1">
                          <a:solidFill>
                            <a:schemeClr val="dk1"/>
                          </a:solidFill>
                          <a:latin typeface="Open Sans"/>
                          <a:ea typeface="Open Sans"/>
                          <a:cs typeface="Open Sans"/>
                          <a:sym typeface="Open Sans"/>
                        </a:rPr>
                        <a:t>Tiền</a:t>
                      </a:r>
                      <a:r>
                        <a:rPr lang="en-US" sz="1200" b="1" u="sng" dirty="0">
                          <a:solidFill>
                            <a:schemeClr val="dk1"/>
                          </a:solidFill>
                          <a:latin typeface="Open Sans"/>
                          <a:ea typeface="Open Sans"/>
                          <a:cs typeface="Open Sans"/>
                          <a:sym typeface="Open Sans"/>
                        </a:rPr>
                        <a:t> </a:t>
                      </a:r>
                      <a:r>
                        <a:rPr lang="en-US" sz="1200" b="1" u="sng" dirty="0" err="1">
                          <a:solidFill>
                            <a:schemeClr val="dk1"/>
                          </a:solidFill>
                          <a:latin typeface="Open Sans"/>
                          <a:ea typeface="Open Sans"/>
                          <a:cs typeface="Open Sans"/>
                          <a:sym typeface="Open Sans"/>
                        </a:rPr>
                        <a:t>điều</a:t>
                      </a:r>
                      <a:r>
                        <a:rPr lang="en-US" sz="1200" b="1" u="sng" dirty="0">
                          <a:solidFill>
                            <a:schemeClr val="dk1"/>
                          </a:solidFill>
                          <a:latin typeface="Open Sans"/>
                          <a:ea typeface="Open Sans"/>
                          <a:cs typeface="Open Sans"/>
                          <a:sym typeface="Open Sans"/>
                        </a:rPr>
                        <a:t> </a:t>
                      </a:r>
                      <a:r>
                        <a:rPr lang="en-US" sz="1200" b="1" u="sng" dirty="0" err="1">
                          <a:solidFill>
                            <a:schemeClr val="dk1"/>
                          </a:solidFill>
                          <a:latin typeface="Open Sans"/>
                          <a:ea typeface="Open Sans"/>
                          <a:cs typeface="Open Sans"/>
                          <a:sym typeface="Open Sans"/>
                        </a:rPr>
                        <a:t>kiện</a:t>
                      </a:r>
                      <a:endParaRPr sz="12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600"/>
                        </a:spcAft>
                        <a:buClr>
                          <a:srgbClr val="000000"/>
                        </a:buClr>
                        <a:buFont typeface="Arial"/>
                        <a:buNone/>
                      </a:pPr>
                      <a:r>
                        <a:rPr lang="en-US" sz="1200" b="0" i="0" u="none" strike="noStrike" cap="none" dirty="0" err="1">
                          <a:solidFill>
                            <a:schemeClr val="dk1"/>
                          </a:solidFill>
                          <a:latin typeface="Open Sans"/>
                          <a:ea typeface="Open Sans"/>
                          <a:cs typeface="Open Sans"/>
                          <a:sym typeface="Arial"/>
                        </a:rPr>
                        <a:t>Người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dùng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đã</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đăng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nhập</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vào</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hệ</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thống</a:t>
                      </a:r>
                      <a:endParaRPr lang="en-US" sz="1200" b="0" i="0" u="none" strike="noStrike" cap="none" dirty="0">
                        <a:solidFill>
                          <a:schemeClr val="dk1"/>
                        </a:solidFill>
                        <a:latin typeface="Open Sans"/>
                        <a:ea typeface="Open Sans"/>
                        <a:cs typeface="Open Sans"/>
                        <a:sym typeface="Arial"/>
                      </a:endParaRPr>
                    </a:p>
                  </a:txBody>
                  <a:tcPr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82924">
                <a:tc>
                  <a:txBody>
                    <a:bodyPr/>
                    <a:lstStyle/>
                    <a:p>
                      <a:pPr marL="0" lvl="0" indent="0" algn="l" rtl="0">
                        <a:spcBef>
                          <a:spcPts val="0"/>
                        </a:spcBef>
                        <a:spcAft>
                          <a:spcPts val="0"/>
                        </a:spcAft>
                        <a:buNone/>
                      </a:pPr>
                      <a:r>
                        <a:rPr lang="en-US" sz="1200" b="1" u="sng" dirty="0" err="1">
                          <a:solidFill>
                            <a:schemeClr val="dk1"/>
                          </a:solidFill>
                          <a:latin typeface="Open Sans"/>
                          <a:ea typeface="Open Sans"/>
                          <a:cs typeface="Open Sans"/>
                          <a:sym typeface="Open Sans"/>
                        </a:rPr>
                        <a:t>Hậu</a:t>
                      </a:r>
                      <a:r>
                        <a:rPr lang="en-US" sz="1200" b="1" u="sng" dirty="0">
                          <a:solidFill>
                            <a:schemeClr val="dk1"/>
                          </a:solidFill>
                          <a:latin typeface="Open Sans"/>
                          <a:ea typeface="Open Sans"/>
                          <a:cs typeface="Open Sans"/>
                          <a:sym typeface="Open Sans"/>
                        </a:rPr>
                        <a:t> </a:t>
                      </a:r>
                      <a:r>
                        <a:rPr lang="en-US" sz="1200" b="1" u="sng" dirty="0" err="1">
                          <a:solidFill>
                            <a:schemeClr val="dk1"/>
                          </a:solidFill>
                          <a:latin typeface="Open Sans"/>
                          <a:ea typeface="Open Sans"/>
                          <a:cs typeface="Open Sans"/>
                          <a:sym typeface="Open Sans"/>
                        </a:rPr>
                        <a:t>điều</a:t>
                      </a:r>
                      <a:r>
                        <a:rPr lang="en-US" sz="1200" b="1" u="sng" dirty="0">
                          <a:solidFill>
                            <a:schemeClr val="dk1"/>
                          </a:solidFill>
                          <a:latin typeface="Open Sans"/>
                          <a:ea typeface="Open Sans"/>
                          <a:cs typeface="Open Sans"/>
                          <a:sym typeface="Open Sans"/>
                        </a:rPr>
                        <a:t> </a:t>
                      </a:r>
                      <a:r>
                        <a:rPr lang="en-US" sz="1200" b="1" u="sng" dirty="0" err="1">
                          <a:solidFill>
                            <a:schemeClr val="dk1"/>
                          </a:solidFill>
                          <a:latin typeface="Open Sans"/>
                          <a:ea typeface="Open Sans"/>
                          <a:cs typeface="Open Sans"/>
                          <a:sym typeface="Open Sans"/>
                        </a:rPr>
                        <a:t>kiện</a:t>
                      </a:r>
                      <a:endParaRPr sz="12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1600"/>
                        </a:spcAft>
                        <a:buClr>
                          <a:srgbClr val="000000"/>
                        </a:buClr>
                        <a:buFont typeface="Arial"/>
                        <a:buNone/>
                      </a:pPr>
                      <a:r>
                        <a:rPr lang="en-US" sz="1200" b="0" i="0" u="none" strike="noStrike" cap="none" dirty="0" err="1">
                          <a:solidFill>
                            <a:schemeClr val="dk1"/>
                          </a:solidFill>
                          <a:latin typeface="Open Sans"/>
                          <a:ea typeface="Open Sans"/>
                          <a:cs typeface="Open Sans"/>
                          <a:sym typeface="Arial"/>
                        </a:rPr>
                        <a:t>Người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dùng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đăng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xuất</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hệ</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thống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thành</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công</a:t>
                      </a:r>
                      <a:r>
                        <a:rPr lang="en-US" sz="1200" b="0" i="0" u="none" strike="noStrike" cap="none" dirty="0">
                          <a:solidFill>
                            <a:schemeClr val="dk1"/>
                          </a:solidFill>
                          <a:latin typeface="Open Sans"/>
                          <a:ea typeface="Open Sans"/>
                          <a:cs typeface="Open Sans"/>
                          <a:sym typeface="Arial"/>
                        </a:rPr>
                        <a:t>.</a:t>
                      </a:r>
                    </a:p>
                  </a:txBody>
                  <a:tcPr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478604">
                <a:tc>
                  <a:txBody>
                    <a:bodyPr/>
                    <a:lstStyle/>
                    <a:p>
                      <a:pPr marL="0" lvl="0" indent="0" algn="l" rtl="0">
                        <a:spcBef>
                          <a:spcPts val="0"/>
                        </a:spcBef>
                        <a:spcAft>
                          <a:spcPts val="0"/>
                        </a:spcAft>
                        <a:buNone/>
                      </a:pPr>
                      <a:r>
                        <a:rPr lang="en-US" sz="1200" b="1" dirty="0" err="1">
                          <a:solidFill>
                            <a:schemeClr val="dk1"/>
                          </a:solidFill>
                          <a:latin typeface="Open Sans"/>
                          <a:ea typeface="Open Sans"/>
                          <a:cs typeface="Open Sans"/>
                          <a:sym typeface="Open Sans"/>
                        </a:rPr>
                        <a:t>Luồng</a:t>
                      </a:r>
                      <a:r>
                        <a:rPr lang="en-US" sz="1200" b="1" dirty="0">
                          <a:solidFill>
                            <a:schemeClr val="dk1"/>
                          </a:solidFill>
                          <a:latin typeface="Open Sans"/>
                          <a:ea typeface="Open Sans"/>
                          <a:cs typeface="Open Sans"/>
                          <a:sym typeface="Open Sans"/>
                        </a:rPr>
                        <a:t> </a:t>
                      </a:r>
                      <a:r>
                        <a:rPr lang="en-US" sz="1200" b="1" dirty="0" err="1">
                          <a:solidFill>
                            <a:schemeClr val="dk1"/>
                          </a:solidFill>
                          <a:latin typeface="Open Sans"/>
                          <a:ea typeface="Open Sans"/>
                          <a:cs typeface="Open Sans"/>
                          <a:sym typeface="Open Sans"/>
                        </a:rPr>
                        <a:t>điều</a:t>
                      </a:r>
                      <a:r>
                        <a:rPr lang="en-US" sz="1200" b="1" dirty="0">
                          <a:solidFill>
                            <a:schemeClr val="dk1"/>
                          </a:solidFill>
                          <a:latin typeface="Open Sans"/>
                          <a:ea typeface="Open Sans"/>
                          <a:cs typeface="Open Sans"/>
                          <a:sym typeface="Open Sans"/>
                        </a:rPr>
                        <a:t> </a:t>
                      </a:r>
                      <a:r>
                        <a:rPr lang="en-US" sz="1200" b="1" dirty="0" err="1">
                          <a:solidFill>
                            <a:schemeClr val="dk1"/>
                          </a:solidFill>
                          <a:latin typeface="Open Sans"/>
                          <a:ea typeface="Open Sans"/>
                          <a:cs typeface="Open Sans"/>
                          <a:sym typeface="Open Sans"/>
                        </a:rPr>
                        <a:t>kiện</a:t>
                      </a:r>
                      <a:r>
                        <a:rPr lang="en-US" sz="1200" b="1" dirty="0">
                          <a:solidFill>
                            <a:schemeClr val="dk1"/>
                          </a:solidFill>
                          <a:latin typeface="Open Sans"/>
                          <a:ea typeface="Open Sans"/>
                          <a:cs typeface="Open Sans"/>
                          <a:sym typeface="Open Sans"/>
                        </a:rPr>
                        <a:t> </a:t>
                      </a:r>
                      <a:r>
                        <a:rPr lang="en-US" sz="1200" b="1" dirty="0" err="1">
                          <a:solidFill>
                            <a:schemeClr val="dk1"/>
                          </a:solidFill>
                          <a:latin typeface="Open Sans"/>
                          <a:ea typeface="Open Sans"/>
                          <a:cs typeface="Open Sans"/>
                          <a:sym typeface="Open Sans"/>
                        </a:rPr>
                        <a:t>chính</a:t>
                      </a:r>
                      <a:endParaRPr sz="1200" b="1"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1"/>
                    </a:solidFill>
                  </a:tcPr>
                </a:tc>
                <a:tc>
                  <a:txBody>
                    <a:bodyPr/>
                    <a:lstStyle/>
                    <a:p>
                      <a:pPr marL="342900" marR="0" lvl="0" indent="-342900" algn="l" rtl="0">
                        <a:lnSpc>
                          <a:spcPct val="100000"/>
                        </a:lnSpc>
                        <a:spcBef>
                          <a:spcPts val="0"/>
                        </a:spcBef>
                        <a:spcAft>
                          <a:spcPts val="600"/>
                        </a:spcAft>
                        <a:buClr>
                          <a:srgbClr val="000000"/>
                        </a:buClr>
                        <a:buFont typeface="Arial"/>
                        <a:buAutoNum type="arabicPeriod"/>
                      </a:pPr>
                      <a:r>
                        <a:rPr lang="en-US" sz="1200" b="0" i="0" u="none" strike="noStrike" cap="none" dirty="0" err="1">
                          <a:solidFill>
                            <a:schemeClr val="dk1"/>
                          </a:solidFill>
                          <a:latin typeface="Open Sans"/>
                          <a:ea typeface="Open Sans"/>
                          <a:cs typeface="Open Sans"/>
                          <a:sym typeface="Arial"/>
                        </a:rPr>
                        <a:t>Người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dùng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nhấn</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nút</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Đăng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xuất</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trên</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hệ</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thống</a:t>
                      </a:r>
                      <a:endParaRPr lang="en-US" sz="1200" b="0" i="0" u="none" strike="noStrike" cap="none" dirty="0">
                        <a:solidFill>
                          <a:schemeClr val="dk1"/>
                        </a:solidFill>
                        <a:latin typeface="Open Sans"/>
                        <a:ea typeface="Open Sans"/>
                        <a:cs typeface="Open Sans"/>
                        <a:sym typeface="Arial"/>
                      </a:endParaRPr>
                    </a:p>
                    <a:p>
                      <a:pPr marL="342900" marR="0" lvl="0" indent="-342900" algn="l" rtl="0">
                        <a:lnSpc>
                          <a:spcPct val="100000"/>
                        </a:lnSpc>
                        <a:spcBef>
                          <a:spcPts val="0"/>
                        </a:spcBef>
                        <a:spcAft>
                          <a:spcPts val="600"/>
                        </a:spcAft>
                        <a:buClr>
                          <a:srgbClr val="000000"/>
                        </a:buClr>
                        <a:buFont typeface="Arial"/>
                        <a:buAutoNum type="arabicPeriod"/>
                      </a:pPr>
                      <a:r>
                        <a:rPr lang="en-US" sz="1200" b="0" i="0" u="none" strike="noStrike" cap="none" dirty="0" err="1">
                          <a:solidFill>
                            <a:schemeClr val="dk1"/>
                          </a:solidFill>
                          <a:latin typeface="Open Sans"/>
                          <a:ea typeface="Open Sans"/>
                          <a:cs typeface="Open Sans"/>
                          <a:sym typeface="Arial"/>
                        </a:rPr>
                        <a:t>Hệ</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thống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xác</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nhận</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thông</a:t>
                      </a:r>
                      <a:r>
                        <a:rPr lang="en-US" sz="1200" b="0" i="0" u="none" strike="noStrike" cap="none" dirty="0">
                          <a:solidFill>
                            <a:schemeClr val="dk1"/>
                          </a:solidFill>
                          <a:latin typeface="Open Sans"/>
                          <a:ea typeface="Open Sans"/>
                          <a:cs typeface="Open Sans"/>
                          <a:sym typeface="Arial"/>
                        </a:rPr>
                        <a:t> tin </a:t>
                      </a:r>
                      <a:r>
                        <a:rPr lang="en-US" sz="1200" b="0" i="0" u="none" strike="noStrike" cap="none" dirty="0" err="1">
                          <a:solidFill>
                            <a:schemeClr val="dk1"/>
                          </a:solidFill>
                          <a:latin typeface="Open Sans"/>
                          <a:ea typeface="Open Sans"/>
                          <a:cs typeface="Open Sans"/>
                          <a:sym typeface="Arial"/>
                        </a:rPr>
                        <a:t>đăng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xuất</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thành</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công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và</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cho</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phép</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người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dùng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đăng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xuất</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khỏi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hệ</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thống</a:t>
                      </a:r>
                      <a:endParaRPr lang="en-US" sz="1200" b="0" i="0" u="none" strike="noStrike" cap="none" dirty="0">
                        <a:solidFill>
                          <a:schemeClr val="dk1"/>
                        </a:solidFill>
                        <a:latin typeface="Open Sans"/>
                        <a:ea typeface="Open Sans"/>
                        <a:cs typeface="Open Sans"/>
                        <a:sym typeface="Arial"/>
                      </a:endParaRPr>
                    </a:p>
                    <a:p>
                      <a:pPr marL="342900" marR="0" lvl="0" indent="-342900" algn="l" rtl="0">
                        <a:lnSpc>
                          <a:spcPct val="100000"/>
                        </a:lnSpc>
                        <a:spcBef>
                          <a:spcPts val="0"/>
                        </a:spcBef>
                        <a:spcAft>
                          <a:spcPts val="600"/>
                        </a:spcAft>
                        <a:buClr>
                          <a:srgbClr val="000000"/>
                        </a:buClr>
                        <a:buFont typeface="Arial"/>
                        <a:buAutoNum type="arabicPeriod"/>
                      </a:pPr>
                      <a:r>
                        <a:rPr lang="en-US" sz="1200" b="0" i="0" u="none" strike="noStrike" cap="none" dirty="0" err="1">
                          <a:solidFill>
                            <a:schemeClr val="dk1"/>
                          </a:solidFill>
                          <a:latin typeface="Open Sans"/>
                          <a:ea typeface="Open Sans"/>
                          <a:cs typeface="Open Sans"/>
                          <a:sym typeface="Arial"/>
                        </a:rPr>
                        <a:t>Người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dùng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được</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chuyển</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về</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trang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chủ</a:t>
                      </a:r>
                      <a:endParaRPr lang="en-US" sz="1200" b="0" i="0" u="none" strike="noStrike" cap="none" dirty="0">
                        <a:solidFill>
                          <a:schemeClr val="dk1"/>
                        </a:solidFill>
                        <a:latin typeface="Open Sans"/>
                        <a:ea typeface="Open Sans"/>
                        <a:cs typeface="Open Sans"/>
                        <a:sym typeface="Arial"/>
                      </a:endParaRPr>
                    </a:p>
                    <a:p>
                      <a:pPr marL="342900" marR="0" lvl="0" indent="-342900" algn="l" rtl="0">
                        <a:lnSpc>
                          <a:spcPct val="100000"/>
                        </a:lnSpc>
                        <a:spcBef>
                          <a:spcPts val="0"/>
                        </a:spcBef>
                        <a:spcAft>
                          <a:spcPts val="600"/>
                        </a:spcAft>
                        <a:buClr>
                          <a:srgbClr val="000000"/>
                        </a:buClr>
                        <a:buFont typeface="Arial"/>
                        <a:buAutoNum type="arabicPeriod"/>
                      </a:pPr>
                      <a:endParaRPr lang="en-US" sz="1200" b="0" i="0" u="none" strike="noStrike" cap="none" dirty="0">
                        <a:solidFill>
                          <a:schemeClr val="dk1"/>
                        </a:solidFill>
                        <a:latin typeface="Open Sans"/>
                        <a:ea typeface="Open Sans"/>
                        <a:cs typeface="Open Sans"/>
                        <a:sym typeface="Arial"/>
                      </a:endParaRPr>
                    </a:p>
                  </a:txBody>
                  <a:tcPr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82924">
                <a:tc>
                  <a:txBody>
                    <a:bodyPr/>
                    <a:lstStyle/>
                    <a:p>
                      <a:pPr marL="0" lvl="0" indent="0" algn="l" rtl="0">
                        <a:spcBef>
                          <a:spcPts val="0"/>
                        </a:spcBef>
                        <a:spcAft>
                          <a:spcPts val="0"/>
                        </a:spcAft>
                        <a:buNone/>
                      </a:pPr>
                      <a:r>
                        <a:rPr lang="en-US" sz="1200" b="1" dirty="0" err="1">
                          <a:solidFill>
                            <a:schemeClr val="dk1"/>
                          </a:solidFill>
                          <a:latin typeface="Open Sans"/>
                          <a:ea typeface="Open Sans"/>
                          <a:cs typeface="Open Sans"/>
                          <a:sym typeface="Open Sans"/>
                        </a:rPr>
                        <a:t>Luồng</a:t>
                      </a:r>
                      <a:r>
                        <a:rPr lang="en-US" sz="1200" b="1" dirty="0">
                          <a:solidFill>
                            <a:schemeClr val="dk1"/>
                          </a:solidFill>
                          <a:latin typeface="Open Sans"/>
                          <a:ea typeface="Open Sans"/>
                          <a:cs typeface="Open Sans"/>
                          <a:sym typeface="Open Sans"/>
                        </a:rPr>
                        <a:t> </a:t>
                      </a:r>
                      <a:r>
                        <a:rPr lang="en-US" sz="1200" b="1" dirty="0" err="1">
                          <a:solidFill>
                            <a:schemeClr val="dk1"/>
                          </a:solidFill>
                          <a:latin typeface="Open Sans"/>
                          <a:ea typeface="Open Sans"/>
                          <a:cs typeface="Open Sans"/>
                          <a:sym typeface="Open Sans"/>
                        </a:rPr>
                        <a:t>điều</a:t>
                      </a:r>
                      <a:r>
                        <a:rPr lang="en-US" sz="1200" b="1" dirty="0">
                          <a:solidFill>
                            <a:schemeClr val="dk1"/>
                          </a:solidFill>
                          <a:latin typeface="Open Sans"/>
                          <a:ea typeface="Open Sans"/>
                          <a:cs typeface="Open Sans"/>
                          <a:sym typeface="Open Sans"/>
                        </a:rPr>
                        <a:t> </a:t>
                      </a:r>
                      <a:r>
                        <a:rPr lang="en-US" sz="1200" b="1" dirty="0" err="1">
                          <a:solidFill>
                            <a:schemeClr val="dk1"/>
                          </a:solidFill>
                          <a:latin typeface="Open Sans"/>
                          <a:ea typeface="Open Sans"/>
                          <a:cs typeface="Open Sans"/>
                          <a:sym typeface="Open Sans"/>
                        </a:rPr>
                        <a:t>kiện</a:t>
                      </a:r>
                      <a:r>
                        <a:rPr lang="en-US" sz="1200" b="1" dirty="0">
                          <a:solidFill>
                            <a:schemeClr val="dk1"/>
                          </a:solidFill>
                          <a:latin typeface="Open Sans"/>
                          <a:ea typeface="Open Sans"/>
                          <a:cs typeface="Open Sans"/>
                          <a:sym typeface="Open Sans"/>
                        </a:rPr>
                        <a:t> </a:t>
                      </a:r>
                      <a:r>
                        <a:rPr lang="en-US" sz="1200" b="1" dirty="0" err="1">
                          <a:solidFill>
                            <a:schemeClr val="dk1"/>
                          </a:solidFill>
                          <a:latin typeface="Open Sans"/>
                          <a:ea typeface="Open Sans"/>
                          <a:cs typeface="Open Sans"/>
                          <a:sym typeface="Open Sans"/>
                        </a:rPr>
                        <a:t>phụ</a:t>
                      </a:r>
                      <a:endParaRPr sz="1200" b="1"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600"/>
                        </a:spcAft>
                        <a:buClr>
                          <a:srgbClr val="000000"/>
                        </a:buClr>
                        <a:buFont typeface="Arial"/>
                        <a:buNone/>
                      </a:pPr>
                      <a:r>
                        <a:rPr lang="en-US" sz="1200" b="0" i="0" u="none" strike="noStrike" cap="none" dirty="0" err="1">
                          <a:solidFill>
                            <a:schemeClr val="dk1"/>
                          </a:solidFill>
                          <a:latin typeface="Open Sans"/>
                          <a:ea typeface="Open Sans"/>
                          <a:cs typeface="Open Sans"/>
                          <a:sym typeface="Arial"/>
                        </a:rPr>
                        <a:t>Không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có</a:t>
                      </a:r>
                      <a:endParaRPr lang="en-US" sz="1200" b="0" i="0" u="none" strike="noStrike" cap="none" dirty="0">
                        <a:solidFill>
                          <a:schemeClr val="dk1"/>
                        </a:solidFill>
                        <a:latin typeface="Open Sans"/>
                        <a:ea typeface="Open Sans"/>
                        <a:cs typeface="Open Sans"/>
                        <a:sym typeface="Arial"/>
                      </a:endParaRPr>
                    </a:p>
                  </a:txBody>
                  <a:tcPr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662760813"/>
                  </a:ext>
                </a:extLst>
              </a:tr>
              <a:tr h="817335">
                <a:tc>
                  <a:txBody>
                    <a:bodyPr/>
                    <a:lstStyle/>
                    <a:p>
                      <a:pPr marL="0" lvl="0" indent="0" algn="l" rtl="0">
                        <a:spcBef>
                          <a:spcPts val="0"/>
                        </a:spcBef>
                        <a:spcAft>
                          <a:spcPts val="0"/>
                        </a:spcAft>
                        <a:buNone/>
                      </a:pPr>
                      <a:r>
                        <a:rPr lang="en-US" sz="1200" b="1" dirty="0" err="1">
                          <a:solidFill>
                            <a:schemeClr val="dk1"/>
                          </a:solidFill>
                          <a:latin typeface="Open Sans"/>
                          <a:ea typeface="Open Sans"/>
                          <a:cs typeface="Open Sans"/>
                          <a:sym typeface="Open Sans"/>
                        </a:rPr>
                        <a:t>Ngoại</a:t>
                      </a:r>
                      <a:r>
                        <a:rPr lang="en-US" sz="1200" b="1" dirty="0">
                          <a:solidFill>
                            <a:schemeClr val="dk1"/>
                          </a:solidFill>
                          <a:latin typeface="Open Sans"/>
                          <a:ea typeface="Open Sans"/>
                          <a:cs typeface="Open Sans"/>
                          <a:sym typeface="Open Sans"/>
                        </a:rPr>
                        <a:t> </a:t>
                      </a:r>
                      <a:r>
                        <a:rPr lang="en-US" sz="1200" b="1" dirty="0" err="1">
                          <a:solidFill>
                            <a:schemeClr val="dk1"/>
                          </a:solidFill>
                          <a:latin typeface="Open Sans"/>
                          <a:ea typeface="Open Sans"/>
                          <a:cs typeface="Open Sans"/>
                          <a:sym typeface="Open Sans"/>
                        </a:rPr>
                        <a:t>lệ</a:t>
                      </a:r>
                      <a:endParaRPr sz="1200" b="1"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600"/>
                        </a:spcAft>
                        <a:buClr>
                          <a:srgbClr val="000000"/>
                        </a:buClr>
                        <a:buFont typeface="Arial"/>
                        <a:buNone/>
                      </a:pPr>
                      <a:r>
                        <a:rPr lang="en-US" sz="1200" b="0" i="0" u="none" strike="noStrike" cap="none" dirty="0" err="1">
                          <a:solidFill>
                            <a:schemeClr val="dk1"/>
                          </a:solidFill>
                          <a:latin typeface="Open Sans"/>
                          <a:ea typeface="Open Sans"/>
                          <a:cs typeface="Open Sans"/>
                          <a:sym typeface="Arial"/>
                        </a:rPr>
                        <a:t>Tại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bước</a:t>
                      </a:r>
                      <a:r>
                        <a:rPr lang="en-US" sz="1200" b="0" i="0" u="none" strike="noStrike" cap="none" dirty="0">
                          <a:solidFill>
                            <a:schemeClr val="dk1"/>
                          </a:solidFill>
                          <a:latin typeface="Open Sans"/>
                          <a:ea typeface="Open Sans"/>
                          <a:cs typeface="Open Sans"/>
                          <a:sym typeface="Arial"/>
                        </a:rPr>
                        <a:t> 2: </a:t>
                      </a:r>
                      <a:r>
                        <a:rPr lang="en-US" sz="1200" b="0" i="0" u="none" strike="noStrike" cap="none" dirty="0" err="1">
                          <a:solidFill>
                            <a:schemeClr val="dk1"/>
                          </a:solidFill>
                          <a:latin typeface="Open Sans"/>
                          <a:ea typeface="Open Sans"/>
                          <a:cs typeface="Open Sans"/>
                          <a:sym typeface="Arial"/>
                        </a:rPr>
                        <a:t>Hệ</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thống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xảy</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ra</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lỗi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trong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quá</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trình</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đăng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xuất</a:t>
                      </a:r>
                      <a:endParaRPr lang="en-US" sz="1200" b="0" i="0" u="none" strike="noStrike" cap="none" dirty="0">
                        <a:solidFill>
                          <a:schemeClr val="dk1"/>
                        </a:solidFill>
                        <a:latin typeface="Open Sans"/>
                        <a:ea typeface="Open Sans"/>
                        <a:cs typeface="Open Sans"/>
                        <a:sym typeface="Arial"/>
                      </a:endParaRPr>
                    </a:p>
                    <a:p>
                      <a:pPr marL="0" marR="0" lvl="0" indent="0" algn="l" rtl="0">
                        <a:lnSpc>
                          <a:spcPct val="100000"/>
                        </a:lnSpc>
                        <a:spcBef>
                          <a:spcPts val="0"/>
                        </a:spcBef>
                        <a:spcAft>
                          <a:spcPts val="600"/>
                        </a:spcAft>
                        <a:buClr>
                          <a:srgbClr val="000000"/>
                        </a:buClr>
                        <a:buFont typeface="Arial"/>
                        <a:buNone/>
                      </a:pPr>
                      <a:r>
                        <a:rPr lang="en-US" sz="1200" b="0" i="0" u="none" strike="noStrike" cap="none" dirty="0">
                          <a:solidFill>
                            <a:schemeClr val="dk1"/>
                          </a:solidFill>
                          <a:latin typeface="Open Sans"/>
                          <a:ea typeface="Open Sans"/>
                          <a:cs typeface="Open Sans"/>
                          <a:sym typeface="Arial"/>
                        </a:rPr>
                        <a:t>1. </a:t>
                      </a:r>
                      <a:r>
                        <a:rPr lang="en-US" sz="1200" b="0" i="0" u="none" strike="noStrike" cap="none" dirty="0" err="1">
                          <a:solidFill>
                            <a:schemeClr val="dk1"/>
                          </a:solidFill>
                          <a:latin typeface="Open Sans"/>
                          <a:ea typeface="Open Sans"/>
                          <a:cs typeface="Open Sans"/>
                          <a:sym typeface="Arial"/>
                        </a:rPr>
                        <a:t>Hệ</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thống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hiển</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thị</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thông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báo</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lỗi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ra</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màn</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hình</a:t>
                      </a:r>
                      <a:endParaRPr lang="en-US" sz="1200" b="0" i="0" u="none" strike="noStrike" cap="none" dirty="0">
                        <a:solidFill>
                          <a:schemeClr val="dk1"/>
                        </a:solidFill>
                        <a:latin typeface="Open Sans"/>
                        <a:ea typeface="Open Sans"/>
                        <a:cs typeface="Open Sans"/>
                        <a:sym typeface="Arial"/>
                      </a:endParaRPr>
                    </a:p>
                    <a:p>
                      <a:pPr marL="0" marR="0" lvl="0" indent="0" algn="l" rtl="0">
                        <a:lnSpc>
                          <a:spcPct val="100000"/>
                        </a:lnSpc>
                        <a:spcBef>
                          <a:spcPts val="0"/>
                        </a:spcBef>
                        <a:spcAft>
                          <a:spcPts val="600"/>
                        </a:spcAft>
                        <a:buClr>
                          <a:srgbClr val="000000"/>
                        </a:buClr>
                        <a:buFont typeface="Arial"/>
                        <a:buNone/>
                      </a:pPr>
                      <a:r>
                        <a:rPr lang="en-US" sz="1200" b="0" i="0" u="none" strike="noStrike" cap="none" dirty="0">
                          <a:solidFill>
                            <a:schemeClr val="dk1"/>
                          </a:solidFill>
                          <a:latin typeface="Open Sans"/>
                          <a:ea typeface="Open Sans"/>
                          <a:cs typeface="Open Sans"/>
                          <a:sym typeface="Arial"/>
                        </a:rPr>
                        <a:t>2. </a:t>
                      </a:r>
                      <a:r>
                        <a:rPr lang="en-US" sz="1200" b="0" i="0" u="none" strike="noStrike" cap="none" dirty="0" err="1">
                          <a:solidFill>
                            <a:schemeClr val="dk1"/>
                          </a:solidFill>
                          <a:latin typeface="Open Sans"/>
                          <a:ea typeface="Open Sans"/>
                          <a:cs typeface="Open Sans"/>
                          <a:sym typeface="Arial"/>
                        </a:rPr>
                        <a:t>Hệ</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thống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giữ</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nguyên</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trạng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thái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không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đăng</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xuất</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người</a:t>
                      </a:r>
                      <a:r>
                        <a:rPr lang="en-US" sz="1200" b="0" i="0" u="none" strike="noStrike" cap="none" dirty="0">
                          <a:solidFill>
                            <a:schemeClr val="dk1"/>
                          </a:solidFill>
                          <a:latin typeface="Open Sans"/>
                          <a:ea typeface="Open Sans"/>
                          <a:cs typeface="Open Sans"/>
                          <a:sym typeface="Arial"/>
                        </a:rPr>
                        <a:t> </a:t>
                      </a:r>
                      <a:r>
                        <a:rPr lang="en-US" sz="1200" b="0" i="0" u="none" strike="noStrike" cap="none" dirty="0" err="1">
                          <a:solidFill>
                            <a:schemeClr val="dk1"/>
                          </a:solidFill>
                          <a:latin typeface="Open Sans"/>
                          <a:ea typeface="Open Sans"/>
                          <a:cs typeface="Open Sans"/>
                          <a:sym typeface="Arial"/>
                        </a:rPr>
                        <a:t>dùng</a:t>
                      </a:r>
                      <a:endParaRPr lang="en-US" sz="1200" b="0" i="0" u="none" strike="noStrike" cap="none" dirty="0">
                        <a:solidFill>
                          <a:schemeClr val="dk1"/>
                        </a:solidFill>
                        <a:latin typeface="Open Sans"/>
                        <a:ea typeface="Open Sans"/>
                        <a:cs typeface="Open Sans"/>
                        <a:sym typeface="Arial"/>
                      </a:endParaRPr>
                    </a:p>
                  </a:txBody>
                  <a:tcPr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997163540"/>
                  </a:ext>
                </a:extLst>
              </a:tr>
            </a:tbl>
          </a:graphicData>
        </a:graphic>
      </p:graphicFrame>
    </p:spTree>
    <p:extLst>
      <p:ext uri="{BB962C8B-B14F-4D97-AF65-F5344CB8AC3E}">
        <p14:creationId xmlns:p14="http://schemas.microsoft.com/office/powerpoint/2010/main" val="4065026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8">
          <a:extLst>
            <a:ext uri="{FF2B5EF4-FFF2-40B4-BE49-F238E27FC236}">
              <a16:creationId xmlns:a16="http://schemas.microsoft.com/office/drawing/2014/main" id="{0A26FD92-9B44-9555-C788-86F6F9F6B10F}"/>
            </a:ext>
          </a:extLst>
        </p:cNvPr>
        <p:cNvGrpSpPr/>
        <p:nvPr/>
      </p:nvGrpSpPr>
      <p:grpSpPr>
        <a:xfrm>
          <a:off x="0" y="0"/>
          <a:ext cx="0" cy="0"/>
          <a:chOff x="0" y="0"/>
          <a:chExt cx="0" cy="0"/>
        </a:xfrm>
      </p:grpSpPr>
      <p:sp>
        <p:nvSpPr>
          <p:cNvPr id="1289" name="Google Shape;1289;p28">
            <a:extLst>
              <a:ext uri="{FF2B5EF4-FFF2-40B4-BE49-F238E27FC236}">
                <a16:creationId xmlns:a16="http://schemas.microsoft.com/office/drawing/2014/main" id="{F3F2B887-41BD-DBCC-09EA-BD828EFD5115}"/>
              </a:ext>
            </a:extLst>
          </p:cNvPr>
          <p:cNvSpPr txBox="1">
            <a:spLocks noGrp="1"/>
          </p:cNvSpPr>
          <p:nvPr>
            <p:ph type="title"/>
          </p:nvPr>
        </p:nvSpPr>
        <p:spPr>
          <a:xfrm>
            <a:off x="4130550" y="2355047"/>
            <a:ext cx="5089076" cy="10000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System modelling</a:t>
            </a:r>
            <a:endParaRPr sz="3600" dirty="0"/>
          </a:p>
        </p:txBody>
      </p:sp>
      <p:sp>
        <p:nvSpPr>
          <p:cNvPr id="1290" name="Google Shape;1290;p28">
            <a:extLst>
              <a:ext uri="{FF2B5EF4-FFF2-40B4-BE49-F238E27FC236}">
                <a16:creationId xmlns:a16="http://schemas.microsoft.com/office/drawing/2014/main" id="{A64FF6A5-42F3-3209-2057-E28D2DBEED44}"/>
              </a:ext>
            </a:extLst>
          </p:cNvPr>
          <p:cNvSpPr txBox="1">
            <a:spLocks noGrp="1"/>
          </p:cNvSpPr>
          <p:nvPr>
            <p:ph type="title" idx="2"/>
          </p:nvPr>
        </p:nvSpPr>
        <p:spPr>
          <a:xfrm>
            <a:off x="4130550" y="1513246"/>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1291" name="Google Shape;1291;p28">
            <a:extLst>
              <a:ext uri="{FF2B5EF4-FFF2-40B4-BE49-F238E27FC236}">
                <a16:creationId xmlns:a16="http://schemas.microsoft.com/office/drawing/2014/main" id="{2876F8BE-41DA-683C-7046-82C0B4F6FE8D}"/>
              </a:ext>
            </a:extLst>
          </p:cNvPr>
          <p:cNvGrpSpPr/>
          <p:nvPr/>
        </p:nvGrpSpPr>
        <p:grpSpPr>
          <a:xfrm>
            <a:off x="713237" y="1219150"/>
            <a:ext cx="2955370" cy="2463165"/>
            <a:chOff x="1136562" y="1210000"/>
            <a:chExt cx="2955370" cy="2463165"/>
          </a:xfrm>
        </p:grpSpPr>
        <p:sp>
          <p:nvSpPr>
            <p:cNvPr id="1292" name="Google Shape;1292;p28">
              <a:extLst>
                <a:ext uri="{FF2B5EF4-FFF2-40B4-BE49-F238E27FC236}">
                  <a16:creationId xmlns:a16="http://schemas.microsoft.com/office/drawing/2014/main" id="{F398B236-08F3-0F5E-EECF-3A27E3661C6C}"/>
                </a:ext>
              </a:extLst>
            </p:cNvPr>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a:extLst>
                <a:ext uri="{FF2B5EF4-FFF2-40B4-BE49-F238E27FC236}">
                  <a16:creationId xmlns:a16="http://schemas.microsoft.com/office/drawing/2014/main" id="{A331741C-6BF4-95FB-1587-6F76A88752FF}"/>
                </a:ext>
              </a:extLst>
            </p:cNvPr>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a:extLst>
                <a:ext uri="{FF2B5EF4-FFF2-40B4-BE49-F238E27FC236}">
                  <a16:creationId xmlns:a16="http://schemas.microsoft.com/office/drawing/2014/main" id="{DA05D1A4-35BF-E4A8-7472-10E2E6DE0565}"/>
                </a:ext>
              </a:extLst>
            </p:cNvPr>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a:extLst>
                <a:ext uri="{FF2B5EF4-FFF2-40B4-BE49-F238E27FC236}">
                  <a16:creationId xmlns:a16="http://schemas.microsoft.com/office/drawing/2014/main" id="{5935531F-CBA5-66B8-9BDF-220CF61473D8}"/>
                </a:ext>
              </a:extLst>
            </p:cNvPr>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a:extLst>
                <a:ext uri="{FF2B5EF4-FFF2-40B4-BE49-F238E27FC236}">
                  <a16:creationId xmlns:a16="http://schemas.microsoft.com/office/drawing/2014/main" id="{C944A4DA-A47E-C88A-DE8A-279ADA360FC1}"/>
                </a:ext>
              </a:extLst>
            </p:cNvPr>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a:extLst>
                <a:ext uri="{FF2B5EF4-FFF2-40B4-BE49-F238E27FC236}">
                  <a16:creationId xmlns:a16="http://schemas.microsoft.com/office/drawing/2014/main" id="{0D51B2E3-C89F-FFC7-F986-E8F0F62569FB}"/>
                </a:ext>
              </a:extLst>
            </p:cNvPr>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a:extLst>
                <a:ext uri="{FF2B5EF4-FFF2-40B4-BE49-F238E27FC236}">
                  <a16:creationId xmlns:a16="http://schemas.microsoft.com/office/drawing/2014/main" id="{9311CD36-5A9E-24A9-5E8F-5FB1A5463B34}"/>
                </a:ext>
              </a:extLst>
            </p:cNvPr>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a:extLst>
                <a:ext uri="{FF2B5EF4-FFF2-40B4-BE49-F238E27FC236}">
                  <a16:creationId xmlns:a16="http://schemas.microsoft.com/office/drawing/2014/main" id="{A56E99D0-0C54-9F12-5999-0F715EF90185}"/>
                </a:ext>
              </a:extLst>
            </p:cNvPr>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a:extLst>
                <a:ext uri="{FF2B5EF4-FFF2-40B4-BE49-F238E27FC236}">
                  <a16:creationId xmlns:a16="http://schemas.microsoft.com/office/drawing/2014/main" id="{B60A748B-E683-FAB7-39DD-9A7CF45BE470}"/>
                </a:ext>
              </a:extLst>
            </p:cNvPr>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a:extLst>
                <a:ext uri="{FF2B5EF4-FFF2-40B4-BE49-F238E27FC236}">
                  <a16:creationId xmlns:a16="http://schemas.microsoft.com/office/drawing/2014/main" id="{4C21D216-C074-BBC4-02D9-D3024B51A56C}"/>
                </a:ext>
              </a:extLst>
            </p:cNvPr>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a:extLst>
                <a:ext uri="{FF2B5EF4-FFF2-40B4-BE49-F238E27FC236}">
                  <a16:creationId xmlns:a16="http://schemas.microsoft.com/office/drawing/2014/main" id="{FC439078-548F-D05C-A098-4A49D78141EF}"/>
                </a:ext>
              </a:extLst>
            </p:cNvPr>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a:extLst>
                <a:ext uri="{FF2B5EF4-FFF2-40B4-BE49-F238E27FC236}">
                  <a16:creationId xmlns:a16="http://schemas.microsoft.com/office/drawing/2014/main" id="{DFA6017D-F9D8-F394-585A-A5BA3DC2618B}"/>
                </a:ext>
              </a:extLst>
            </p:cNvPr>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a:extLst>
                <a:ext uri="{FF2B5EF4-FFF2-40B4-BE49-F238E27FC236}">
                  <a16:creationId xmlns:a16="http://schemas.microsoft.com/office/drawing/2014/main" id="{13F7BD43-7D9E-5240-EE65-2EF0F78EAFBC}"/>
                </a:ext>
              </a:extLst>
            </p:cNvPr>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a:extLst>
                <a:ext uri="{FF2B5EF4-FFF2-40B4-BE49-F238E27FC236}">
                  <a16:creationId xmlns:a16="http://schemas.microsoft.com/office/drawing/2014/main" id="{35E91D18-C26D-B4B5-A33D-D6DE66BEC41D}"/>
                </a:ext>
              </a:extLst>
            </p:cNvPr>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a:extLst>
                <a:ext uri="{FF2B5EF4-FFF2-40B4-BE49-F238E27FC236}">
                  <a16:creationId xmlns:a16="http://schemas.microsoft.com/office/drawing/2014/main" id="{1801543B-7AB4-FBD3-FD06-709B57F109F3}"/>
                </a:ext>
              </a:extLst>
            </p:cNvPr>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a:extLst>
                <a:ext uri="{FF2B5EF4-FFF2-40B4-BE49-F238E27FC236}">
                  <a16:creationId xmlns:a16="http://schemas.microsoft.com/office/drawing/2014/main" id="{0FADBF09-76E4-5676-099B-CB1F118BDBEA}"/>
                </a:ext>
              </a:extLst>
            </p:cNvPr>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a:extLst>
                <a:ext uri="{FF2B5EF4-FFF2-40B4-BE49-F238E27FC236}">
                  <a16:creationId xmlns:a16="http://schemas.microsoft.com/office/drawing/2014/main" id="{65574FCC-B598-8DF1-151F-7D5699953BA4}"/>
                </a:ext>
              </a:extLst>
            </p:cNvPr>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a:extLst>
                <a:ext uri="{FF2B5EF4-FFF2-40B4-BE49-F238E27FC236}">
                  <a16:creationId xmlns:a16="http://schemas.microsoft.com/office/drawing/2014/main" id="{121F97B2-7D3F-2E50-B212-8C0D3B48FD89}"/>
                </a:ext>
              </a:extLst>
            </p:cNvPr>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a:extLst>
                <a:ext uri="{FF2B5EF4-FFF2-40B4-BE49-F238E27FC236}">
                  <a16:creationId xmlns:a16="http://schemas.microsoft.com/office/drawing/2014/main" id="{4AC4DBBD-BD8D-0912-6F55-47DCEDCF4C98}"/>
                </a:ext>
              </a:extLst>
            </p:cNvPr>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a:extLst>
                <a:ext uri="{FF2B5EF4-FFF2-40B4-BE49-F238E27FC236}">
                  <a16:creationId xmlns:a16="http://schemas.microsoft.com/office/drawing/2014/main" id="{CF8A26CC-235F-0995-5757-6853924252A2}"/>
                </a:ext>
              </a:extLst>
            </p:cNvPr>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a:extLst>
                <a:ext uri="{FF2B5EF4-FFF2-40B4-BE49-F238E27FC236}">
                  <a16:creationId xmlns:a16="http://schemas.microsoft.com/office/drawing/2014/main" id="{8445AAB7-2ADE-176D-AF91-EFC73E045F38}"/>
                </a:ext>
              </a:extLst>
            </p:cNvPr>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a:extLst>
                <a:ext uri="{FF2B5EF4-FFF2-40B4-BE49-F238E27FC236}">
                  <a16:creationId xmlns:a16="http://schemas.microsoft.com/office/drawing/2014/main" id="{0FEC977A-DE45-879A-13A9-04A38FF8E00C}"/>
                </a:ext>
              </a:extLst>
            </p:cNvPr>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a:extLst>
                <a:ext uri="{FF2B5EF4-FFF2-40B4-BE49-F238E27FC236}">
                  <a16:creationId xmlns:a16="http://schemas.microsoft.com/office/drawing/2014/main" id="{24B93401-FBC2-7478-1DAD-44FDEA0C686D}"/>
                </a:ext>
              </a:extLst>
            </p:cNvPr>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a:extLst>
                <a:ext uri="{FF2B5EF4-FFF2-40B4-BE49-F238E27FC236}">
                  <a16:creationId xmlns:a16="http://schemas.microsoft.com/office/drawing/2014/main" id="{078FAC13-11F5-0307-F46C-DC82DEFDBF64}"/>
                </a:ext>
              </a:extLst>
            </p:cNvPr>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a:extLst>
                <a:ext uri="{FF2B5EF4-FFF2-40B4-BE49-F238E27FC236}">
                  <a16:creationId xmlns:a16="http://schemas.microsoft.com/office/drawing/2014/main" id="{05664D71-9C8B-1A99-8004-0C0AF8E58AB4}"/>
                </a:ext>
              </a:extLst>
            </p:cNvPr>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a:extLst>
                <a:ext uri="{FF2B5EF4-FFF2-40B4-BE49-F238E27FC236}">
                  <a16:creationId xmlns:a16="http://schemas.microsoft.com/office/drawing/2014/main" id="{7108648C-D2B5-E67A-89F3-C0F7ABB7E064}"/>
                </a:ext>
              </a:extLst>
            </p:cNvPr>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a:extLst>
                <a:ext uri="{FF2B5EF4-FFF2-40B4-BE49-F238E27FC236}">
                  <a16:creationId xmlns:a16="http://schemas.microsoft.com/office/drawing/2014/main" id="{6FFF525B-BF68-439D-AF19-8593084C5FBC}"/>
                </a:ext>
              </a:extLst>
            </p:cNvPr>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a:extLst>
                <a:ext uri="{FF2B5EF4-FFF2-40B4-BE49-F238E27FC236}">
                  <a16:creationId xmlns:a16="http://schemas.microsoft.com/office/drawing/2014/main" id="{AA59E609-60A9-57F6-A2C3-F720F594B930}"/>
                </a:ext>
              </a:extLst>
            </p:cNvPr>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a:extLst>
                <a:ext uri="{FF2B5EF4-FFF2-40B4-BE49-F238E27FC236}">
                  <a16:creationId xmlns:a16="http://schemas.microsoft.com/office/drawing/2014/main" id="{A002955D-2B81-0291-F60E-C738DE77012C}"/>
                </a:ext>
              </a:extLst>
            </p:cNvPr>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a:extLst>
                <a:ext uri="{FF2B5EF4-FFF2-40B4-BE49-F238E27FC236}">
                  <a16:creationId xmlns:a16="http://schemas.microsoft.com/office/drawing/2014/main" id="{875A6B98-4253-1E46-1ED4-BB3501A8756D}"/>
                </a:ext>
              </a:extLst>
            </p:cNvPr>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a:extLst>
                <a:ext uri="{FF2B5EF4-FFF2-40B4-BE49-F238E27FC236}">
                  <a16:creationId xmlns:a16="http://schemas.microsoft.com/office/drawing/2014/main" id="{A74FC396-EACF-35F4-B29C-636618E94BE3}"/>
                </a:ext>
              </a:extLst>
            </p:cNvPr>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a:extLst>
                <a:ext uri="{FF2B5EF4-FFF2-40B4-BE49-F238E27FC236}">
                  <a16:creationId xmlns:a16="http://schemas.microsoft.com/office/drawing/2014/main" id="{6B3940DA-B1C6-4062-5B3C-C516F0A73377}"/>
                </a:ext>
              </a:extLst>
            </p:cNvPr>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a:extLst>
                <a:ext uri="{FF2B5EF4-FFF2-40B4-BE49-F238E27FC236}">
                  <a16:creationId xmlns:a16="http://schemas.microsoft.com/office/drawing/2014/main" id="{7AADC4E4-8418-0481-702A-CF3708B93692}"/>
                </a:ext>
              </a:extLst>
            </p:cNvPr>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a:extLst>
                <a:ext uri="{FF2B5EF4-FFF2-40B4-BE49-F238E27FC236}">
                  <a16:creationId xmlns:a16="http://schemas.microsoft.com/office/drawing/2014/main" id="{82151DC8-065C-5495-2267-837CE6F64CF4}"/>
                </a:ext>
              </a:extLst>
            </p:cNvPr>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a:extLst>
                <a:ext uri="{FF2B5EF4-FFF2-40B4-BE49-F238E27FC236}">
                  <a16:creationId xmlns:a16="http://schemas.microsoft.com/office/drawing/2014/main" id="{2C2D8068-819D-E401-5127-45D2B6A79B18}"/>
                </a:ext>
              </a:extLst>
            </p:cNvPr>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a:extLst>
                <a:ext uri="{FF2B5EF4-FFF2-40B4-BE49-F238E27FC236}">
                  <a16:creationId xmlns:a16="http://schemas.microsoft.com/office/drawing/2014/main" id="{D6973125-FD31-64EB-C6B7-1CB524CEB31D}"/>
                </a:ext>
              </a:extLst>
            </p:cNvPr>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a:extLst>
                <a:ext uri="{FF2B5EF4-FFF2-40B4-BE49-F238E27FC236}">
                  <a16:creationId xmlns:a16="http://schemas.microsoft.com/office/drawing/2014/main" id="{D3C365F2-B172-E4A9-7FCF-20B3BD720E00}"/>
                </a:ext>
              </a:extLst>
            </p:cNvPr>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a:extLst>
                <a:ext uri="{FF2B5EF4-FFF2-40B4-BE49-F238E27FC236}">
                  <a16:creationId xmlns:a16="http://schemas.microsoft.com/office/drawing/2014/main" id="{EF07127A-FB88-3AE2-FEA0-9D77C7AA85BF}"/>
                </a:ext>
              </a:extLst>
            </p:cNvPr>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a:extLst>
                <a:ext uri="{FF2B5EF4-FFF2-40B4-BE49-F238E27FC236}">
                  <a16:creationId xmlns:a16="http://schemas.microsoft.com/office/drawing/2014/main" id="{8E8CF7AA-2B49-CFCD-EAA3-542D980A8581}"/>
                </a:ext>
              </a:extLst>
            </p:cNvPr>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a:extLst>
                <a:ext uri="{FF2B5EF4-FFF2-40B4-BE49-F238E27FC236}">
                  <a16:creationId xmlns:a16="http://schemas.microsoft.com/office/drawing/2014/main" id="{51283AEA-A069-B87A-0DC1-A841C69F6054}"/>
                </a:ext>
              </a:extLst>
            </p:cNvPr>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a:extLst>
                <a:ext uri="{FF2B5EF4-FFF2-40B4-BE49-F238E27FC236}">
                  <a16:creationId xmlns:a16="http://schemas.microsoft.com/office/drawing/2014/main" id="{8864B025-09CD-3338-2616-918E5C6C1211}"/>
                </a:ext>
              </a:extLst>
            </p:cNvPr>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a:extLst>
                <a:ext uri="{FF2B5EF4-FFF2-40B4-BE49-F238E27FC236}">
                  <a16:creationId xmlns:a16="http://schemas.microsoft.com/office/drawing/2014/main" id="{4A49A7CA-86D1-CD78-EE8C-AE63BBF158F9}"/>
                </a:ext>
              </a:extLst>
            </p:cNvPr>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a:extLst>
                <a:ext uri="{FF2B5EF4-FFF2-40B4-BE49-F238E27FC236}">
                  <a16:creationId xmlns:a16="http://schemas.microsoft.com/office/drawing/2014/main" id="{33EA05AF-34C0-4D43-81E1-5B57E6171B3B}"/>
                </a:ext>
              </a:extLst>
            </p:cNvPr>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a:extLst>
                <a:ext uri="{FF2B5EF4-FFF2-40B4-BE49-F238E27FC236}">
                  <a16:creationId xmlns:a16="http://schemas.microsoft.com/office/drawing/2014/main" id="{36A36397-2A07-4C1B-E5A6-0F2289F5D0D9}"/>
                </a:ext>
              </a:extLst>
            </p:cNvPr>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a:extLst>
                <a:ext uri="{FF2B5EF4-FFF2-40B4-BE49-F238E27FC236}">
                  <a16:creationId xmlns:a16="http://schemas.microsoft.com/office/drawing/2014/main" id="{C7C0ECB5-AC3A-EE85-BDC4-B2E4A7A8EBEE}"/>
                </a:ext>
              </a:extLst>
            </p:cNvPr>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a:extLst>
                <a:ext uri="{FF2B5EF4-FFF2-40B4-BE49-F238E27FC236}">
                  <a16:creationId xmlns:a16="http://schemas.microsoft.com/office/drawing/2014/main" id="{0FCC2AD6-CB7F-E9AD-7DDA-E4B007AFD8AA}"/>
                </a:ext>
              </a:extLst>
            </p:cNvPr>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a:extLst>
                <a:ext uri="{FF2B5EF4-FFF2-40B4-BE49-F238E27FC236}">
                  <a16:creationId xmlns:a16="http://schemas.microsoft.com/office/drawing/2014/main" id="{39A4A62D-21AA-0962-B476-9A9CD1C47410}"/>
                </a:ext>
              </a:extLst>
            </p:cNvPr>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a:extLst>
                <a:ext uri="{FF2B5EF4-FFF2-40B4-BE49-F238E27FC236}">
                  <a16:creationId xmlns:a16="http://schemas.microsoft.com/office/drawing/2014/main" id="{ED1A8A4C-72A2-5AB0-D1E4-0D808DBECBDD}"/>
                </a:ext>
              </a:extLst>
            </p:cNvPr>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a:extLst>
                <a:ext uri="{FF2B5EF4-FFF2-40B4-BE49-F238E27FC236}">
                  <a16:creationId xmlns:a16="http://schemas.microsoft.com/office/drawing/2014/main" id="{CC8F2F5F-1563-57EA-A3ED-B00557399B05}"/>
                </a:ext>
              </a:extLst>
            </p:cNvPr>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a:extLst>
                <a:ext uri="{FF2B5EF4-FFF2-40B4-BE49-F238E27FC236}">
                  <a16:creationId xmlns:a16="http://schemas.microsoft.com/office/drawing/2014/main" id="{DA587EBF-FD37-420C-6A25-BF19E1B6F795}"/>
                </a:ext>
              </a:extLst>
            </p:cNvPr>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a:extLst>
                <a:ext uri="{FF2B5EF4-FFF2-40B4-BE49-F238E27FC236}">
                  <a16:creationId xmlns:a16="http://schemas.microsoft.com/office/drawing/2014/main" id="{81270B27-CF4F-BB2D-7C28-EF2A8F3DCD62}"/>
                </a:ext>
              </a:extLst>
            </p:cNvPr>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a:extLst>
                <a:ext uri="{FF2B5EF4-FFF2-40B4-BE49-F238E27FC236}">
                  <a16:creationId xmlns:a16="http://schemas.microsoft.com/office/drawing/2014/main" id="{A08F0A4A-A51A-A1FC-2D96-D3D73110C097}"/>
                </a:ext>
              </a:extLst>
            </p:cNvPr>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a:extLst>
                <a:ext uri="{FF2B5EF4-FFF2-40B4-BE49-F238E27FC236}">
                  <a16:creationId xmlns:a16="http://schemas.microsoft.com/office/drawing/2014/main" id="{3840BF55-9DCC-BDBA-6C9D-0A117ADB224D}"/>
                </a:ext>
              </a:extLst>
            </p:cNvPr>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a:extLst>
                <a:ext uri="{FF2B5EF4-FFF2-40B4-BE49-F238E27FC236}">
                  <a16:creationId xmlns:a16="http://schemas.microsoft.com/office/drawing/2014/main" id="{9B1E22BD-6C16-D02B-934E-B50965E8069F}"/>
                </a:ext>
              </a:extLst>
            </p:cNvPr>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a:extLst>
                <a:ext uri="{FF2B5EF4-FFF2-40B4-BE49-F238E27FC236}">
                  <a16:creationId xmlns:a16="http://schemas.microsoft.com/office/drawing/2014/main" id="{1928E67B-4B34-6E84-64DC-A7E5967E7650}"/>
                </a:ext>
              </a:extLst>
            </p:cNvPr>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a:extLst>
                <a:ext uri="{FF2B5EF4-FFF2-40B4-BE49-F238E27FC236}">
                  <a16:creationId xmlns:a16="http://schemas.microsoft.com/office/drawing/2014/main" id="{44CEAD5C-0B6E-FAB4-4395-F604C69B002F}"/>
                </a:ext>
              </a:extLst>
            </p:cNvPr>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a:extLst>
                <a:ext uri="{FF2B5EF4-FFF2-40B4-BE49-F238E27FC236}">
                  <a16:creationId xmlns:a16="http://schemas.microsoft.com/office/drawing/2014/main" id="{F0FC6F15-2F6C-D366-A6BC-6C91B8268E8F}"/>
                </a:ext>
              </a:extLst>
            </p:cNvPr>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a:extLst>
                <a:ext uri="{FF2B5EF4-FFF2-40B4-BE49-F238E27FC236}">
                  <a16:creationId xmlns:a16="http://schemas.microsoft.com/office/drawing/2014/main" id="{07297BCD-7A4C-DD4F-8804-44FB3356FBBF}"/>
                </a:ext>
              </a:extLst>
            </p:cNvPr>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a:extLst>
                <a:ext uri="{FF2B5EF4-FFF2-40B4-BE49-F238E27FC236}">
                  <a16:creationId xmlns:a16="http://schemas.microsoft.com/office/drawing/2014/main" id="{CCD6ADC1-4378-AEE0-BFB3-3BF551609FE7}"/>
                </a:ext>
              </a:extLst>
            </p:cNvPr>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a:extLst>
                <a:ext uri="{FF2B5EF4-FFF2-40B4-BE49-F238E27FC236}">
                  <a16:creationId xmlns:a16="http://schemas.microsoft.com/office/drawing/2014/main" id="{3980A19A-F95B-33A0-F68F-8FC1BD094DB6}"/>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a:extLst>
                <a:ext uri="{FF2B5EF4-FFF2-40B4-BE49-F238E27FC236}">
                  <a16:creationId xmlns:a16="http://schemas.microsoft.com/office/drawing/2014/main" id="{31927CB5-5D63-3F9B-6F6E-3232B1F5B94F}"/>
                </a:ext>
              </a:extLst>
            </p:cNvPr>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a:extLst>
                <a:ext uri="{FF2B5EF4-FFF2-40B4-BE49-F238E27FC236}">
                  <a16:creationId xmlns:a16="http://schemas.microsoft.com/office/drawing/2014/main" id="{8ACBABB7-EB84-A6B8-25E3-A9FFEFCFCE5C}"/>
                </a:ext>
              </a:extLst>
            </p:cNvPr>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a:extLst>
                <a:ext uri="{FF2B5EF4-FFF2-40B4-BE49-F238E27FC236}">
                  <a16:creationId xmlns:a16="http://schemas.microsoft.com/office/drawing/2014/main" id="{FF35E6F3-C14F-29D2-3183-1326F6685111}"/>
                </a:ext>
              </a:extLst>
            </p:cNvPr>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a:extLst>
                <a:ext uri="{FF2B5EF4-FFF2-40B4-BE49-F238E27FC236}">
                  <a16:creationId xmlns:a16="http://schemas.microsoft.com/office/drawing/2014/main" id="{233E23BD-8D43-3BFC-A5E9-643E637F1000}"/>
                </a:ext>
              </a:extLst>
            </p:cNvPr>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a:extLst>
                <a:ext uri="{FF2B5EF4-FFF2-40B4-BE49-F238E27FC236}">
                  <a16:creationId xmlns:a16="http://schemas.microsoft.com/office/drawing/2014/main" id="{7EC091D1-E636-EFB1-10D5-D1CE94936C08}"/>
                </a:ext>
              </a:extLst>
            </p:cNvPr>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a:extLst>
                <a:ext uri="{FF2B5EF4-FFF2-40B4-BE49-F238E27FC236}">
                  <a16:creationId xmlns:a16="http://schemas.microsoft.com/office/drawing/2014/main" id="{5791CF94-3676-D532-FB41-270F92C73ADE}"/>
                </a:ext>
              </a:extLst>
            </p:cNvPr>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a:extLst>
                <a:ext uri="{FF2B5EF4-FFF2-40B4-BE49-F238E27FC236}">
                  <a16:creationId xmlns:a16="http://schemas.microsoft.com/office/drawing/2014/main" id="{E7E0BED0-F7E4-918E-1DD9-950DC15EDF17}"/>
                </a:ext>
              </a:extLst>
            </p:cNvPr>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a:extLst>
                <a:ext uri="{FF2B5EF4-FFF2-40B4-BE49-F238E27FC236}">
                  <a16:creationId xmlns:a16="http://schemas.microsoft.com/office/drawing/2014/main" id="{53E5A877-FC0B-9019-97EF-D2D6A679C80D}"/>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a:extLst>
                <a:ext uri="{FF2B5EF4-FFF2-40B4-BE49-F238E27FC236}">
                  <a16:creationId xmlns:a16="http://schemas.microsoft.com/office/drawing/2014/main" id="{E6414399-F14C-220B-8EC6-570C943DAC53}"/>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a:extLst>
                <a:ext uri="{FF2B5EF4-FFF2-40B4-BE49-F238E27FC236}">
                  <a16:creationId xmlns:a16="http://schemas.microsoft.com/office/drawing/2014/main" id="{B70781DB-F53D-76FD-9F92-EE8C86C86E5E}"/>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a:extLst>
                <a:ext uri="{FF2B5EF4-FFF2-40B4-BE49-F238E27FC236}">
                  <a16:creationId xmlns:a16="http://schemas.microsoft.com/office/drawing/2014/main" id="{5C02163F-F00F-830E-2A11-18DA26AB5409}"/>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a:extLst>
                <a:ext uri="{FF2B5EF4-FFF2-40B4-BE49-F238E27FC236}">
                  <a16:creationId xmlns:a16="http://schemas.microsoft.com/office/drawing/2014/main" id="{462B6358-C3AE-AEBF-2A6A-CA05F68EED18}"/>
                </a:ext>
              </a:extLst>
            </p:cNvPr>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a:extLst>
                <a:ext uri="{FF2B5EF4-FFF2-40B4-BE49-F238E27FC236}">
                  <a16:creationId xmlns:a16="http://schemas.microsoft.com/office/drawing/2014/main" id="{C60BEDE8-F0C3-CDC1-CC9D-73D4849A3D08}"/>
                </a:ext>
              </a:extLst>
            </p:cNvPr>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a:extLst>
                <a:ext uri="{FF2B5EF4-FFF2-40B4-BE49-F238E27FC236}">
                  <a16:creationId xmlns:a16="http://schemas.microsoft.com/office/drawing/2014/main" id="{E0ECF83B-A1DA-50BA-B8EC-2856327463F7}"/>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a:extLst>
                <a:ext uri="{FF2B5EF4-FFF2-40B4-BE49-F238E27FC236}">
                  <a16:creationId xmlns:a16="http://schemas.microsoft.com/office/drawing/2014/main" id="{ECAE3D1A-BEC1-0247-0457-9CB326D51306}"/>
                </a:ext>
              </a:extLst>
            </p:cNvPr>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a:extLst>
                <a:ext uri="{FF2B5EF4-FFF2-40B4-BE49-F238E27FC236}">
                  <a16:creationId xmlns:a16="http://schemas.microsoft.com/office/drawing/2014/main" id="{6BE70C33-AAE9-3C6C-CA6E-BA2A1B883C10}"/>
                </a:ext>
              </a:extLst>
            </p:cNvPr>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a:extLst>
                <a:ext uri="{FF2B5EF4-FFF2-40B4-BE49-F238E27FC236}">
                  <a16:creationId xmlns:a16="http://schemas.microsoft.com/office/drawing/2014/main" id="{B8AC2438-75EA-94D5-3CEC-599FAA47FB90}"/>
                </a:ext>
              </a:extLst>
            </p:cNvPr>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a:extLst>
                <a:ext uri="{FF2B5EF4-FFF2-40B4-BE49-F238E27FC236}">
                  <a16:creationId xmlns:a16="http://schemas.microsoft.com/office/drawing/2014/main" id="{7F2C0F83-48D9-91A6-F73D-AF38CA3DD5BA}"/>
                </a:ext>
              </a:extLst>
            </p:cNvPr>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a:extLst>
                <a:ext uri="{FF2B5EF4-FFF2-40B4-BE49-F238E27FC236}">
                  <a16:creationId xmlns:a16="http://schemas.microsoft.com/office/drawing/2014/main" id="{EB219D0A-1308-60F5-A566-4EEBECAA3DA7}"/>
                </a:ext>
              </a:extLst>
            </p:cNvPr>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a:extLst>
                <a:ext uri="{FF2B5EF4-FFF2-40B4-BE49-F238E27FC236}">
                  <a16:creationId xmlns:a16="http://schemas.microsoft.com/office/drawing/2014/main" id="{4B4E8F5F-6C6E-79A5-9468-118C1DC93AD5}"/>
                </a:ext>
              </a:extLst>
            </p:cNvPr>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a:extLst>
                <a:ext uri="{FF2B5EF4-FFF2-40B4-BE49-F238E27FC236}">
                  <a16:creationId xmlns:a16="http://schemas.microsoft.com/office/drawing/2014/main" id="{99FA18D6-62ED-DE98-1796-82776DFB7489}"/>
                </a:ext>
              </a:extLst>
            </p:cNvPr>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a:extLst>
                <a:ext uri="{FF2B5EF4-FFF2-40B4-BE49-F238E27FC236}">
                  <a16:creationId xmlns:a16="http://schemas.microsoft.com/office/drawing/2014/main" id="{A0C62B21-32E9-D046-3BE9-1D117D511D62}"/>
                </a:ext>
              </a:extLst>
            </p:cNvPr>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a:extLst>
                <a:ext uri="{FF2B5EF4-FFF2-40B4-BE49-F238E27FC236}">
                  <a16:creationId xmlns:a16="http://schemas.microsoft.com/office/drawing/2014/main" id="{49385E8F-F47C-7749-958F-EE2E0CF702C7}"/>
                </a:ext>
              </a:extLst>
            </p:cNvPr>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a:extLst>
                <a:ext uri="{FF2B5EF4-FFF2-40B4-BE49-F238E27FC236}">
                  <a16:creationId xmlns:a16="http://schemas.microsoft.com/office/drawing/2014/main" id="{694455AC-E8DB-89A3-2FB3-AB1C0A170D83}"/>
                </a:ext>
              </a:extLst>
            </p:cNvPr>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a:extLst>
                <a:ext uri="{FF2B5EF4-FFF2-40B4-BE49-F238E27FC236}">
                  <a16:creationId xmlns:a16="http://schemas.microsoft.com/office/drawing/2014/main" id="{60CAE390-F9C0-B628-AEF9-CF248EADE38A}"/>
                </a:ext>
              </a:extLst>
            </p:cNvPr>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a:extLst>
                <a:ext uri="{FF2B5EF4-FFF2-40B4-BE49-F238E27FC236}">
                  <a16:creationId xmlns:a16="http://schemas.microsoft.com/office/drawing/2014/main" id="{2FC392CA-6B39-C88D-33E9-CA01AAE6B8C0}"/>
                </a:ext>
              </a:extLst>
            </p:cNvPr>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a:extLst>
                <a:ext uri="{FF2B5EF4-FFF2-40B4-BE49-F238E27FC236}">
                  <a16:creationId xmlns:a16="http://schemas.microsoft.com/office/drawing/2014/main" id="{D38315BA-F6AB-49C5-74EF-82F66028A17D}"/>
                </a:ext>
              </a:extLst>
            </p:cNvPr>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a:extLst>
                <a:ext uri="{FF2B5EF4-FFF2-40B4-BE49-F238E27FC236}">
                  <a16:creationId xmlns:a16="http://schemas.microsoft.com/office/drawing/2014/main" id="{86F579A6-58A0-E5A6-E678-651D03205AA9}"/>
                </a:ext>
              </a:extLst>
            </p:cNvPr>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a:extLst>
                <a:ext uri="{FF2B5EF4-FFF2-40B4-BE49-F238E27FC236}">
                  <a16:creationId xmlns:a16="http://schemas.microsoft.com/office/drawing/2014/main" id="{8A7E9D91-6AFE-0783-BE16-7D4062AF0E1F}"/>
                </a:ext>
              </a:extLst>
            </p:cNvPr>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a:extLst>
                <a:ext uri="{FF2B5EF4-FFF2-40B4-BE49-F238E27FC236}">
                  <a16:creationId xmlns:a16="http://schemas.microsoft.com/office/drawing/2014/main" id="{E9096FD5-800D-615A-60EA-CF1E8C78E179}"/>
                </a:ext>
              </a:extLst>
            </p:cNvPr>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a:extLst>
                <a:ext uri="{FF2B5EF4-FFF2-40B4-BE49-F238E27FC236}">
                  <a16:creationId xmlns:a16="http://schemas.microsoft.com/office/drawing/2014/main" id="{2170DC59-2D44-C015-1562-23D9073B9E44}"/>
                </a:ext>
              </a:extLst>
            </p:cNvPr>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a:extLst>
                <a:ext uri="{FF2B5EF4-FFF2-40B4-BE49-F238E27FC236}">
                  <a16:creationId xmlns:a16="http://schemas.microsoft.com/office/drawing/2014/main" id="{AAC7ED4D-8E4D-97A8-4FE1-11AE9EC9ACAA}"/>
                </a:ext>
              </a:extLst>
            </p:cNvPr>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a:extLst>
                <a:ext uri="{FF2B5EF4-FFF2-40B4-BE49-F238E27FC236}">
                  <a16:creationId xmlns:a16="http://schemas.microsoft.com/office/drawing/2014/main" id="{CF364854-C3D4-3E1A-42E6-FA89BE74E1CB}"/>
                </a:ext>
              </a:extLst>
            </p:cNvPr>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a:extLst>
                <a:ext uri="{FF2B5EF4-FFF2-40B4-BE49-F238E27FC236}">
                  <a16:creationId xmlns:a16="http://schemas.microsoft.com/office/drawing/2014/main" id="{0C5AAC38-2EBF-ED75-A84E-023CA0140FB4}"/>
                </a:ext>
              </a:extLst>
            </p:cNvPr>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a:extLst>
                <a:ext uri="{FF2B5EF4-FFF2-40B4-BE49-F238E27FC236}">
                  <a16:creationId xmlns:a16="http://schemas.microsoft.com/office/drawing/2014/main" id="{13490EA2-2DCD-C18A-6674-53F0E8715094}"/>
                </a:ext>
              </a:extLst>
            </p:cNvPr>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a:extLst>
                <a:ext uri="{FF2B5EF4-FFF2-40B4-BE49-F238E27FC236}">
                  <a16:creationId xmlns:a16="http://schemas.microsoft.com/office/drawing/2014/main" id="{3BA46380-EE68-7B38-FDC4-E63860D8E08C}"/>
                </a:ext>
              </a:extLst>
            </p:cNvPr>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a:extLst>
                <a:ext uri="{FF2B5EF4-FFF2-40B4-BE49-F238E27FC236}">
                  <a16:creationId xmlns:a16="http://schemas.microsoft.com/office/drawing/2014/main" id="{F4710BA2-9CA0-B29B-7F4D-43CAF9D2DEDE}"/>
                </a:ext>
              </a:extLst>
            </p:cNvPr>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a:extLst>
                <a:ext uri="{FF2B5EF4-FFF2-40B4-BE49-F238E27FC236}">
                  <a16:creationId xmlns:a16="http://schemas.microsoft.com/office/drawing/2014/main" id="{2695F526-3BD1-8C99-43BA-068229390857}"/>
                </a:ext>
              </a:extLst>
            </p:cNvPr>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a:extLst>
                <a:ext uri="{FF2B5EF4-FFF2-40B4-BE49-F238E27FC236}">
                  <a16:creationId xmlns:a16="http://schemas.microsoft.com/office/drawing/2014/main" id="{6CFD3701-0832-431D-86FB-3D6255D93FF4}"/>
                </a:ext>
              </a:extLst>
            </p:cNvPr>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a:extLst>
                <a:ext uri="{FF2B5EF4-FFF2-40B4-BE49-F238E27FC236}">
                  <a16:creationId xmlns:a16="http://schemas.microsoft.com/office/drawing/2014/main" id="{BA3BEA49-F579-E1E5-C164-05076FB27338}"/>
                </a:ext>
              </a:extLst>
            </p:cNvPr>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a:extLst>
                <a:ext uri="{FF2B5EF4-FFF2-40B4-BE49-F238E27FC236}">
                  <a16:creationId xmlns:a16="http://schemas.microsoft.com/office/drawing/2014/main" id="{BE1B6400-AF9B-7E02-E1B4-7B8A7676CEAB}"/>
                </a:ext>
              </a:extLst>
            </p:cNvPr>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a:extLst>
                <a:ext uri="{FF2B5EF4-FFF2-40B4-BE49-F238E27FC236}">
                  <a16:creationId xmlns:a16="http://schemas.microsoft.com/office/drawing/2014/main" id="{DB608154-C206-E79C-5A97-73DC2CC0F5BC}"/>
                </a:ext>
              </a:extLst>
            </p:cNvPr>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a:extLst>
                <a:ext uri="{FF2B5EF4-FFF2-40B4-BE49-F238E27FC236}">
                  <a16:creationId xmlns:a16="http://schemas.microsoft.com/office/drawing/2014/main" id="{5C9CEF7F-8F16-539C-F6E9-46C13B96ACE9}"/>
                </a:ext>
              </a:extLst>
            </p:cNvPr>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a:extLst>
                <a:ext uri="{FF2B5EF4-FFF2-40B4-BE49-F238E27FC236}">
                  <a16:creationId xmlns:a16="http://schemas.microsoft.com/office/drawing/2014/main" id="{C971ED57-CA32-5CD7-BA3E-903CF0C8B468}"/>
                </a:ext>
              </a:extLst>
            </p:cNvPr>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a:extLst>
                <a:ext uri="{FF2B5EF4-FFF2-40B4-BE49-F238E27FC236}">
                  <a16:creationId xmlns:a16="http://schemas.microsoft.com/office/drawing/2014/main" id="{D426E511-EE50-D31F-2709-FD6770CB0DDD}"/>
                </a:ext>
              </a:extLst>
            </p:cNvPr>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a:extLst>
                <a:ext uri="{FF2B5EF4-FFF2-40B4-BE49-F238E27FC236}">
                  <a16:creationId xmlns:a16="http://schemas.microsoft.com/office/drawing/2014/main" id="{C5215913-DB13-0987-2AE8-EC1E76FD3DB3}"/>
                </a:ext>
              </a:extLst>
            </p:cNvPr>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a:extLst>
                <a:ext uri="{FF2B5EF4-FFF2-40B4-BE49-F238E27FC236}">
                  <a16:creationId xmlns:a16="http://schemas.microsoft.com/office/drawing/2014/main" id="{0DED5F2D-7CC9-3265-77DE-6EA7BD39D6AE}"/>
                </a:ext>
              </a:extLst>
            </p:cNvPr>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a:extLst>
                <a:ext uri="{FF2B5EF4-FFF2-40B4-BE49-F238E27FC236}">
                  <a16:creationId xmlns:a16="http://schemas.microsoft.com/office/drawing/2014/main" id="{720BE891-C504-6CD8-1EF8-29306ED512A2}"/>
                </a:ext>
              </a:extLst>
            </p:cNvPr>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a:extLst>
                <a:ext uri="{FF2B5EF4-FFF2-40B4-BE49-F238E27FC236}">
                  <a16:creationId xmlns:a16="http://schemas.microsoft.com/office/drawing/2014/main" id="{607BA8FC-B76F-C0D1-D46D-A2C78CEB9DD7}"/>
                </a:ext>
              </a:extLst>
            </p:cNvPr>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a:extLst>
                <a:ext uri="{FF2B5EF4-FFF2-40B4-BE49-F238E27FC236}">
                  <a16:creationId xmlns:a16="http://schemas.microsoft.com/office/drawing/2014/main" id="{BD80C055-6CC3-42C6-C9A5-D4F9EF78CABC}"/>
                </a:ext>
              </a:extLst>
            </p:cNvPr>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a:extLst>
                <a:ext uri="{FF2B5EF4-FFF2-40B4-BE49-F238E27FC236}">
                  <a16:creationId xmlns:a16="http://schemas.microsoft.com/office/drawing/2014/main" id="{55158DB0-5387-B337-5705-3DF89C7F3EEF}"/>
                </a:ext>
              </a:extLst>
            </p:cNvPr>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a:extLst>
                <a:ext uri="{FF2B5EF4-FFF2-40B4-BE49-F238E27FC236}">
                  <a16:creationId xmlns:a16="http://schemas.microsoft.com/office/drawing/2014/main" id="{86682637-7D0D-9E5A-4C6A-29655E4BAE7A}"/>
                </a:ext>
              </a:extLst>
            </p:cNvPr>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a:extLst>
                <a:ext uri="{FF2B5EF4-FFF2-40B4-BE49-F238E27FC236}">
                  <a16:creationId xmlns:a16="http://schemas.microsoft.com/office/drawing/2014/main" id="{E606375D-981C-D53E-FAE4-24A68AD534F0}"/>
                </a:ext>
              </a:extLst>
            </p:cNvPr>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a:extLst>
                <a:ext uri="{FF2B5EF4-FFF2-40B4-BE49-F238E27FC236}">
                  <a16:creationId xmlns:a16="http://schemas.microsoft.com/office/drawing/2014/main" id="{FB61EF73-6D2E-7531-2C74-ACE36A551E9D}"/>
                </a:ext>
              </a:extLst>
            </p:cNvPr>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a:extLst>
                <a:ext uri="{FF2B5EF4-FFF2-40B4-BE49-F238E27FC236}">
                  <a16:creationId xmlns:a16="http://schemas.microsoft.com/office/drawing/2014/main" id="{13AAF961-772D-F42D-838E-80B6A5B0D693}"/>
                </a:ext>
              </a:extLst>
            </p:cNvPr>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a:extLst>
                <a:ext uri="{FF2B5EF4-FFF2-40B4-BE49-F238E27FC236}">
                  <a16:creationId xmlns:a16="http://schemas.microsoft.com/office/drawing/2014/main" id="{552F4EEF-E214-4D2D-4CD4-F876FE3AB37E}"/>
                </a:ext>
              </a:extLst>
            </p:cNvPr>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a:extLst>
                <a:ext uri="{FF2B5EF4-FFF2-40B4-BE49-F238E27FC236}">
                  <a16:creationId xmlns:a16="http://schemas.microsoft.com/office/drawing/2014/main" id="{3829F4B8-7EA3-416D-21CA-41099AC94C77}"/>
                </a:ext>
              </a:extLst>
            </p:cNvPr>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a:extLst>
                <a:ext uri="{FF2B5EF4-FFF2-40B4-BE49-F238E27FC236}">
                  <a16:creationId xmlns:a16="http://schemas.microsoft.com/office/drawing/2014/main" id="{2AD69AC6-7F49-BC33-9E07-305E6186B74A}"/>
                </a:ext>
              </a:extLst>
            </p:cNvPr>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a:extLst>
                <a:ext uri="{FF2B5EF4-FFF2-40B4-BE49-F238E27FC236}">
                  <a16:creationId xmlns:a16="http://schemas.microsoft.com/office/drawing/2014/main" id="{C85F0C37-7189-9113-A1B4-53BF3001BE97}"/>
                </a:ext>
              </a:extLst>
            </p:cNvPr>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a:extLst>
                <a:ext uri="{FF2B5EF4-FFF2-40B4-BE49-F238E27FC236}">
                  <a16:creationId xmlns:a16="http://schemas.microsoft.com/office/drawing/2014/main" id="{9D9F71D8-8308-9670-479A-EC02E8151924}"/>
                </a:ext>
              </a:extLst>
            </p:cNvPr>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a:extLst>
                <a:ext uri="{FF2B5EF4-FFF2-40B4-BE49-F238E27FC236}">
                  <a16:creationId xmlns:a16="http://schemas.microsoft.com/office/drawing/2014/main" id="{91C0026C-00EC-5D13-8CD3-6876056A79C2}"/>
                </a:ext>
              </a:extLst>
            </p:cNvPr>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a:extLst>
                <a:ext uri="{FF2B5EF4-FFF2-40B4-BE49-F238E27FC236}">
                  <a16:creationId xmlns:a16="http://schemas.microsoft.com/office/drawing/2014/main" id="{CBD37695-92C6-E6D1-B86A-2AD1CCD9A995}"/>
                </a:ext>
              </a:extLst>
            </p:cNvPr>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a:extLst>
                <a:ext uri="{FF2B5EF4-FFF2-40B4-BE49-F238E27FC236}">
                  <a16:creationId xmlns:a16="http://schemas.microsoft.com/office/drawing/2014/main" id="{1023702C-C2F0-0EEE-B9BD-D3609C986F4B}"/>
                </a:ext>
              </a:extLst>
            </p:cNvPr>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a:extLst>
                <a:ext uri="{FF2B5EF4-FFF2-40B4-BE49-F238E27FC236}">
                  <a16:creationId xmlns:a16="http://schemas.microsoft.com/office/drawing/2014/main" id="{AE5CFE3B-7101-1711-4FF5-5394CB93250F}"/>
                </a:ext>
              </a:extLst>
            </p:cNvPr>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a:extLst>
                <a:ext uri="{FF2B5EF4-FFF2-40B4-BE49-F238E27FC236}">
                  <a16:creationId xmlns:a16="http://schemas.microsoft.com/office/drawing/2014/main" id="{CE9B290E-EE9D-E229-AFD4-EE517F8391AC}"/>
                </a:ext>
              </a:extLst>
            </p:cNvPr>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a:extLst>
                <a:ext uri="{FF2B5EF4-FFF2-40B4-BE49-F238E27FC236}">
                  <a16:creationId xmlns:a16="http://schemas.microsoft.com/office/drawing/2014/main" id="{3C1E33ED-2434-3731-0797-4EB8C967E7F7}"/>
                </a:ext>
              </a:extLst>
            </p:cNvPr>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a:extLst>
                <a:ext uri="{FF2B5EF4-FFF2-40B4-BE49-F238E27FC236}">
                  <a16:creationId xmlns:a16="http://schemas.microsoft.com/office/drawing/2014/main" id="{4774E4BB-10FA-F3D1-416F-212237982674}"/>
                </a:ext>
              </a:extLst>
            </p:cNvPr>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a:extLst>
                <a:ext uri="{FF2B5EF4-FFF2-40B4-BE49-F238E27FC236}">
                  <a16:creationId xmlns:a16="http://schemas.microsoft.com/office/drawing/2014/main" id="{E1246B3E-877A-D77C-B9D0-4B070B25C388}"/>
                </a:ext>
              </a:extLst>
            </p:cNvPr>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a:extLst>
                <a:ext uri="{FF2B5EF4-FFF2-40B4-BE49-F238E27FC236}">
                  <a16:creationId xmlns:a16="http://schemas.microsoft.com/office/drawing/2014/main" id="{B97A5156-98CB-51AE-314A-C78058561F35}"/>
                </a:ext>
              </a:extLst>
            </p:cNvPr>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a:extLst>
                <a:ext uri="{FF2B5EF4-FFF2-40B4-BE49-F238E27FC236}">
                  <a16:creationId xmlns:a16="http://schemas.microsoft.com/office/drawing/2014/main" id="{241CE812-7D35-404E-4980-5C6B19B3C2F2}"/>
                </a:ext>
              </a:extLst>
            </p:cNvPr>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a:extLst>
                <a:ext uri="{FF2B5EF4-FFF2-40B4-BE49-F238E27FC236}">
                  <a16:creationId xmlns:a16="http://schemas.microsoft.com/office/drawing/2014/main" id="{BC05492D-7FD3-A951-57DA-C30BAB70EC3C}"/>
                </a:ext>
              </a:extLst>
            </p:cNvPr>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a:extLst>
                <a:ext uri="{FF2B5EF4-FFF2-40B4-BE49-F238E27FC236}">
                  <a16:creationId xmlns:a16="http://schemas.microsoft.com/office/drawing/2014/main" id="{358F0E86-9B01-36D6-5AF9-188A831DDD27}"/>
                </a:ext>
              </a:extLst>
            </p:cNvPr>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a:extLst>
                <a:ext uri="{FF2B5EF4-FFF2-40B4-BE49-F238E27FC236}">
                  <a16:creationId xmlns:a16="http://schemas.microsoft.com/office/drawing/2014/main" id="{92871001-BC14-372B-2387-54A6650B2286}"/>
                </a:ext>
              </a:extLst>
            </p:cNvPr>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a:extLst>
                <a:ext uri="{FF2B5EF4-FFF2-40B4-BE49-F238E27FC236}">
                  <a16:creationId xmlns:a16="http://schemas.microsoft.com/office/drawing/2014/main" id="{68312EAA-30D9-52FB-904F-49B4259ACA7D}"/>
                </a:ext>
              </a:extLst>
            </p:cNvPr>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a:extLst>
                <a:ext uri="{FF2B5EF4-FFF2-40B4-BE49-F238E27FC236}">
                  <a16:creationId xmlns:a16="http://schemas.microsoft.com/office/drawing/2014/main" id="{E32F6C6C-540A-1195-1A14-484D325CDE62}"/>
                </a:ext>
              </a:extLst>
            </p:cNvPr>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a:extLst>
                <a:ext uri="{FF2B5EF4-FFF2-40B4-BE49-F238E27FC236}">
                  <a16:creationId xmlns:a16="http://schemas.microsoft.com/office/drawing/2014/main" id="{5A529D9E-E776-8556-89E7-027C186E2303}"/>
                </a:ext>
              </a:extLst>
            </p:cNvPr>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a:extLst>
                <a:ext uri="{FF2B5EF4-FFF2-40B4-BE49-F238E27FC236}">
                  <a16:creationId xmlns:a16="http://schemas.microsoft.com/office/drawing/2014/main" id="{7D3FD70F-37EE-0A88-C56E-BD5FA5C8C65F}"/>
                </a:ext>
              </a:extLst>
            </p:cNvPr>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a:extLst>
                <a:ext uri="{FF2B5EF4-FFF2-40B4-BE49-F238E27FC236}">
                  <a16:creationId xmlns:a16="http://schemas.microsoft.com/office/drawing/2014/main" id="{C56435FF-87ED-1B47-1A88-15192241117A}"/>
                </a:ext>
              </a:extLst>
            </p:cNvPr>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a:extLst>
                <a:ext uri="{FF2B5EF4-FFF2-40B4-BE49-F238E27FC236}">
                  <a16:creationId xmlns:a16="http://schemas.microsoft.com/office/drawing/2014/main" id="{134B092A-99B2-C1C1-FFC6-D73F18E93EC9}"/>
                </a:ext>
              </a:extLst>
            </p:cNvPr>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a:extLst>
                <a:ext uri="{FF2B5EF4-FFF2-40B4-BE49-F238E27FC236}">
                  <a16:creationId xmlns:a16="http://schemas.microsoft.com/office/drawing/2014/main" id="{20542184-B30A-E998-9565-559964362B79}"/>
                </a:ext>
              </a:extLst>
            </p:cNvPr>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a:extLst>
                <a:ext uri="{FF2B5EF4-FFF2-40B4-BE49-F238E27FC236}">
                  <a16:creationId xmlns:a16="http://schemas.microsoft.com/office/drawing/2014/main" id="{7420A371-9379-C992-54C6-E6229D826FAF}"/>
                </a:ext>
              </a:extLst>
            </p:cNvPr>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a:extLst>
                <a:ext uri="{FF2B5EF4-FFF2-40B4-BE49-F238E27FC236}">
                  <a16:creationId xmlns:a16="http://schemas.microsoft.com/office/drawing/2014/main" id="{2410584A-0D07-3DCD-3FC6-0815C6FE1969}"/>
                </a:ext>
              </a:extLst>
            </p:cNvPr>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a:extLst>
                <a:ext uri="{FF2B5EF4-FFF2-40B4-BE49-F238E27FC236}">
                  <a16:creationId xmlns:a16="http://schemas.microsoft.com/office/drawing/2014/main" id="{D3349B67-5700-0CD6-9340-BF117AD6BAC1}"/>
                </a:ext>
              </a:extLst>
            </p:cNvPr>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a:extLst>
                <a:ext uri="{FF2B5EF4-FFF2-40B4-BE49-F238E27FC236}">
                  <a16:creationId xmlns:a16="http://schemas.microsoft.com/office/drawing/2014/main" id="{6C085850-66AD-BD2B-F77F-B2BAC13DFABC}"/>
                </a:ext>
              </a:extLst>
            </p:cNvPr>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a:extLst>
                <a:ext uri="{FF2B5EF4-FFF2-40B4-BE49-F238E27FC236}">
                  <a16:creationId xmlns:a16="http://schemas.microsoft.com/office/drawing/2014/main" id="{6AF35CB3-3BD6-1E28-F9B1-617AC4402993}"/>
                </a:ext>
              </a:extLst>
            </p:cNvPr>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a:extLst>
                <a:ext uri="{FF2B5EF4-FFF2-40B4-BE49-F238E27FC236}">
                  <a16:creationId xmlns:a16="http://schemas.microsoft.com/office/drawing/2014/main" id="{6EC770EC-D369-D2EA-6AB0-D3478F1A775B}"/>
                </a:ext>
              </a:extLst>
            </p:cNvPr>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a:extLst>
                <a:ext uri="{FF2B5EF4-FFF2-40B4-BE49-F238E27FC236}">
                  <a16:creationId xmlns:a16="http://schemas.microsoft.com/office/drawing/2014/main" id="{3E19DABB-7FA1-FB07-8EEF-9138B2E8EB96}"/>
                </a:ext>
              </a:extLst>
            </p:cNvPr>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a:extLst>
                <a:ext uri="{FF2B5EF4-FFF2-40B4-BE49-F238E27FC236}">
                  <a16:creationId xmlns:a16="http://schemas.microsoft.com/office/drawing/2014/main" id="{757A7B97-1DE7-E924-50CB-9EEB85C95462}"/>
                </a:ext>
              </a:extLst>
            </p:cNvPr>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a:extLst>
                <a:ext uri="{FF2B5EF4-FFF2-40B4-BE49-F238E27FC236}">
                  <a16:creationId xmlns:a16="http://schemas.microsoft.com/office/drawing/2014/main" id="{FF5852BE-0B97-813A-8162-D70B62A9CB09}"/>
                </a:ext>
              </a:extLst>
            </p:cNvPr>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a:extLst>
                <a:ext uri="{FF2B5EF4-FFF2-40B4-BE49-F238E27FC236}">
                  <a16:creationId xmlns:a16="http://schemas.microsoft.com/office/drawing/2014/main" id="{073BFA73-18BC-B8B3-4D24-B0D1CCA74698}"/>
                </a:ext>
              </a:extLst>
            </p:cNvPr>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a:extLst>
                <a:ext uri="{FF2B5EF4-FFF2-40B4-BE49-F238E27FC236}">
                  <a16:creationId xmlns:a16="http://schemas.microsoft.com/office/drawing/2014/main" id="{90825421-F48F-4ADB-B205-0AD34D34BD57}"/>
                </a:ext>
              </a:extLst>
            </p:cNvPr>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a:extLst>
                <a:ext uri="{FF2B5EF4-FFF2-40B4-BE49-F238E27FC236}">
                  <a16:creationId xmlns:a16="http://schemas.microsoft.com/office/drawing/2014/main" id="{E21226C9-F4A0-6356-AFF5-3A00B09C041A}"/>
                </a:ext>
              </a:extLst>
            </p:cNvPr>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a:extLst>
                <a:ext uri="{FF2B5EF4-FFF2-40B4-BE49-F238E27FC236}">
                  <a16:creationId xmlns:a16="http://schemas.microsoft.com/office/drawing/2014/main" id="{661B2386-21C0-5D31-2D4F-81DBA53AED63}"/>
                </a:ext>
              </a:extLst>
            </p:cNvPr>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a:extLst>
                <a:ext uri="{FF2B5EF4-FFF2-40B4-BE49-F238E27FC236}">
                  <a16:creationId xmlns:a16="http://schemas.microsoft.com/office/drawing/2014/main" id="{363C4E1C-475C-20E0-8EB4-8DB640A1D2FA}"/>
                </a:ext>
              </a:extLst>
            </p:cNvPr>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a:extLst>
                <a:ext uri="{FF2B5EF4-FFF2-40B4-BE49-F238E27FC236}">
                  <a16:creationId xmlns:a16="http://schemas.microsoft.com/office/drawing/2014/main" id="{A6955C28-6820-4679-0DEE-19DECC68634F}"/>
                </a:ext>
              </a:extLst>
            </p:cNvPr>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a:extLst>
                <a:ext uri="{FF2B5EF4-FFF2-40B4-BE49-F238E27FC236}">
                  <a16:creationId xmlns:a16="http://schemas.microsoft.com/office/drawing/2014/main" id="{E41B2A9D-0C00-0020-8330-249DB3E9BF10}"/>
                </a:ext>
              </a:extLst>
            </p:cNvPr>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a:extLst>
                <a:ext uri="{FF2B5EF4-FFF2-40B4-BE49-F238E27FC236}">
                  <a16:creationId xmlns:a16="http://schemas.microsoft.com/office/drawing/2014/main" id="{1E428BD9-EAA3-1DC0-62A0-EBD8DEB9BFD3}"/>
                </a:ext>
              </a:extLst>
            </p:cNvPr>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a:extLst>
                <a:ext uri="{FF2B5EF4-FFF2-40B4-BE49-F238E27FC236}">
                  <a16:creationId xmlns:a16="http://schemas.microsoft.com/office/drawing/2014/main" id="{B3616D3F-47B3-A8DD-B6FF-A764737FF97F}"/>
                </a:ext>
              </a:extLst>
            </p:cNvPr>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a:extLst>
                <a:ext uri="{FF2B5EF4-FFF2-40B4-BE49-F238E27FC236}">
                  <a16:creationId xmlns:a16="http://schemas.microsoft.com/office/drawing/2014/main" id="{66730592-7B8F-4E5D-F94B-2CEFDD8C59BB}"/>
                </a:ext>
              </a:extLst>
            </p:cNvPr>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a:extLst>
                <a:ext uri="{FF2B5EF4-FFF2-40B4-BE49-F238E27FC236}">
                  <a16:creationId xmlns:a16="http://schemas.microsoft.com/office/drawing/2014/main" id="{E1833509-6BA0-2768-32A6-14ED2CCB6FE4}"/>
                </a:ext>
              </a:extLst>
            </p:cNvPr>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a:extLst>
                <a:ext uri="{FF2B5EF4-FFF2-40B4-BE49-F238E27FC236}">
                  <a16:creationId xmlns:a16="http://schemas.microsoft.com/office/drawing/2014/main" id="{DEA700D9-AB0D-3906-FB0D-E3269F15457E}"/>
                </a:ext>
              </a:extLst>
            </p:cNvPr>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a:extLst>
                <a:ext uri="{FF2B5EF4-FFF2-40B4-BE49-F238E27FC236}">
                  <a16:creationId xmlns:a16="http://schemas.microsoft.com/office/drawing/2014/main" id="{529C71E7-09D1-A9DA-B0EA-B93AEF439540}"/>
                </a:ext>
              </a:extLst>
            </p:cNvPr>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a:extLst>
                <a:ext uri="{FF2B5EF4-FFF2-40B4-BE49-F238E27FC236}">
                  <a16:creationId xmlns:a16="http://schemas.microsoft.com/office/drawing/2014/main" id="{103DAC05-57B2-39F6-CB51-CE13E5122335}"/>
                </a:ext>
              </a:extLst>
            </p:cNvPr>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a:extLst>
                <a:ext uri="{FF2B5EF4-FFF2-40B4-BE49-F238E27FC236}">
                  <a16:creationId xmlns:a16="http://schemas.microsoft.com/office/drawing/2014/main" id="{68B84C53-9B04-33ED-E3C8-EEA4A0E0D7D6}"/>
                </a:ext>
              </a:extLst>
            </p:cNvPr>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a:extLst>
                <a:ext uri="{FF2B5EF4-FFF2-40B4-BE49-F238E27FC236}">
                  <a16:creationId xmlns:a16="http://schemas.microsoft.com/office/drawing/2014/main" id="{2CFD971C-AEBF-62C1-8394-3AFDC37FA0FA}"/>
                </a:ext>
              </a:extLst>
            </p:cNvPr>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a:extLst>
                <a:ext uri="{FF2B5EF4-FFF2-40B4-BE49-F238E27FC236}">
                  <a16:creationId xmlns:a16="http://schemas.microsoft.com/office/drawing/2014/main" id="{789EFCF2-2842-8DFC-E4EE-B4EEA4FC0C1C}"/>
                </a:ext>
              </a:extLst>
            </p:cNvPr>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a:extLst>
                <a:ext uri="{FF2B5EF4-FFF2-40B4-BE49-F238E27FC236}">
                  <a16:creationId xmlns:a16="http://schemas.microsoft.com/office/drawing/2014/main" id="{932B5134-6FEF-CBC3-2904-383117BC24B0}"/>
                </a:ext>
              </a:extLst>
            </p:cNvPr>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a:extLst>
                <a:ext uri="{FF2B5EF4-FFF2-40B4-BE49-F238E27FC236}">
                  <a16:creationId xmlns:a16="http://schemas.microsoft.com/office/drawing/2014/main" id="{8DD07513-6FCF-6A37-8957-824EB1ACBB8B}"/>
                </a:ext>
              </a:extLst>
            </p:cNvPr>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a:extLst>
                <a:ext uri="{FF2B5EF4-FFF2-40B4-BE49-F238E27FC236}">
                  <a16:creationId xmlns:a16="http://schemas.microsoft.com/office/drawing/2014/main" id="{FE8BC421-3A1E-5B53-7511-ABFDEA1403C3}"/>
                </a:ext>
              </a:extLst>
            </p:cNvPr>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a:extLst>
                <a:ext uri="{FF2B5EF4-FFF2-40B4-BE49-F238E27FC236}">
                  <a16:creationId xmlns:a16="http://schemas.microsoft.com/office/drawing/2014/main" id="{C1EAE90D-211A-985C-51F1-7AC6AFBB43D3}"/>
                </a:ext>
              </a:extLst>
            </p:cNvPr>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a:extLst>
                <a:ext uri="{FF2B5EF4-FFF2-40B4-BE49-F238E27FC236}">
                  <a16:creationId xmlns:a16="http://schemas.microsoft.com/office/drawing/2014/main" id="{0685EDE2-0937-F1E5-3DAF-22C6C3B86AF6}"/>
                </a:ext>
              </a:extLst>
            </p:cNvPr>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a:extLst>
                <a:ext uri="{FF2B5EF4-FFF2-40B4-BE49-F238E27FC236}">
                  <a16:creationId xmlns:a16="http://schemas.microsoft.com/office/drawing/2014/main" id="{63982B0C-5105-AF32-00FC-4C5FF217C8B1}"/>
                </a:ext>
              </a:extLst>
            </p:cNvPr>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a:extLst>
                <a:ext uri="{FF2B5EF4-FFF2-40B4-BE49-F238E27FC236}">
                  <a16:creationId xmlns:a16="http://schemas.microsoft.com/office/drawing/2014/main" id="{491CCCF1-6CFB-A127-C32F-E56E923111C3}"/>
                </a:ext>
              </a:extLst>
            </p:cNvPr>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a:extLst>
                <a:ext uri="{FF2B5EF4-FFF2-40B4-BE49-F238E27FC236}">
                  <a16:creationId xmlns:a16="http://schemas.microsoft.com/office/drawing/2014/main" id="{7D638687-23FD-9395-C19D-8916BF3434C8}"/>
                </a:ext>
              </a:extLst>
            </p:cNvPr>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a:extLst>
                <a:ext uri="{FF2B5EF4-FFF2-40B4-BE49-F238E27FC236}">
                  <a16:creationId xmlns:a16="http://schemas.microsoft.com/office/drawing/2014/main" id="{7D8C1754-274C-F9DE-9CAC-519F5F301BED}"/>
                </a:ext>
              </a:extLst>
            </p:cNvPr>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a:extLst>
                <a:ext uri="{FF2B5EF4-FFF2-40B4-BE49-F238E27FC236}">
                  <a16:creationId xmlns:a16="http://schemas.microsoft.com/office/drawing/2014/main" id="{AE179FCE-8D86-06A1-BD70-EE5912A91037}"/>
                </a:ext>
              </a:extLst>
            </p:cNvPr>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a:extLst>
                <a:ext uri="{FF2B5EF4-FFF2-40B4-BE49-F238E27FC236}">
                  <a16:creationId xmlns:a16="http://schemas.microsoft.com/office/drawing/2014/main" id="{08E35AD5-B57B-24B8-128C-2D0E472D9D47}"/>
                </a:ext>
              </a:extLst>
            </p:cNvPr>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a:extLst>
                <a:ext uri="{FF2B5EF4-FFF2-40B4-BE49-F238E27FC236}">
                  <a16:creationId xmlns:a16="http://schemas.microsoft.com/office/drawing/2014/main" id="{CADF157B-2A61-2F51-AB65-F0CE2F94C2B3}"/>
                </a:ext>
              </a:extLst>
            </p:cNvPr>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a:extLst>
                <a:ext uri="{FF2B5EF4-FFF2-40B4-BE49-F238E27FC236}">
                  <a16:creationId xmlns:a16="http://schemas.microsoft.com/office/drawing/2014/main" id="{D61A6783-FF25-44D6-EFFC-0AB2F660973F}"/>
                </a:ext>
              </a:extLst>
            </p:cNvPr>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a:extLst>
                <a:ext uri="{FF2B5EF4-FFF2-40B4-BE49-F238E27FC236}">
                  <a16:creationId xmlns:a16="http://schemas.microsoft.com/office/drawing/2014/main" id="{ABC966E5-9BEB-8DC0-3E90-192FDB366C93}"/>
                </a:ext>
              </a:extLst>
            </p:cNvPr>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a:extLst>
                <a:ext uri="{FF2B5EF4-FFF2-40B4-BE49-F238E27FC236}">
                  <a16:creationId xmlns:a16="http://schemas.microsoft.com/office/drawing/2014/main" id="{815CDF19-6E9B-D9A0-8448-E7A55473C566}"/>
                </a:ext>
              </a:extLst>
            </p:cNvPr>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a:extLst>
                <a:ext uri="{FF2B5EF4-FFF2-40B4-BE49-F238E27FC236}">
                  <a16:creationId xmlns:a16="http://schemas.microsoft.com/office/drawing/2014/main" id="{1442BEB7-4715-F989-578A-713E792D9CFF}"/>
                </a:ext>
              </a:extLst>
            </p:cNvPr>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a:extLst>
                <a:ext uri="{FF2B5EF4-FFF2-40B4-BE49-F238E27FC236}">
                  <a16:creationId xmlns:a16="http://schemas.microsoft.com/office/drawing/2014/main" id="{73E942D1-4C7B-A29D-67EE-E6537C50C06A}"/>
                </a:ext>
              </a:extLst>
            </p:cNvPr>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a:extLst>
                <a:ext uri="{FF2B5EF4-FFF2-40B4-BE49-F238E27FC236}">
                  <a16:creationId xmlns:a16="http://schemas.microsoft.com/office/drawing/2014/main" id="{945087FF-C29C-1774-6411-77959BA05458}"/>
                </a:ext>
              </a:extLst>
            </p:cNvPr>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a:extLst>
                <a:ext uri="{FF2B5EF4-FFF2-40B4-BE49-F238E27FC236}">
                  <a16:creationId xmlns:a16="http://schemas.microsoft.com/office/drawing/2014/main" id="{4369D712-BF57-DB8B-955D-477F1F36E333}"/>
                </a:ext>
              </a:extLst>
            </p:cNvPr>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a:extLst>
                <a:ext uri="{FF2B5EF4-FFF2-40B4-BE49-F238E27FC236}">
                  <a16:creationId xmlns:a16="http://schemas.microsoft.com/office/drawing/2014/main" id="{250DD70F-22F2-1D73-8A4C-68E07DF97D40}"/>
                </a:ext>
              </a:extLst>
            </p:cNvPr>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a:extLst>
                <a:ext uri="{FF2B5EF4-FFF2-40B4-BE49-F238E27FC236}">
                  <a16:creationId xmlns:a16="http://schemas.microsoft.com/office/drawing/2014/main" id="{979CFA1C-660F-F97A-70D6-6BD142641CEC}"/>
                </a:ext>
              </a:extLst>
            </p:cNvPr>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a:extLst>
                <a:ext uri="{FF2B5EF4-FFF2-40B4-BE49-F238E27FC236}">
                  <a16:creationId xmlns:a16="http://schemas.microsoft.com/office/drawing/2014/main" id="{0C90081B-446D-E392-A4F2-650DFFE124C6}"/>
                </a:ext>
              </a:extLst>
            </p:cNvPr>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a:extLst>
                <a:ext uri="{FF2B5EF4-FFF2-40B4-BE49-F238E27FC236}">
                  <a16:creationId xmlns:a16="http://schemas.microsoft.com/office/drawing/2014/main" id="{0C9B1F4A-B14E-04EA-62DF-27CBF3196AAA}"/>
                </a:ext>
              </a:extLst>
            </p:cNvPr>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a:extLst>
                <a:ext uri="{FF2B5EF4-FFF2-40B4-BE49-F238E27FC236}">
                  <a16:creationId xmlns:a16="http://schemas.microsoft.com/office/drawing/2014/main" id="{268FBA87-C163-EF77-71E2-0A4F54F364F8}"/>
                </a:ext>
              </a:extLst>
            </p:cNvPr>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a:extLst>
                <a:ext uri="{FF2B5EF4-FFF2-40B4-BE49-F238E27FC236}">
                  <a16:creationId xmlns:a16="http://schemas.microsoft.com/office/drawing/2014/main" id="{D37BB69F-43ED-9900-D194-26A8BFACA8C8}"/>
                </a:ext>
              </a:extLst>
            </p:cNvPr>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a:extLst>
                <a:ext uri="{FF2B5EF4-FFF2-40B4-BE49-F238E27FC236}">
                  <a16:creationId xmlns:a16="http://schemas.microsoft.com/office/drawing/2014/main" id="{DD28A6F0-A6E4-00AC-BDCE-DCEA218B53E5}"/>
                </a:ext>
              </a:extLst>
            </p:cNvPr>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a:extLst>
                <a:ext uri="{FF2B5EF4-FFF2-40B4-BE49-F238E27FC236}">
                  <a16:creationId xmlns:a16="http://schemas.microsoft.com/office/drawing/2014/main" id="{BAD92B30-3A9F-1E43-9147-C9F557D386B0}"/>
                </a:ext>
              </a:extLst>
            </p:cNvPr>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a:extLst>
                <a:ext uri="{FF2B5EF4-FFF2-40B4-BE49-F238E27FC236}">
                  <a16:creationId xmlns:a16="http://schemas.microsoft.com/office/drawing/2014/main" id="{DCFFF888-93FE-8EBA-4B6C-1B36D2795110}"/>
                </a:ext>
              </a:extLst>
            </p:cNvPr>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a:extLst>
                <a:ext uri="{FF2B5EF4-FFF2-40B4-BE49-F238E27FC236}">
                  <a16:creationId xmlns:a16="http://schemas.microsoft.com/office/drawing/2014/main" id="{11D1C01F-53BE-906C-3043-31AF805C1096}"/>
                </a:ext>
              </a:extLst>
            </p:cNvPr>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a:extLst>
                <a:ext uri="{FF2B5EF4-FFF2-40B4-BE49-F238E27FC236}">
                  <a16:creationId xmlns:a16="http://schemas.microsoft.com/office/drawing/2014/main" id="{45C66212-E5A9-6562-FEEB-ECC7E1EC38D4}"/>
                </a:ext>
              </a:extLst>
            </p:cNvPr>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a:extLst>
                <a:ext uri="{FF2B5EF4-FFF2-40B4-BE49-F238E27FC236}">
                  <a16:creationId xmlns:a16="http://schemas.microsoft.com/office/drawing/2014/main" id="{AE9BD040-0A52-E7CD-7FA0-4DAB3595199A}"/>
                </a:ext>
              </a:extLst>
            </p:cNvPr>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a:extLst>
                <a:ext uri="{FF2B5EF4-FFF2-40B4-BE49-F238E27FC236}">
                  <a16:creationId xmlns:a16="http://schemas.microsoft.com/office/drawing/2014/main" id="{ADA7A18D-A482-0F4A-3251-0A46DAFB6622}"/>
                </a:ext>
              </a:extLst>
            </p:cNvPr>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a:extLst>
                <a:ext uri="{FF2B5EF4-FFF2-40B4-BE49-F238E27FC236}">
                  <a16:creationId xmlns:a16="http://schemas.microsoft.com/office/drawing/2014/main" id="{5E008DCC-853E-CD84-BAEC-FF223B355D72}"/>
                </a:ext>
              </a:extLst>
            </p:cNvPr>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a:extLst>
                <a:ext uri="{FF2B5EF4-FFF2-40B4-BE49-F238E27FC236}">
                  <a16:creationId xmlns:a16="http://schemas.microsoft.com/office/drawing/2014/main" id="{7B124B3C-DCA5-D98A-3F3D-39C7BBC3BD1D}"/>
                </a:ext>
              </a:extLst>
            </p:cNvPr>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a:extLst>
                <a:ext uri="{FF2B5EF4-FFF2-40B4-BE49-F238E27FC236}">
                  <a16:creationId xmlns:a16="http://schemas.microsoft.com/office/drawing/2014/main" id="{C4978FD7-8503-9B4D-7F80-8DC54AE8BD57}"/>
                </a:ext>
              </a:extLst>
            </p:cNvPr>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a:extLst>
                <a:ext uri="{FF2B5EF4-FFF2-40B4-BE49-F238E27FC236}">
                  <a16:creationId xmlns:a16="http://schemas.microsoft.com/office/drawing/2014/main" id="{0ADD1B3C-40FC-86B3-8DD0-897436EEBF12}"/>
                </a:ext>
              </a:extLst>
            </p:cNvPr>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a:extLst>
                <a:ext uri="{FF2B5EF4-FFF2-40B4-BE49-F238E27FC236}">
                  <a16:creationId xmlns:a16="http://schemas.microsoft.com/office/drawing/2014/main" id="{C4197F9B-9E29-9B4C-BCC7-BE6698CBF3CC}"/>
                </a:ext>
              </a:extLst>
            </p:cNvPr>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108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0">
          <a:extLst>
            <a:ext uri="{FF2B5EF4-FFF2-40B4-BE49-F238E27FC236}">
              <a16:creationId xmlns:a16="http://schemas.microsoft.com/office/drawing/2014/main" id="{047DA1A5-4DB5-6DFE-A720-BA63E741C28E}"/>
            </a:ext>
          </a:extLst>
        </p:cNvPr>
        <p:cNvGrpSpPr/>
        <p:nvPr/>
      </p:nvGrpSpPr>
      <p:grpSpPr>
        <a:xfrm>
          <a:off x="0" y="0"/>
          <a:ext cx="0" cy="0"/>
          <a:chOff x="0" y="0"/>
          <a:chExt cx="0" cy="0"/>
        </a:xfrm>
      </p:grpSpPr>
      <p:sp>
        <p:nvSpPr>
          <p:cNvPr id="1071" name="Google Shape;1071;p26">
            <a:extLst>
              <a:ext uri="{FF2B5EF4-FFF2-40B4-BE49-F238E27FC236}">
                <a16:creationId xmlns:a16="http://schemas.microsoft.com/office/drawing/2014/main" id="{35A08C0E-E450-4BF2-667A-1B50D7F737FF}"/>
              </a:ext>
            </a:extLst>
          </p:cNvPr>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modelling</a:t>
            </a:r>
            <a:endParaRPr dirty="0"/>
          </a:p>
        </p:txBody>
      </p:sp>
      <p:sp>
        <p:nvSpPr>
          <p:cNvPr id="1072" name="Google Shape;1072;p26">
            <a:extLst>
              <a:ext uri="{FF2B5EF4-FFF2-40B4-BE49-F238E27FC236}">
                <a16:creationId xmlns:a16="http://schemas.microsoft.com/office/drawing/2014/main" id="{06FFBC66-93B0-3421-54D0-7F91FED0BF97}"/>
              </a:ext>
            </a:extLst>
          </p:cNvPr>
          <p:cNvSpPr txBox="1">
            <a:spLocks noGrp="1"/>
          </p:cNvSpPr>
          <p:nvPr>
            <p:ph type="title"/>
          </p:nvPr>
        </p:nvSpPr>
        <p:spPr>
          <a:xfrm>
            <a:off x="720000" y="1404675"/>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073" name="Google Shape;1073;p26">
            <a:extLst>
              <a:ext uri="{FF2B5EF4-FFF2-40B4-BE49-F238E27FC236}">
                <a16:creationId xmlns:a16="http://schemas.microsoft.com/office/drawing/2014/main" id="{09E3CC41-F419-F827-6650-72C44C4013F4}"/>
              </a:ext>
            </a:extLst>
          </p:cNvPr>
          <p:cNvSpPr txBox="1">
            <a:spLocks noGrp="1"/>
          </p:cNvSpPr>
          <p:nvPr>
            <p:ph type="title" idx="2"/>
          </p:nvPr>
        </p:nvSpPr>
        <p:spPr>
          <a:xfrm>
            <a:off x="4108594" y="3028409"/>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1074" name="Google Shape;1074;p26">
            <a:extLst>
              <a:ext uri="{FF2B5EF4-FFF2-40B4-BE49-F238E27FC236}">
                <a16:creationId xmlns:a16="http://schemas.microsoft.com/office/drawing/2014/main" id="{6B37039C-1664-C4DA-9D21-FE33B9454500}"/>
              </a:ext>
            </a:extLst>
          </p:cNvPr>
          <p:cNvSpPr txBox="1">
            <a:spLocks noGrp="1"/>
          </p:cNvSpPr>
          <p:nvPr>
            <p:ph type="title" idx="3"/>
          </p:nvPr>
        </p:nvSpPr>
        <p:spPr>
          <a:xfrm>
            <a:off x="4108594" y="1306360"/>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076" name="Google Shape;1076;p26">
            <a:extLst>
              <a:ext uri="{FF2B5EF4-FFF2-40B4-BE49-F238E27FC236}">
                <a16:creationId xmlns:a16="http://schemas.microsoft.com/office/drawing/2014/main" id="{5C3E1968-F56D-A8B8-8460-97DC6C884104}"/>
              </a:ext>
            </a:extLst>
          </p:cNvPr>
          <p:cNvSpPr txBox="1">
            <a:spLocks noGrp="1"/>
          </p:cNvSpPr>
          <p:nvPr>
            <p:ph type="title" idx="5"/>
          </p:nvPr>
        </p:nvSpPr>
        <p:spPr>
          <a:xfrm>
            <a:off x="720000" y="3028416"/>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1078" name="Google Shape;1078;p26">
            <a:extLst>
              <a:ext uri="{FF2B5EF4-FFF2-40B4-BE49-F238E27FC236}">
                <a16:creationId xmlns:a16="http://schemas.microsoft.com/office/drawing/2014/main" id="{CCB857DE-B438-ED00-958A-64C91634B784}"/>
              </a:ext>
            </a:extLst>
          </p:cNvPr>
          <p:cNvSpPr txBox="1">
            <a:spLocks noGrp="1"/>
          </p:cNvSpPr>
          <p:nvPr>
            <p:ph type="subTitle" idx="1"/>
          </p:nvPr>
        </p:nvSpPr>
        <p:spPr>
          <a:xfrm>
            <a:off x="719999" y="1852268"/>
            <a:ext cx="2195081" cy="6366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Open Sans" panose="020B0606030504020204" pitchFamily="34" charset="0"/>
                <a:ea typeface="Open Sans" panose="020B0606030504020204" pitchFamily="34" charset="0"/>
                <a:cs typeface="Open Sans" panose="020B0606030504020204" pitchFamily="34" charset="0"/>
              </a:rPr>
              <a:t>Activity Diagram</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79" name="Google Shape;1079;p26">
            <a:extLst>
              <a:ext uri="{FF2B5EF4-FFF2-40B4-BE49-F238E27FC236}">
                <a16:creationId xmlns:a16="http://schemas.microsoft.com/office/drawing/2014/main" id="{1DD16410-46F2-BE37-8F2F-03A0B510AB39}"/>
              </a:ext>
            </a:extLst>
          </p:cNvPr>
          <p:cNvSpPr txBox="1">
            <a:spLocks noGrp="1"/>
          </p:cNvSpPr>
          <p:nvPr>
            <p:ph type="subTitle" idx="7"/>
          </p:nvPr>
        </p:nvSpPr>
        <p:spPr>
          <a:xfrm>
            <a:off x="4108593" y="1753953"/>
            <a:ext cx="2340333" cy="735000"/>
          </a:xfrm>
          <a:prstGeom prst="rect">
            <a:avLst/>
          </a:prstGeom>
          <a:noFill/>
          <a:ln>
            <a:noFill/>
          </a:ln>
        </p:spPr>
        <p:txBody>
          <a:bodyPr spcFirstLastPara="1" wrap="square" lIns="91425" tIns="91425" rIns="91425" bIns="91425" anchor="t" anchorCtr="0">
            <a:noAutofit/>
          </a:bodyPr>
          <a:lstStyle/>
          <a:p>
            <a:pPr marL="0" indent="0"/>
            <a:r>
              <a:rPr lang="en" dirty="0">
                <a:latin typeface="Open Sans" panose="020B0606030504020204" pitchFamily="34" charset="0"/>
                <a:ea typeface="Open Sans" panose="020B0606030504020204" pitchFamily="34" charset="0"/>
                <a:cs typeface="Open Sans" panose="020B0606030504020204" pitchFamily="34" charset="0"/>
              </a:rPr>
              <a:t>Sequence Diagram</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80" name="Google Shape;1080;p26">
            <a:extLst>
              <a:ext uri="{FF2B5EF4-FFF2-40B4-BE49-F238E27FC236}">
                <a16:creationId xmlns:a16="http://schemas.microsoft.com/office/drawing/2014/main" id="{A93E23F1-E873-45B8-FD7F-AD6660A41F15}"/>
              </a:ext>
            </a:extLst>
          </p:cNvPr>
          <p:cNvSpPr txBox="1">
            <a:spLocks noGrp="1"/>
          </p:cNvSpPr>
          <p:nvPr>
            <p:ph type="subTitle" idx="8"/>
          </p:nvPr>
        </p:nvSpPr>
        <p:spPr>
          <a:xfrm>
            <a:off x="719999" y="3476009"/>
            <a:ext cx="3088855" cy="735000"/>
          </a:xfrm>
          <a:prstGeom prst="rect">
            <a:avLst/>
          </a:prstGeom>
          <a:noFill/>
          <a:ln>
            <a:noFill/>
          </a:ln>
        </p:spPr>
        <p:txBody>
          <a:bodyPr spcFirstLastPara="1" wrap="square" lIns="91425" tIns="91425" rIns="91425" bIns="91425" anchor="t" anchorCtr="0">
            <a:noAutofit/>
          </a:bodyPr>
          <a:lstStyle/>
          <a:p>
            <a:pPr marL="0" indent="0"/>
            <a:r>
              <a:rPr lang="en-US" dirty="0">
                <a:latin typeface="Open Sans" panose="020B0606030504020204" pitchFamily="34" charset="0"/>
                <a:ea typeface="Open Sans" panose="020B0606030504020204" pitchFamily="34" charset="0"/>
                <a:cs typeface="Open Sans" panose="020B0606030504020204" pitchFamily="34" charset="0"/>
              </a:rPr>
              <a:t>Class Diagram</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81" name="Google Shape;1081;p26">
            <a:extLst>
              <a:ext uri="{FF2B5EF4-FFF2-40B4-BE49-F238E27FC236}">
                <a16:creationId xmlns:a16="http://schemas.microsoft.com/office/drawing/2014/main" id="{17EE8A4A-A775-CC10-C8E6-053E3AC8129A}"/>
              </a:ext>
            </a:extLst>
          </p:cNvPr>
          <p:cNvSpPr txBox="1">
            <a:spLocks noGrp="1"/>
          </p:cNvSpPr>
          <p:nvPr>
            <p:ph type="subTitle" idx="9"/>
          </p:nvPr>
        </p:nvSpPr>
        <p:spPr>
          <a:xfrm>
            <a:off x="4108593" y="3476009"/>
            <a:ext cx="2126327" cy="735000"/>
          </a:xfrm>
          <a:prstGeom prst="rect">
            <a:avLst/>
          </a:prstGeom>
          <a:noFill/>
          <a:ln>
            <a:noFill/>
          </a:ln>
        </p:spPr>
        <p:txBody>
          <a:bodyPr spcFirstLastPara="1" wrap="square" lIns="91425" tIns="91425" rIns="91425" bIns="91425" anchor="t" anchorCtr="0">
            <a:noAutofit/>
          </a:bodyPr>
          <a:lstStyle/>
          <a:p>
            <a:pPr marL="0" indent="0"/>
            <a:r>
              <a:rPr lang="en-US" dirty="0">
                <a:latin typeface="Open Sans" panose="020B0606030504020204" pitchFamily="34" charset="0"/>
                <a:ea typeface="Open Sans" panose="020B0606030504020204" pitchFamily="34" charset="0"/>
                <a:cs typeface="Open Sans" panose="020B0606030504020204" pitchFamily="34" charset="0"/>
              </a:rPr>
              <a:t>User interface</a:t>
            </a:r>
            <a:endParaRPr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084" name="Google Shape;1084;p26">
            <a:extLst>
              <a:ext uri="{FF2B5EF4-FFF2-40B4-BE49-F238E27FC236}">
                <a16:creationId xmlns:a16="http://schemas.microsoft.com/office/drawing/2014/main" id="{D74FF8C7-CECD-8568-28BC-43EF689347F9}"/>
              </a:ext>
            </a:extLst>
          </p:cNvPr>
          <p:cNvGrpSpPr/>
          <p:nvPr/>
        </p:nvGrpSpPr>
        <p:grpSpPr>
          <a:xfrm>
            <a:off x="6444695" y="1114373"/>
            <a:ext cx="1986215" cy="3269968"/>
            <a:chOff x="6934075" y="1778325"/>
            <a:chExt cx="689275" cy="1134775"/>
          </a:xfrm>
        </p:grpSpPr>
        <p:sp>
          <p:nvSpPr>
            <p:cNvPr id="1085" name="Google Shape;1085;p26">
              <a:extLst>
                <a:ext uri="{FF2B5EF4-FFF2-40B4-BE49-F238E27FC236}">
                  <a16:creationId xmlns:a16="http://schemas.microsoft.com/office/drawing/2014/main" id="{FE019CAA-298F-BED7-D7DF-C308B5BDA58A}"/>
                </a:ext>
              </a:extLst>
            </p:cNvPr>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a:extLst>
                <a:ext uri="{FF2B5EF4-FFF2-40B4-BE49-F238E27FC236}">
                  <a16:creationId xmlns:a16="http://schemas.microsoft.com/office/drawing/2014/main" id="{D77883AA-2393-DD0B-373D-00A3F1EF566B}"/>
                </a:ext>
              </a:extLst>
            </p:cNvPr>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a:extLst>
                <a:ext uri="{FF2B5EF4-FFF2-40B4-BE49-F238E27FC236}">
                  <a16:creationId xmlns:a16="http://schemas.microsoft.com/office/drawing/2014/main" id="{A7285C48-6B3C-699C-460B-D2363B83F1F6}"/>
                </a:ext>
              </a:extLst>
            </p:cNvPr>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a:extLst>
                <a:ext uri="{FF2B5EF4-FFF2-40B4-BE49-F238E27FC236}">
                  <a16:creationId xmlns:a16="http://schemas.microsoft.com/office/drawing/2014/main" id="{49CE6524-0DBD-27DC-DE22-0D50779D172C}"/>
                </a:ext>
              </a:extLst>
            </p:cNvPr>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a:extLst>
                <a:ext uri="{FF2B5EF4-FFF2-40B4-BE49-F238E27FC236}">
                  <a16:creationId xmlns:a16="http://schemas.microsoft.com/office/drawing/2014/main" id="{5107014C-C514-5DF3-46C1-AA2ED7C598F2}"/>
                </a:ext>
              </a:extLst>
            </p:cNvPr>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a:extLst>
                <a:ext uri="{FF2B5EF4-FFF2-40B4-BE49-F238E27FC236}">
                  <a16:creationId xmlns:a16="http://schemas.microsoft.com/office/drawing/2014/main" id="{FE699608-CF54-73CB-9273-88812A2AE962}"/>
                </a:ext>
              </a:extLst>
            </p:cNvPr>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a:extLst>
                <a:ext uri="{FF2B5EF4-FFF2-40B4-BE49-F238E27FC236}">
                  <a16:creationId xmlns:a16="http://schemas.microsoft.com/office/drawing/2014/main" id="{BF3CF2EA-C838-6429-315B-80860C64EBEF}"/>
                </a:ext>
              </a:extLst>
            </p:cNvPr>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a:extLst>
                <a:ext uri="{FF2B5EF4-FFF2-40B4-BE49-F238E27FC236}">
                  <a16:creationId xmlns:a16="http://schemas.microsoft.com/office/drawing/2014/main" id="{8AF7DEAE-906F-C934-F898-79DADC9DCD06}"/>
                </a:ext>
              </a:extLst>
            </p:cNvPr>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a:extLst>
                <a:ext uri="{FF2B5EF4-FFF2-40B4-BE49-F238E27FC236}">
                  <a16:creationId xmlns:a16="http://schemas.microsoft.com/office/drawing/2014/main" id="{DFDD6A83-C8E0-4EB4-0902-3A206EB0E183}"/>
                </a:ext>
              </a:extLst>
            </p:cNvPr>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a:extLst>
                <a:ext uri="{FF2B5EF4-FFF2-40B4-BE49-F238E27FC236}">
                  <a16:creationId xmlns:a16="http://schemas.microsoft.com/office/drawing/2014/main" id="{5F20DBC0-F79F-C74E-C82F-6E8AFB19948D}"/>
                </a:ext>
              </a:extLst>
            </p:cNvPr>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a:extLst>
                <a:ext uri="{FF2B5EF4-FFF2-40B4-BE49-F238E27FC236}">
                  <a16:creationId xmlns:a16="http://schemas.microsoft.com/office/drawing/2014/main" id="{5C12E338-96F7-4BC0-2C79-26FE69BBC1B2}"/>
                </a:ext>
              </a:extLst>
            </p:cNvPr>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a:extLst>
                <a:ext uri="{FF2B5EF4-FFF2-40B4-BE49-F238E27FC236}">
                  <a16:creationId xmlns:a16="http://schemas.microsoft.com/office/drawing/2014/main" id="{C82BD88F-94C5-DE32-BC87-B824C5CAB035}"/>
                </a:ext>
              </a:extLst>
            </p:cNvPr>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6">
              <a:extLst>
                <a:ext uri="{FF2B5EF4-FFF2-40B4-BE49-F238E27FC236}">
                  <a16:creationId xmlns:a16="http://schemas.microsoft.com/office/drawing/2014/main" id="{979BDCED-65C0-DEC3-0EB5-E40AE6DFFCF8}"/>
                </a:ext>
              </a:extLst>
            </p:cNvPr>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6">
              <a:extLst>
                <a:ext uri="{FF2B5EF4-FFF2-40B4-BE49-F238E27FC236}">
                  <a16:creationId xmlns:a16="http://schemas.microsoft.com/office/drawing/2014/main" id="{16BC5CE4-46A2-38EA-59BA-CB329CC8FEAF}"/>
                </a:ext>
              </a:extLst>
            </p:cNvPr>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a:extLst>
                <a:ext uri="{FF2B5EF4-FFF2-40B4-BE49-F238E27FC236}">
                  <a16:creationId xmlns:a16="http://schemas.microsoft.com/office/drawing/2014/main" id="{BFCA3B6F-D2D1-2495-11EE-A0DE9AEA303C}"/>
                </a:ext>
              </a:extLst>
            </p:cNvPr>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a:extLst>
                <a:ext uri="{FF2B5EF4-FFF2-40B4-BE49-F238E27FC236}">
                  <a16:creationId xmlns:a16="http://schemas.microsoft.com/office/drawing/2014/main" id="{9FE143E7-0C10-0235-8E4A-E6D83E4BD1CF}"/>
                </a:ext>
              </a:extLst>
            </p:cNvPr>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6">
              <a:extLst>
                <a:ext uri="{FF2B5EF4-FFF2-40B4-BE49-F238E27FC236}">
                  <a16:creationId xmlns:a16="http://schemas.microsoft.com/office/drawing/2014/main" id="{3FC024D0-BDDA-6FDC-5418-6A9BD2FEE6E0}"/>
                </a:ext>
              </a:extLst>
            </p:cNvPr>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6">
              <a:extLst>
                <a:ext uri="{FF2B5EF4-FFF2-40B4-BE49-F238E27FC236}">
                  <a16:creationId xmlns:a16="http://schemas.microsoft.com/office/drawing/2014/main" id="{079962D6-B807-0AFA-896D-0A5C48035CB2}"/>
                </a:ext>
              </a:extLst>
            </p:cNvPr>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a:extLst>
                <a:ext uri="{FF2B5EF4-FFF2-40B4-BE49-F238E27FC236}">
                  <a16:creationId xmlns:a16="http://schemas.microsoft.com/office/drawing/2014/main" id="{515DED87-5EBC-D9A3-D5B2-D212B40C38BF}"/>
                </a:ext>
              </a:extLst>
            </p:cNvPr>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a:extLst>
                <a:ext uri="{FF2B5EF4-FFF2-40B4-BE49-F238E27FC236}">
                  <a16:creationId xmlns:a16="http://schemas.microsoft.com/office/drawing/2014/main" id="{5B54BBA2-8426-CBA7-0B2B-5E5B084635F7}"/>
                </a:ext>
              </a:extLst>
            </p:cNvPr>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6">
              <a:extLst>
                <a:ext uri="{FF2B5EF4-FFF2-40B4-BE49-F238E27FC236}">
                  <a16:creationId xmlns:a16="http://schemas.microsoft.com/office/drawing/2014/main" id="{FF812406-C159-DA72-0D3F-D27C9EF6DBD5}"/>
                </a:ext>
              </a:extLst>
            </p:cNvPr>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6">
              <a:extLst>
                <a:ext uri="{FF2B5EF4-FFF2-40B4-BE49-F238E27FC236}">
                  <a16:creationId xmlns:a16="http://schemas.microsoft.com/office/drawing/2014/main" id="{BD0ABB2E-C362-8C84-9846-CCB2BC56347A}"/>
                </a:ext>
              </a:extLst>
            </p:cNvPr>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a:extLst>
                <a:ext uri="{FF2B5EF4-FFF2-40B4-BE49-F238E27FC236}">
                  <a16:creationId xmlns:a16="http://schemas.microsoft.com/office/drawing/2014/main" id="{0954E63D-ACB7-E559-A17F-9890E2A039CE}"/>
                </a:ext>
              </a:extLst>
            </p:cNvPr>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a:extLst>
                <a:ext uri="{FF2B5EF4-FFF2-40B4-BE49-F238E27FC236}">
                  <a16:creationId xmlns:a16="http://schemas.microsoft.com/office/drawing/2014/main" id="{62521DF6-541C-8E45-FA1B-2E8688EC11B0}"/>
                </a:ext>
              </a:extLst>
            </p:cNvPr>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a:extLst>
                <a:ext uri="{FF2B5EF4-FFF2-40B4-BE49-F238E27FC236}">
                  <a16:creationId xmlns:a16="http://schemas.microsoft.com/office/drawing/2014/main" id="{68FFCEDE-DC0A-A53F-99C0-6218EFF20C2F}"/>
                </a:ext>
              </a:extLst>
            </p:cNvPr>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a:extLst>
                <a:ext uri="{FF2B5EF4-FFF2-40B4-BE49-F238E27FC236}">
                  <a16:creationId xmlns:a16="http://schemas.microsoft.com/office/drawing/2014/main" id="{82B897BF-6750-91E7-09B9-E73B5A0EFA5B}"/>
                </a:ext>
              </a:extLst>
            </p:cNvPr>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a:extLst>
                <a:ext uri="{FF2B5EF4-FFF2-40B4-BE49-F238E27FC236}">
                  <a16:creationId xmlns:a16="http://schemas.microsoft.com/office/drawing/2014/main" id="{44517572-1E7B-6D1B-3711-3CFF96DC85ED}"/>
                </a:ext>
              </a:extLst>
            </p:cNvPr>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a:extLst>
                <a:ext uri="{FF2B5EF4-FFF2-40B4-BE49-F238E27FC236}">
                  <a16:creationId xmlns:a16="http://schemas.microsoft.com/office/drawing/2014/main" id="{494C59DE-EF40-003A-F39B-C092975393D4}"/>
                </a:ext>
              </a:extLst>
            </p:cNvPr>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a:extLst>
                <a:ext uri="{FF2B5EF4-FFF2-40B4-BE49-F238E27FC236}">
                  <a16:creationId xmlns:a16="http://schemas.microsoft.com/office/drawing/2014/main" id="{05686E4D-7C87-DF6B-372B-EFF70004CFF8}"/>
                </a:ext>
              </a:extLst>
            </p:cNvPr>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6">
              <a:extLst>
                <a:ext uri="{FF2B5EF4-FFF2-40B4-BE49-F238E27FC236}">
                  <a16:creationId xmlns:a16="http://schemas.microsoft.com/office/drawing/2014/main" id="{5CC19232-FFCB-0662-5879-D080B038FD76}"/>
                </a:ext>
              </a:extLst>
            </p:cNvPr>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6">
              <a:extLst>
                <a:ext uri="{FF2B5EF4-FFF2-40B4-BE49-F238E27FC236}">
                  <a16:creationId xmlns:a16="http://schemas.microsoft.com/office/drawing/2014/main" id="{9096E695-3D81-C971-2F85-D078823993AE}"/>
                </a:ext>
              </a:extLst>
            </p:cNvPr>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6">
              <a:extLst>
                <a:ext uri="{FF2B5EF4-FFF2-40B4-BE49-F238E27FC236}">
                  <a16:creationId xmlns:a16="http://schemas.microsoft.com/office/drawing/2014/main" id="{480C7AF3-C38C-DB5B-742E-2ED4C37F7E4A}"/>
                </a:ext>
              </a:extLst>
            </p:cNvPr>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a:extLst>
                <a:ext uri="{FF2B5EF4-FFF2-40B4-BE49-F238E27FC236}">
                  <a16:creationId xmlns:a16="http://schemas.microsoft.com/office/drawing/2014/main" id="{35E7FED6-C71F-2096-E2B3-6F42DD41D571}"/>
                </a:ext>
              </a:extLst>
            </p:cNvPr>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a:extLst>
                <a:ext uri="{FF2B5EF4-FFF2-40B4-BE49-F238E27FC236}">
                  <a16:creationId xmlns:a16="http://schemas.microsoft.com/office/drawing/2014/main" id="{90044169-7A0D-0B3E-0721-733913E0B0A1}"/>
                </a:ext>
              </a:extLst>
            </p:cNvPr>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a:extLst>
                <a:ext uri="{FF2B5EF4-FFF2-40B4-BE49-F238E27FC236}">
                  <a16:creationId xmlns:a16="http://schemas.microsoft.com/office/drawing/2014/main" id="{DA17108E-3510-A5B8-8D88-A18C0A514820}"/>
                </a:ext>
              </a:extLst>
            </p:cNvPr>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6">
              <a:extLst>
                <a:ext uri="{FF2B5EF4-FFF2-40B4-BE49-F238E27FC236}">
                  <a16:creationId xmlns:a16="http://schemas.microsoft.com/office/drawing/2014/main" id="{2F281A54-2120-1267-28DD-16BBC42E7F11}"/>
                </a:ext>
              </a:extLst>
            </p:cNvPr>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a:extLst>
                <a:ext uri="{FF2B5EF4-FFF2-40B4-BE49-F238E27FC236}">
                  <a16:creationId xmlns:a16="http://schemas.microsoft.com/office/drawing/2014/main" id="{FBF8588B-767D-9D5E-ABF0-94F8678D803E}"/>
                </a:ext>
              </a:extLst>
            </p:cNvPr>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6">
              <a:extLst>
                <a:ext uri="{FF2B5EF4-FFF2-40B4-BE49-F238E27FC236}">
                  <a16:creationId xmlns:a16="http://schemas.microsoft.com/office/drawing/2014/main" id="{A8181B54-4ACD-AA82-783A-2907262E0A4B}"/>
                </a:ext>
              </a:extLst>
            </p:cNvPr>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6">
              <a:extLst>
                <a:ext uri="{FF2B5EF4-FFF2-40B4-BE49-F238E27FC236}">
                  <a16:creationId xmlns:a16="http://schemas.microsoft.com/office/drawing/2014/main" id="{193D3365-BD53-87EE-C391-0302CCABCA88}"/>
                </a:ext>
              </a:extLst>
            </p:cNvPr>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a:extLst>
                <a:ext uri="{FF2B5EF4-FFF2-40B4-BE49-F238E27FC236}">
                  <a16:creationId xmlns:a16="http://schemas.microsoft.com/office/drawing/2014/main" id="{AABFDF8B-AC1A-C7FB-D5A5-E2F5C15AE8DB}"/>
                </a:ext>
              </a:extLst>
            </p:cNvPr>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a:extLst>
                <a:ext uri="{FF2B5EF4-FFF2-40B4-BE49-F238E27FC236}">
                  <a16:creationId xmlns:a16="http://schemas.microsoft.com/office/drawing/2014/main" id="{3F37124E-AED6-B785-457A-353AD8E532ED}"/>
                </a:ext>
              </a:extLst>
            </p:cNvPr>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a:extLst>
                <a:ext uri="{FF2B5EF4-FFF2-40B4-BE49-F238E27FC236}">
                  <a16:creationId xmlns:a16="http://schemas.microsoft.com/office/drawing/2014/main" id="{3404E511-EF04-E3DE-B63D-F2024F7020F5}"/>
                </a:ext>
              </a:extLst>
            </p:cNvPr>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a:extLst>
                <a:ext uri="{FF2B5EF4-FFF2-40B4-BE49-F238E27FC236}">
                  <a16:creationId xmlns:a16="http://schemas.microsoft.com/office/drawing/2014/main" id="{A467255B-D7AB-C1FE-13F0-523E69E73924}"/>
                </a:ext>
              </a:extLst>
            </p:cNvPr>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a:extLst>
                <a:ext uri="{FF2B5EF4-FFF2-40B4-BE49-F238E27FC236}">
                  <a16:creationId xmlns:a16="http://schemas.microsoft.com/office/drawing/2014/main" id="{41B68135-FABC-8C07-53CB-C2EF1157786E}"/>
                </a:ext>
              </a:extLst>
            </p:cNvPr>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6">
              <a:extLst>
                <a:ext uri="{FF2B5EF4-FFF2-40B4-BE49-F238E27FC236}">
                  <a16:creationId xmlns:a16="http://schemas.microsoft.com/office/drawing/2014/main" id="{0AB74143-6F6A-ED5E-07D7-DFFF6B4EE225}"/>
                </a:ext>
              </a:extLst>
            </p:cNvPr>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a:extLst>
                <a:ext uri="{FF2B5EF4-FFF2-40B4-BE49-F238E27FC236}">
                  <a16:creationId xmlns:a16="http://schemas.microsoft.com/office/drawing/2014/main" id="{8AFDCF34-4DD8-442A-8DB2-149D1BADE3E6}"/>
                </a:ext>
              </a:extLst>
            </p:cNvPr>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a:extLst>
                <a:ext uri="{FF2B5EF4-FFF2-40B4-BE49-F238E27FC236}">
                  <a16:creationId xmlns:a16="http://schemas.microsoft.com/office/drawing/2014/main" id="{9AD86C33-1072-956C-8013-A920C5002685}"/>
                </a:ext>
              </a:extLst>
            </p:cNvPr>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a:extLst>
                <a:ext uri="{FF2B5EF4-FFF2-40B4-BE49-F238E27FC236}">
                  <a16:creationId xmlns:a16="http://schemas.microsoft.com/office/drawing/2014/main" id="{D0EAE1D1-4425-2047-8B15-54FA02A1C51A}"/>
                </a:ext>
              </a:extLst>
            </p:cNvPr>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a:extLst>
                <a:ext uri="{FF2B5EF4-FFF2-40B4-BE49-F238E27FC236}">
                  <a16:creationId xmlns:a16="http://schemas.microsoft.com/office/drawing/2014/main" id="{6B729A86-46F7-CC17-5FC8-99FB468A55FE}"/>
                </a:ext>
              </a:extLst>
            </p:cNvPr>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a:extLst>
                <a:ext uri="{FF2B5EF4-FFF2-40B4-BE49-F238E27FC236}">
                  <a16:creationId xmlns:a16="http://schemas.microsoft.com/office/drawing/2014/main" id="{B67DB33A-5421-1441-1A35-4386A8CBA479}"/>
                </a:ext>
              </a:extLst>
            </p:cNvPr>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a:extLst>
                <a:ext uri="{FF2B5EF4-FFF2-40B4-BE49-F238E27FC236}">
                  <a16:creationId xmlns:a16="http://schemas.microsoft.com/office/drawing/2014/main" id="{9C3E84BB-5FDC-A2F6-B1D4-EC647613CE36}"/>
                </a:ext>
              </a:extLst>
            </p:cNvPr>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a:extLst>
                <a:ext uri="{FF2B5EF4-FFF2-40B4-BE49-F238E27FC236}">
                  <a16:creationId xmlns:a16="http://schemas.microsoft.com/office/drawing/2014/main" id="{E74148AA-91CF-6EE9-A6A1-F782E4BE1378}"/>
                </a:ext>
              </a:extLst>
            </p:cNvPr>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a:extLst>
                <a:ext uri="{FF2B5EF4-FFF2-40B4-BE49-F238E27FC236}">
                  <a16:creationId xmlns:a16="http://schemas.microsoft.com/office/drawing/2014/main" id="{A515E83D-528C-F5A6-2641-5A2586BEABEF}"/>
                </a:ext>
              </a:extLst>
            </p:cNvPr>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a:extLst>
                <a:ext uri="{FF2B5EF4-FFF2-40B4-BE49-F238E27FC236}">
                  <a16:creationId xmlns:a16="http://schemas.microsoft.com/office/drawing/2014/main" id="{1D2B4965-75CF-D38F-C592-ED01C6BE2ECA}"/>
                </a:ext>
              </a:extLst>
            </p:cNvPr>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a:extLst>
                <a:ext uri="{FF2B5EF4-FFF2-40B4-BE49-F238E27FC236}">
                  <a16:creationId xmlns:a16="http://schemas.microsoft.com/office/drawing/2014/main" id="{2E533045-4B9C-709A-7D67-4E5763DC4532}"/>
                </a:ext>
              </a:extLst>
            </p:cNvPr>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a:extLst>
                <a:ext uri="{FF2B5EF4-FFF2-40B4-BE49-F238E27FC236}">
                  <a16:creationId xmlns:a16="http://schemas.microsoft.com/office/drawing/2014/main" id="{AD53994C-58BB-E5AA-4CD0-7FBC316ECC04}"/>
                </a:ext>
              </a:extLst>
            </p:cNvPr>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a:extLst>
                <a:ext uri="{FF2B5EF4-FFF2-40B4-BE49-F238E27FC236}">
                  <a16:creationId xmlns:a16="http://schemas.microsoft.com/office/drawing/2014/main" id="{DD02E713-B87E-1E4A-5338-1D21072DF5BC}"/>
                </a:ext>
              </a:extLst>
            </p:cNvPr>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a:extLst>
                <a:ext uri="{FF2B5EF4-FFF2-40B4-BE49-F238E27FC236}">
                  <a16:creationId xmlns:a16="http://schemas.microsoft.com/office/drawing/2014/main" id="{C34E84A7-39FC-D071-F394-FE0748289B55}"/>
                </a:ext>
              </a:extLst>
            </p:cNvPr>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a:extLst>
                <a:ext uri="{FF2B5EF4-FFF2-40B4-BE49-F238E27FC236}">
                  <a16:creationId xmlns:a16="http://schemas.microsoft.com/office/drawing/2014/main" id="{517E9C36-6D21-F447-7FF8-19B56D899890}"/>
                </a:ext>
              </a:extLst>
            </p:cNvPr>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a:extLst>
                <a:ext uri="{FF2B5EF4-FFF2-40B4-BE49-F238E27FC236}">
                  <a16:creationId xmlns:a16="http://schemas.microsoft.com/office/drawing/2014/main" id="{2E4DB386-71EE-DFE6-51D6-A06ACCE320F0}"/>
                </a:ext>
              </a:extLst>
            </p:cNvPr>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a:extLst>
                <a:ext uri="{FF2B5EF4-FFF2-40B4-BE49-F238E27FC236}">
                  <a16:creationId xmlns:a16="http://schemas.microsoft.com/office/drawing/2014/main" id="{F0C58DD0-19D3-F009-D01A-A570C66665B2}"/>
                </a:ext>
              </a:extLst>
            </p:cNvPr>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a:extLst>
                <a:ext uri="{FF2B5EF4-FFF2-40B4-BE49-F238E27FC236}">
                  <a16:creationId xmlns:a16="http://schemas.microsoft.com/office/drawing/2014/main" id="{4FDE0564-6321-4789-5B51-8D7D76CBF160}"/>
                </a:ext>
              </a:extLst>
            </p:cNvPr>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a:extLst>
                <a:ext uri="{FF2B5EF4-FFF2-40B4-BE49-F238E27FC236}">
                  <a16:creationId xmlns:a16="http://schemas.microsoft.com/office/drawing/2014/main" id="{9E488324-60B5-746A-410E-15225795D6D7}"/>
                </a:ext>
              </a:extLst>
            </p:cNvPr>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a:extLst>
                <a:ext uri="{FF2B5EF4-FFF2-40B4-BE49-F238E27FC236}">
                  <a16:creationId xmlns:a16="http://schemas.microsoft.com/office/drawing/2014/main" id="{AB4E2E57-4FFE-46F3-47F8-7A4754D30F40}"/>
                </a:ext>
              </a:extLst>
            </p:cNvPr>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a:extLst>
                <a:ext uri="{FF2B5EF4-FFF2-40B4-BE49-F238E27FC236}">
                  <a16:creationId xmlns:a16="http://schemas.microsoft.com/office/drawing/2014/main" id="{90220D10-E66D-F876-5EFB-0B13A6DC7C88}"/>
                </a:ext>
              </a:extLst>
            </p:cNvPr>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a:extLst>
                <a:ext uri="{FF2B5EF4-FFF2-40B4-BE49-F238E27FC236}">
                  <a16:creationId xmlns:a16="http://schemas.microsoft.com/office/drawing/2014/main" id="{35BCD002-D91C-2313-24D1-1207DAC2EDF3}"/>
                </a:ext>
              </a:extLst>
            </p:cNvPr>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a:extLst>
                <a:ext uri="{FF2B5EF4-FFF2-40B4-BE49-F238E27FC236}">
                  <a16:creationId xmlns:a16="http://schemas.microsoft.com/office/drawing/2014/main" id="{F35085F9-39ED-1457-F7EE-F72DCADA8BC9}"/>
                </a:ext>
              </a:extLst>
            </p:cNvPr>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a:extLst>
                <a:ext uri="{FF2B5EF4-FFF2-40B4-BE49-F238E27FC236}">
                  <a16:creationId xmlns:a16="http://schemas.microsoft.com/office/drawing/2014/main" id="{B2D87A64-F111-F7C9-00AD-0D6622695E50}"/>
                </a:ext>
              </a:extLst>
            </p:cNvPr>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6">
              <a:extLst>
                <a:ext uri="{FF2B5EF4-FFF2-40B4-BE49-F238E27FC236}">
                  <a16:creationId xmlns:a16="http://schemas.microsoft.com/office/drawing/2014/main" id="{34D93907-3AF0-BB86-D4EC-AB4316770D60}"/>
                </a:ext>
              </a:extLst>
            </p:cNvPr>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6">
              <a:extLst>
                <a:ext uri="{FF2B5EF4-FFF2-40B4-BE49-F238E27FC236}">
                  <a16:creationId xmlns:a16="http://schemas.microsoft.com/office/drawing/2014/main" id="{4E303232-30EB-ACA5-9EC8-EAABFD164128}"/>
                </a:ext>
              </a:extLst>
            </p:cNvPr>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a:extLst>
                <a:ext uri="{FF2B5EF4-FFF2-40B4-BE49-F238E27FC236}">
                  <a16:creationId xmlns:a16="http://schemas.microsoft.com/office/drawing/2014/main" id="{BB7E8435-3D13-DDF1-C40C-F161D456ED4A}"/>
                </a:ext>
              </a:extLst>
            </p:cNvPr>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a:extLst>
                <a:ext uri="{FF2B5EF4-FFF2-40B4-BE49-F238E27FC236}">
                  <a16:creationId xmlns:a16="http://schemas.microsoft.com/office/drawing/2014/main" id="{C4121F64-3E03-766C-9E5F-C9C171FC8D66}"/>
                </a:ext>
              </a:extLst>
            </p:cNvPr>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a:extLst>
                <a:ext uri="{FF2B5EF4-FFF2-40B4-BE49-F238E27FC236}">
                  <a16:creationId xmlns:a16="http://schemas.microsoft.com/office/drawing/2014/main" id="{5E3C6CD4-0749-2417-74E2-17475CB35388}"/>
                </a:ext>
              </a:extLst>
            </p:cNvPr>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a:extLst>
                <a:ext uri="{FF2B5EF4-FFF2-40B4-BE49-F238E27FC236}">
                  <a16:creationId xmlns:a16="http://schemas.microsoft.com/office/drawing/2014/main" id="{42840188-F899-C3D7-65DE-5DD90018C5F8}"/>
                </a:ext>
              </a:extLst>
            </p:cNvPr>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a:extLst>
                <a:ext uri="{FF2B5EF4-FFF2-40B4-BE49-F238E27FC236}">
                  <a16:creationId xmlns:a16="http://schemas.microsoft.com/office/drawing/2014/main" id="{B61EDF37-200C-89E3-5DCE-E33D6264C05B}"/>
                </a:ext>
              </a:extLst>
            </p:cNvPr>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a:extLst>
                <a:ext uri="{FF2B5EF4-FFF2-40B4-BE49-F238E27FC236}">
                  <a16:creationId xmlns:a16="http://schemas.microsoft.com/office/drawing/2014/main" id="{5C2816DA-EAE7-BDA2-A75A-00418AF25407}"/>
                </a:ext>
              </a:extLst>
            </p:cNvPr>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a:extLst>
                <a:ext uri="{FF2B5EF4-FFF2-40B4-BE49-F238E27FC236}">
                  <a16:creationId xmlns:a16="http://schemas.microsoft.com/office/drawing/2014/main" id="{6B7F8D64-A469-6D28-C730-2A4491CFA85B}"/>
                </a:ext>
              </a:extLst>
            </p:cNvPr>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a:extLst>
                <a:ext uri="{FF2B5EF4-FFF2-40B4-BE49-F238E27FC236}">
                  <a16:creationId xmlns:a16="http://schemas.microsoft.com/office/drawing/2014/main" id="{917D21D4-F518-0A72-B77F-BDDA029E9DBC}"/>
                </a:ext>
              </a:extLst>
            </p:cNvPr>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a:extLst>
                <a:ext uri="{FF2B5EF4-FFF2-40B4-BE49-F238E27FC236}">
                  <a16:creationId xmlns:a16="http://schemas.microsoft.com/office/drawing/2014/main" id="{C2552FF9-CAC6-259F-6F11-AFAE0229F780}"/>
                </a:ext>
              </a:extLst>
            </p:cNvPr>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a:extLst>
                <a:ext uri="{FF2B5EF4-FFF2-40B4-BE49-F238E27FC236}">
                  <a16:creationId xmlns:a16="http://schemas.microsoft.com/office/drawing/2014/main" id="{26864050-150C-0B62-15BC-BA1AC0366214}"/>
                </a:ext>
              </a:extLst>
            </p:cNvPr>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a:extLst>
                <a:ext uri="{FF2B5EF4-FFF2-40B4-BE49-F238E27FC236}">
                  <a16:creationId xmlns:a16="http://schemas.microsoft.com/office/drawing/2014/main" id="{3CEC9974-1DDD-B95E-96C9-38EB0ACF66AF}"/>
                </a:ext>
              </a:extLst>
            </p:cNvPr>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a:extLst>
                <a:ext uri="{FF2B5EF4-FFF2-40B4-BE49-F238E27FC236}">
                  <a16:creationId xmlns:a16="http://schemas.microsoft.com/office/drawing/2014/main" id="{C2C58396-FC05-782E-01DC-6D16D84D3038}"/>
                </a:ext>
              </a:extLst>
            </p:cNvPr>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a:extLst>
                <a:ext uri="{FF2B5EF4-FFF2-40B4-BE49-F238E27FC236}">
                  <a16:creationId xmlns:a16="http://schemas.microsoft.com/office/drawing/2014/main" id="{01750740-2C57-3941-4A65-FAC7B46C20D2}"/>
                </a:ext>
              </a:extLst>
            </p:cNvPr>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a:extLst>
                <a:ext uri="{FF2B5EF4-FFF2-40B4-BE49-F238E27FC236}">
                  <a16:creationId xmlns:a16="http://schemas.microsoft.com/office/drawing/2014/main" id="{435ACC42-D640-5A75-DCE6-6EC20516A970}"/>
                </a:ext>
              </a:extLst>
            </p:cNvPr>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a:extLst>
                <a:ext uri="{FF2B5EF4-FFF2-40B4-BE49-F238E27FC236}">
                  <a16:creationId xmlns:a16="http://schemas.microsoft.com/office/drawing/2014/main" id="{6185748A-139C-39A8-1DA0-82F0A420987E}"/>
                </a:ext>
              </a:extLst>
            </p:cNvPr>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a:extLst>
                <a:ext uri="{FF2B5EF4-FFF2-40B4-BE49-F238E27FC236}">
                  <a16:creationId xmlns:a16="http://schemas.microsoft.com/office/drawing/2014/main" id="{3552AFF2-A89F-C228-C74A-F660EA09348B}"/>
                </a:ext>
              </a:extLst>
            </p:cNvPr>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a:extLst>
                <a:ext uri="{FF2B5EF4-FFF2-40B4-BE49-F238E27FC236}">
                  <a16:creationId xmlns:a16="http://schemas.microsoft.com/office/drawing/2014/main" id="{13257840-FDD7-9251-0704-0EB40EA73453}"/>
                </a:ext>
              </a:extLst>
            </p:cNvPr>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a:extLst>
                <a:ext uri="{FF2B5EF4-FFF2-40B4-BE49-F238E27FC236}">
                  <a16:creationId xmlns:a16="http://schemas.microsoft.com/office/drawing/2014/main" id="{CC38B17B-97FF-430B-79D7-2FC47EF9B6D8}"/>
                </a:ext>
              </a:extLst>
            </p:cNvPr>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a:extLst>
                <a:ext uri="{FF2B5EF4-FFF2-40B4-BE49-F238E27FC236}">
                  <a16:creationId xmlns:a16="http://schemas.microsoft.com/office/drawing/2014/main" id="{C80BC933-B472-1F1B-6204-8D5AA06FDE1B}"/>
                </a:ext>
              </a:extLst>
            </p:cNvPr>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a:extLst>
                <a:ext uri="{FF2B5EF4-FFF2-40B4-BE49-F238E27FC236}">
                  <a16:creationId xmlns:a16="http://schemas.microsoft.com/office/drawing/2014/main" id="{39C926BF-C30F-1630-7D68-F3962073B61D}"/>
                </a:ext>
              </a:extLst>
            </p:cNvPr>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a:extLst>
                <a:ext uri="{FF2B5EF4-FFF2-40B4-BE49-F238E27FC236}">
                  <a16:creationId xmlns:a16="http://schemas.microsoft.com/office/drawing/2014/main" id="{A8DEABF7-D696-56F9-1F1B-45A6758AAB71}"/>
                </a:ext>
              </a:extLst>
            </p:cNvPr>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a:extLst>
                <a:ext uri="{FF2B5EF4-FFF2-40B4-BE49-F238E27FC236}">
                  <a16:creationId xmlns:a16="http://schemas.microsoft.com/office/drawing/2014/main" id="{60F5C77E-E6FD-D58A-570E-B3EDDFE4257E}"/>
                </a:ext>
              </a:extLst>
            </p:cNvPr>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a:extLst>
                <a:ext uri="{FF2B5EF4-FFF2-40B4-BE49-F238E27FC236}">
                  <a16:creationId xmlns:a16="http://schemas.microsoft.com/office/drawing/2014/main" id="{B83B163A-E6D4-B0E5-8A6F-BBE50F4CE3BB}"/>
                </a:ext>
              </a:extLst>
            </p:cNvPr>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a:extLst>
                <a:ext uri="{FF2B5EF4-FFF2-40B4-BE49-F238E27FC236}">
                  <a16:creationId xmlns:a16="http://schemas.microsoft.com/office/drawing/2014/main" id="{A42D4904-ABCD-09D1-A250-1FD09623780D}"/>
                </a:ext>
              </a:extLst>
            </p:cNvPr>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a:extLst>
                <a:ext uri="{FF2B5EF4-FFF2-40B4-BE49-F238E27FC236}">
                  <a16:creationId xmlns:a16="http://schemas.microsoft.com/office/drawing/2014/main" id="{F5858A37-BD6B-99D1-901E-056099091C03}"/>
                </a:ext>
              </a:extLst>
            </p:cNvPr>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6">
              <a:extLst>
                <a:ext uri="{FF2B5EF4-FFF2-40B4-BE49-F238E27FC236}">
                  <a16:creationId xmlns:a16="http://schemas.microsoft.com/office/drawing/2014/main" id="{E179A379-0303-39B3-5120-F7DD91BFA486}"/>
                </a:ext>
              </a:extLst>
            </p:cNvPr>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a:extLst>
                <a:ext uri="{FF2B5EF4-FFF2-40B4-BE49-F238E27FC236}">
                  <a16:creationId xmlns:a16="http://schemas.microsoft.com/office/drawing/2014/main" id="{2205A019-CD8B-0B01-CBBD-5CD28F25AA64}"/>
                </a:ext>
              </a:extLst>
            </p:cNvPr>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a:extLst>
                <a:ext uri="{FF2B5EF4-FFF2-40B4-BE49-F238E27FC236}">
                  <a16:creationId xmlns:a16="http://schemas.microsoft.com/office/drawing/2014/main" id="{4C575DA7-E9CF-B828-091E-6DE800314007}"/>
                </a:ext>
              </a:extLst>
            </p:cNvPr>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a:extLst>
                <a:ext uri="{FF2B5EF4-FFF2-40B4-BE49-F238E27FC236}">
                  <a16:creationId xmlns:a16="http://schemas.microsoft.com/office/drawing/2014/main" id="{3F26F4F4-A89D-CA13-5F6A-1F31D21FDBB0}"/>
                </a:ext>
              </a:extLst>
            </p:cNvPr>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a:extLst>
                <a:ext uri="{FF2B5EF4-FFF2-40B4-BE49-F238E27FC236}">
                  <a16:creationId xmlns:a16="http://schemas.microsoft.com/office/drawing/2014/main" id="{D4EB880C-A217-E03A-C0BC-D763C8A4908F}"/>
                </a:ext>
              </a:extLst>
            </p:cNvPr>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6">
              <a:extLst>
                <a:ext uri="{FF2B5EF4-FFF2-40B4-BE49-F238E27FC236}">
                  <a16:creationId xmlns:a16="http://schemas.microsoft.com/office/drawing/2014/main" id="{966C3ACD-A109-0E80-607D-160D806A25DA}"/>
                </a:ext>
              </a:extLst>
            </p:cNvPr>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6">
              <a:extLst>
                <a:ext uri="{FF2B5EF4-FFF2-40B4-BE49-F238E27FC236}">
                  <a16:creationId xmlns:a16="http://schemas.microsoft.com/office/drawing/2014/main" id="{27D1C5BE-D4E2-44C9-F3A5-58353C68D22A}"/>
                </a:ext>
              </a:extLst>
            </p:cNvPr>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a:extLst>
                <a:ext uri="{FF2B5EF4-FFF2-40B4-BE49-F238E27FC236}">
                  <a16:creationId xmlns:a16="http://schemas.microsoft.com/office/drawing/2014/main" id="{E5C1B391-33E7-F01E-543A-A0CE81EA3F41}"/>
                </a:ext>
              </a:extLst>
            </p:cNvPr>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6">
              <a:extLst>
                <a:ext uri="{FF2B5EF4-FFF2-40B4-BE49-F238E27FC236}">
                  <a16:creationId xmlns:a16="http://schemas.microsoft.com/office/drawing/2014/main" id="{54322B0C-955A-3F5B-EC6D-3E952E89F8D7}"/>
                </a:ext>
              </a:extLst>
            </p:cNvPr>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6">
              <a:extLst>
                <a:ext uri="{FF2B5EF4-FFF2-40B4-BE49-F238E27FC236}">
                  <a16:creationId xmlns:a16="http://schemas.microsoft.com/office/drawing/2014/main" id="{82C55BA0-8D36-4072-815A-0DAC779B83F8}"/>
                </a:ext>
              </a:extLst>
            </p:cNvPr>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a:extLst>
                <a:ext uri="{FF2B5EF4-FFF2-40B4-BE49-F238E27FC236}">
                  <a16:creationId xmlns:a16="http://schemas.microsoft.com/office/drawing/2014/main" id="{68BFB0DC-C0E3-72C5-6252-6942D363F31F}"/>
                </a:ext>
              </a:extLst>
            </p:cNvPr>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6">
              <a:extLst>
                <a:ext uri="{FF2B5EF4-FFF2-40B4-BE49-F238E27FC236}">
                  <a16:creationId xmlns:a16="http://schemas.microsoft.com/office/drawing/2014/main" id="{44809690-8B64-F6A7-2DF1-BC903A81B8CF}"/>
                </a:ext>
              </a:extLst>
            </p:cNvPr>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6">
              <a:extLst>
                <a:ext uri="{FF2B5EF4-FFF2-40B4-BE49-F238E27FC236}">
                  <a16:creationId xmlns:a16="http://schemas.microsoft.com/office/drawing/2014/main" id="{B4B5B477-E057-9A7B-EB43-5C2F940778E2}"/>
                </a:ext>
              </a:extLst>
            </p:cNvPr>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6">
              <a:extLst>
                <a:ext uri="{FF2B5EF4-FFF2-40B4-BE49-F238E27FC236}">
                  <a16:creationId xmlns:a16="http://schemas.microsoft.com/office/drawing/2014/main" id="{C1D89587-6B84-1A61-3A9C-C26220B5518C}"/>
                </a:ext>
              </a:extLst>
            </p:cNvPr>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6">
              <a:extLst>
                <a:ext uri="{FF2B5EF4-FFF2-40B4-BE49-F238E27FC236}">
                  <a16:creationId xmlns:a16="http://schemas.microsoft.com/office/drawing/2014/main" id="{435FE39F-6875-2EFD-1A85-D1B003E76329}"/>
                </a:ext>
              </a:extLst>
            </p:cNvPr>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a:extLst>
                <a:ext uri="{FF2B5EF4-FFF2-40B4-BE49-F238E27FC236}">
                  <a16:creationId xmlns:a16="http://schemas.microsoft.com/office/drawing/2014/main" id="{8934C402-DACE-2F90-1FA0-126D9792657E}"/>
                </a:ext>
              </a:extLst>
            </p:cNvPr>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a:extLst>
                <a:ext uri="{FF2B5EF4-FFF2-40B4-BE49-F238E27FC236}">
                  <a16:creationId xmlns:a16="http://schemas.microsoft.com/office/drawing/2014/main" id="{5B04F6D2-40A2-A1A5-EBF1-A4EFC1DA5E61}"/>
                </a:ext>
              </a:extLst>
            </p:cNvPr>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a:extLst>
                <a:ext uri="{FF2B5EF4-FFF2-40B4-BE49-F238E27FC236}">
                  <a16:creationId xmlns:a16="http://schemas.microsoft.com/office/drawing/2014/main" id="{48A71D96-469A-0BB8-80B8-BEA5DFA03D10}"/>
                </a:ext>
              </a:extLst>
            </p:cNvPr>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6">
              <a:extLst>
                <a:ext uri="{FF2B5EF4-FFF2-40B4-BE49-F238E27FC236}">
                  <a16:creationId xmlns:a16="http://schemas.microsoft.com/office/drawing/2014/main" id="{ED191924-E64E-0DE9-1404-9F7D4D51942E}"/>
                </a:ext>
              </a:extLst>
            </p:cNvPr>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6">
              <a:extLst>
                <a:ext uri="{FF2B5EF4-FFF2-40B4-BE49-F238E27FC236}">
                  <a16:creationId xmlns:a16="http://schemas.microsoft.com/office/drawing/2014/main" id="{CF48F753-11DD-10CA-CAE8-51C1DFBBF501}"/>
                </a:ext>
              </a:extLst>
            </p:cNvPr>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a:extLst>
                <a:ext uri="{FF2B5EF4-FFF2-40B4-BE49-F238E27FC236}">
                  <a16:creationId xmlns:a16="http://schemas.microsoft.com/office/drawing/2014/main" id="{0C3081A5-05F1-049A-51AC-8D44F2382251}"/>
                </a:ext>
              </a:extLst>
            </p:cNvPr>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6">
              <a:extLst>
                <a:ext uri="{FF2B5EF4-FFF2-40B4-BE49-F238E27FC236}">
                  <a16:creationId xmlns:a16="http://schemas.microsoft.com/office/drawing/2014/main" id="{4E2EFE85-2A68-3413-4446-C5CA60A70BE6}"/>
                </a:ext>
              </a:extLst>
            </p:cNvPr>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6">
              <a:extLst>
                <a:ext uri="{FF2B5EF4-FFF2-40B4-BE49-F238E27FC236}">
                  <a16:creationId xmlns:a16="http://schemas.microsoft.com/office/drawing/2014/main" id="{DA796072-FCDB-7197-68CC-92EED8AC9839}"/>
                </a:ext>
              </a:extLst>
            </p:cNvPr>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a:extLst>
                <a:ext uri="{FF2B5EF4-FFF2-40B4-BE49-F238E27FC236}">
                  <a16:creationId xmlns:a16="http://schemas.microsoft.com/office/drawing/2014/main" id="{3B127FD9-3997-A6E4-F50F-F60C2B2BEF2E}"/>
                </a:ext>
              </a:extLst>
            </p:cNvPr>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6">
              <a:extLst>
                <a:ext uri="{FF2B5EF4-FFF2-40B4-BE49-F238E27FC236}">
                  <a16:creationId xmlns:a16="http://schemas.microsoft.com/office/drawing/2014/main" id="{22520E11-E978-8741-F043-2673457B31E8}"/>
                </a:ext>
              </a:extLst>
            </p:cNvPr>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6">
              <a:extLst>
                <a:ext uri="{FF2B5EF4-FFF2-40B4-BE49-F238E27FC236}">
                  <a16:creationId xmlns:a16="http://schemas.microsoft.com/office/drawing/2014/main" id="{2878E724-B453-EF98-5F55-AC233A317DE8}"/>
                </a:ext>
              </a:extLst>
            </p:cNvPr>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a:extLst>
                <a:ext uri="{FF2B5EF4-FFF2-40B4-BE49-F238E27FC236}">
                  <a16:creationId xmlns:a16="http://schemas.microsoft.com/office/drawing/2014/main" id="{597C4F11-2514-D57D-CAB5-F093174C81DF}"/>
                </a:ext>
              </a:extLst>
            </p:cNvPr>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6">
              <a:extLst>
                <a:ext uri="{FF2B5EF4-FFF2-40B4-BE49-F238E27FC236}">
                  <a16:creationId xmlns:a16="http://schemas.microsoft.com/office/drawing/2014/main" id="{9B95E8A2-1D45-DD73-C173-5DA719461492}"/>
                </a:ext>
              </a:extLst>
            </p:cNvPr>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3973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72"/>
                                        </p:tgtEl>
                                        <p:attrNameLst>
                                          <p:attrName>style.visibility</p:attrName>
                                        </p:attrNameLst>
                                      </p:cBhvr>
                                      <p:to>
                                        <p:strVal val="visible"/>
                                      </p:to>
                                    </p:set>
                                    <p:animEffect transition="in" filter="fade">
                                      <p:cBhvr>
                                        <p:cTn id="7" dur="500"/>
                                        <p:tgtEl>
                                          <p:spTgt spid="10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73"/>
                                        </p:tgtEl>
                                        <p:attrNameLst>
                                          <p:attrName>style.visibility</p:attrName>
                                        </p:attrNameLst>
                                      </p:cBhvr>
                                      <p:to>
                                        <p:strVal val="visible"/>
                                      </p:to>
                                    </p:set>
                                    <p:animEffect transition="in" filter="fade">
                                      <p:cBhvr>
                                        <p:cTn id="10" dur="500"/>
                                        <p:tgtEl>
                                          <p:spTgt spid="107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74"/>
                                        </p:tgtEl>
                                        <p:attrNameLst>
                                          <p:attrName>style.visibility</p:attrName>
                                        </p:attrNameLst>
                                      </p:cBhvr>
                                      <p:to>
                                        <p:strVal val="visible"/>
                                      </p:to>
                                    </p:set>
                                    <p:animEffect transition="in" filter="fade">
                                      <p:cBhvr>
                                        <p:cTn id="13" dur="500"/>
                                        <p:tgtEl>
                                          <p:spTgt spid="107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76"/>
                                        </p:tgtEl>
                                        <p:attrNameLst>
                                          <p:attrName>style.visibility</p:attrName>
                                        </p:attrNameLst>
                                      </p:cBhvr>
                                      <p:to>
                                        <p:strVal val="visible"/>
                                      </p:to>
                                    </p:set>
                                    <p:animEffect transition="in" filter="fade">
                                      <p:cBhvr>
                                        <p:cTn id="16" dur="500"/>
                                        <p:tgtEl>
                                          <p:spTgt spid="107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78">
                                            <p:txEl>
                                              <p:pRg st="0" end="0"/>
                                            </p:txEl>
                                          </p:spTgt>
                                        </p:tgtEl>
                                        <p:attrNameLst>
                                          <p:attrName>style.visibility</p:attrName>
                                        </p:attrNameLst>
                                      </p:cBhvr>
                                      <p:to>
                                        <p:strVal val="visible"/>
                                      </p:to>
                                    </p:set>
                                    <p:animEffect transition="in" filter="fade">
                                      <p:cBhvr>
                                        <p:cTn id="19" dur="500"/>
                                        <p:tgtEl>
                                          <p:spTgt spid="1078">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79">
                                            <p:txEl>
                                              <p:pRg st="0" end="0"/>
                                            </p:txEl>
                                          </p:spTgt>
                                        </p:tgtEl>
                                        <p:attrNameLst>
                                          <p:attrName>style.visibility</p:attrName>
                                        </p:attrNameLst>
                                      </p:cBhvr>
                                      <p:to>
                                        <p:strVal val="visible"/>
                                      </p:to>
                                    </p:set>
                                    <p:animEffect transition="in" filter="fade">
                                      <p:cBhvr>
                                        <p:cTn id="22" dur="500"/>
                                        <p:tgtEl>
                                          <p:spTgt spid="1079">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80">
                                            <p:txEl>
                                              <p:pRg st="0" end="0"/>
                                            </p:txEl>
                                          </p:spTgt>
                                        </p:tgtEl>
                                        <p:attrNameLst>
                                          <p:attrName>style.visibility</p:attrName>
                                        </p:attrNameLst>
                                      </p:cBhvr>
                                      <p:to>
                                        <p:strVal val="visible"/>
                                      </p:to>
                                    </p:set>
                                    <p:animEffect transition="in" filter="fade">
                                      <p:cBhvr>
                                        <p:cTn id="25" dur="500"/>
                                        <p:tgtEl>
                                          <p:spTgt spid="1080">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81">
                                            <p:txEl>
                                              <p:pRg st="0" end="0"/>
                                            </p:txEl>
                                          </p:spTgt>
                                        </p:tgtEl>
                                        <p:attrNameLst>
                                          <p:attrName>style.visibility</p:attrName>
                                        </p:attrNameLst>
                                      </p:cBhvr>
                                      <p:to>
                                        <p:strVal val="visible"/>
                                      </p:to>
                                    </p:set>
                                    <p:animEffect transition="in" filter="fade">
                                      <p:cBhvr>
                                        <p:cTn id="28" dur="500"/>
                                        <p:tgtEl>
                                          <p:spTgt spid="10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 grpId="0"/>
      <p:bldP spid="1073" grpId="0"/>
      <p:bldP spid="1074" grpId="0"/>
      <p:bldP spid="1076" grpId="0"/>
      <p:bldP spid="1078" grpId="0" build="p"/>
      <p:bldP spid="1079" grpId="0" build="p"/>
      <p:bldP spid="1080" grpId="0" build="p"/>
      <p:bldP spid="108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1">
          <a:extLst>
            <a:ext uri="{FF2B5EF4-FFF2-40B4-BE49-F238E27FC236}">
              <a16:creationId xmlns:a16="http://schemas.microsoft.com/office/drawing/2014/main" id="{556C4A67-50DF-935E-DE11-4A67941D214C}"/>
            </a:ext>
          </a:extLst>
        </p:cNvPr>
        <p:cNvGrpSpPr/>
        <p:nvPr/>
      </p:nvGrpSpPr>
      <p:grpSpPr>
        <a:xfrm>
          <a:off x="0" y="0"/>
          <a:ext cx="0" cy="0"/>
          <a:chOff x="0" y="0"/>
          <a:chExt cx="0" cy="0"/>
        </a:xfrm>
      </p:grpSpPr>
      <p:sp>
        <p:nvSpPr>
          <p:cNvPr id="1213" name="Google Shape;1213;p27">
            <a:extLst>
              <a:ext uri="{FF2B5EF4-FFF2-40B4-BE49-F238E27FC236}">
                <a16:creationId xmlns:a16="http://schemas.microsoft.com/office/drawing/2014/main" id="{AECE994C-EADA-5A90-E76D-AEFE60C94B14}"/>
              </a:ext>
            </a:extLst>
          </p:cNvPr>
          <p:cNvSpPr txBox="1">
            <a:spLocks noGrp="1"/>
          </p:cNvSpPr>
          <p:nvPr>
            <p:ph type="title"/>
          </p:nvPr>
        </p:nvSpPr>
        <p:spPr>
          <a:xfrm>
            <a:off x="713226" y="531237"/>
            <a:ext cx="3858774" cy="5137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1. Activity Diagram</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A diagram of a flowchart&#10;&#10;Description automatically generated">
            <a:extLst>
              <a:ext uri="{FF2B5EF4-FFF2-40B4-BE49-F238E27FC236}">
                <a16:creationId xmlns:a16="http://schemas.microsoft.com/office/drawing/2014/main" id="{23DA3975-3EF8-6805-B6EB-E27006717D35}"/>
              </a:ext>
            </a:extLst>
          </p:cNvPr>
          <p:cNvPicPr>
            <a:picLocks noChangeAspect="1"/>
          </p:cNvPicPr>
          <p:nvPr/>
        </p:nvPicPr>
        <p:blipFill>
          <a:blip r:embed="rId3"/>
          <a:stretch>
            <a:fillRect/>
          </a:stretch>
        </p:blipFill>
        <p:spPr>
          <a:xfrm>
            <a:off x="4683102" y="-1"/>
            <a:ext cx="4460897" cy="5143500"/>
          </a:xfrm>
          <a:prstGeom prst="rect">
            <a:avLst/>
          </a:prstGeom>
        </p:spPr>
      </p:pic>
      <p:sp>
        <p:nvSpPr>
          <p:cNvPr id="5" name="Google Shape;1592;p30">
            <a:extLst>
              <a:ext uri="{FF2B5EF4-FFF2-40B4-BE49-F238E27FC236}">
                <a16:creationId xmlns:a16="http://schemas.microsoft.com/office/drawing/2014/main" id="{A29D64A4-0C34-26B0-7059-2CD5B01CC60C}"/>
              </a:ext>
            </a:extLst>
          </p:cNvPr>
          <p:cNvSpPr txBox="1">
            <a:spLocks/>
          </p:cNvSpPr>
          <p:nvPr/>
        </p:nvSpPr>
        <p:spPr>
          <a:xfrm>
            <a:off x="602123" y="831129"/>
            <a:ext cx="2966100" cy="57368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a)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Xác</a:t>
            </a:r>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thực</a:t>
            </a:r>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tài</a:t>
            </a:r>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khoản</a:t>
            </a:r>
            <a:endPar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DFC2F7BA-99C2-C9C1-0829-01742A5559D4}"/>
              </a:ext>
            </a:extLst>
          </p:cNvPr>
          <p:cNvSpPr txBox="1"/>
          <p:nvPr/>
        </p:nvSpPr>
        <p:spPr>
          <a:xfrm>
            <a:off x="602123" y="1344921"/>
            <a:ext cx="4064336" cy="3477875"/>
          </a:xfrm>
          <a:prstGeom prst="rect">
            <a:avLst/>
          </a:prstGeom>
          <a:noFill/>
        </p:spPr>
        <p:txBody>
          <a:bodyPr wrap="square" rtlCol="0">
            <a:spAutoFit/>
          </a:bodyPr>
          <a:lstStyle/>
          <a:p>
            <a:r>
              <a:rPr lang="en-US" sz="1600" b="1" dirty="0" err="1">
                <a:solidFill>
                  <a:srgbClr val="FF0000"/>
                </a:solidFill>
              </a:rPr>
              <a:t>Đăng</a:t>
            </a:r>
            <a:r>
              <a:rPr lang="en-US" sz="1600" b="1" dirty="0">
                <a:solidFill>
                  <a:srgbClr val="FF0000"/>
                </a:solidFill>
              </a:rPr>
              <a:t> </a:t>
            </a:r>
            <a:r>
              <a:rPr lang="en-US" sz="1600" b="1" dirty="0" err="1">
                <a:solidFill>
                  <a:srgbClr val="FF0000"/>
                </a:solidFill>
              </a:rPr>
              <a:t>nhập</a:t>
            </a:r>
            <a:r>
              <a:rPr lang="en-US" sz="1600" b="1" dirty="0">
                <a:solidFill>
                  <a:srgbClr val="FF0000"/>
                </a:solidFill>
              </a:rPr>
              <a:t>:</a:t>
            </a:r>
          </a:p>
          <a:p>
            <a:r>
              <a:rPr lang="vi-VN" sz="1200" dirty="0"/>
              <a:t>Quá trình bắt đầu với việc người dùng (SPSO hoặc sinh viên) lựa chọn loại người dùng để đăng nhập. Hệ thống hiển thị màn hình đăng nhập tương ứng. Người dùng nhập thông tin tài khoản và mật khẩu. Hệ thống tiến hành xác thực thông tin đăng nhập. </a:t>
            </a:r>
            <a:endParaRPr lang="en-US" sz="1200" dirty="0"/>
          </a:p>
          <a:p>
            <a:r>
              <a:rPr lang="vi-VN" sz="1200" dirty="0"/>
              <a:t>Nếu thông tin chính xác, hệ thống hiển thị thông báo đăng nhập thành công. Nếu sai, hệ thống hiển thị thông báo lỗi. </a:t>
            </a:r>
            <a:endParaRPr lang="en-US" sz="1200" dirty="0"/>
          </a:p>
          <a:p>
            <a:r>
              <a:rPr lang="vi-VN" sz="1200" dirty="0"/>
              <a:t>Người dùng có thể chọn nhập lại hoặc đổi mật khẩu. Quá trình đổi mật khẩu bao gồm các bước: nhập </a:t>
            </a:r>
            <a:r>
              <a:rPr lang="vi-VN" sz="1200" dirty="0" err="1"/>
              <a:t>email</a:t>
            </a:r>
            <a:r>
              <a:rPr lang="vi-VN" sz="1200" dirty="0"/>
              <a:t>, nhận </a:t>
            </a:r>
            <a:r>
              <a:rPr lang="vi-VN" sz="1200" dirty="0" err="1"/>
              <a:t>email</a:t>
            </a:r>
            <a:r>
              <a:rPr lang="vi-VN" sz="1200" dirty="0"/>
              <a:t> chứa mật khẩu mới, truy cập </a:t>
            </a:r>
            <a:r>
              <a:rPr lang="vi-VN" sz="1200" dirty="0" err="1"/>
              <a:t>email</a:t>
            </a:r>
            <a:r>
              <a:rPr lang="vi-VN" sz="1200" dirty="0"/>
              <a:t> để lấy mật khẩu và đăng nhập lại với mật khẩu mới. </a:t>
            </a:r>
            <a:endParaRPr lang="en-US" sz="1200" dirty="0"/>
          </a:p>
          <a:p>
            <a:r>
              <a:rPr lang="vi-VN" sz="1200" dirty="0"/>
              <a:t>Sơ đồ này sử dụng các ký hiệu như swimlane để phân biệt các bên tham gia (người dùng, hệ thống), </a:t>
            </a:r>
            <a:r>
              <a:rPr lang="vi-VN" sz="1200" dirty="0" err="1"/>
              <a:t>decision</a:t>
            </a:r>
            <a:r>
              <a:rPr lang="vi-VN" sz="1200" dirty="0"/>
              <a:t> </a:t>
            </a:r>
            <a:r>
              <a:rPr lang="vi-VN" sz="1200" dirty="0" err="1"/>
              <a:t>node</a:t>
            </a:r>
            <a:r>
              <a:rPr lang="vi-VN" sz="1200" dirty="0"/>
              <a:t> để thể hiện các lựa chọn, </a:t>
            </a:r>
            <a:r>
              <a:rPr lang="vi-VN" sz="1200" dirty="0" err="1"/>
              <a:t>merge</a:t>
            </a:r>
            <a:r>
              <a:rPr lang="vi-VN" sz="1200" dirty="0"/>
              <a:t> </a:t>
            </a:r>
            <a:r>
              <a:rPr lang="vi-VN" sz="1200" dirty="0" err="1"/>
              <a:t>node</a:t>
            </a:r>
            <a:r>
              <a:rPr lang="vi-VN" sz="1200" dirty="0"/>
              <a:t> để hợp nhất các luồng, </a:t>
            </a:r>
            <a:r>
              <a:rPr lang="vi-VN" sz="1200" dirty="0" err="1"/>
              <a:t>initial</a:t>
            </a:r>
            <a:r>
              <a:rPr lang="vi-VN" sz="1200" dirty="0"/>
              <a:t> </a:t>
            </a:r>
            <a:r>
              <a:rPr lang="vi-VN" sz="1200" dirty="0" err="1"/>
              <a:t>node</a:t>
            </a:r>
            <a:r>
              <a:rPr lang="vi-VN" sz="1200" dirty="0"/>
              <a:t> và </a:t>
            </a:r>
            <a:r>
              <a:rPr lang="vi-VN" sz="1200" dirty="0" err="1"/>
              <a:t>final</a:t>
            </a:r>
            <a:r>
              <a:rPr lang="vi-VN" sz="1200" dirty="0"/>
              <a:t> </a:t>
            </a:r>
            <a:r>
              <a:rPr lang="vi-VN" sz="1200" dirty="0" err="1"/>
              <a:t>node</a:t>
            </a:r>
            <a:r>
              <a:rPr lang="vi-VN" sz="1200" dirty="0"/>
              <a:t> để biểu thị điểm bắt đầu và kết thúc.</a:t>
            </a:r>
            <a:endParaRPr lang="en-US" sz="1200" dirty="0"/>
          </a:p>
        </p:txBody>
      </p:sp>
    </p:spTree>
    <p:extLst>
      <p:ext uri="{BB962C8B-B14F-4D97-AF65-F5344CB8AC3E}">
        <p14:creationId xmlns:p14="http://schemas.microsoft.com/office/powerpoint/2010/main" val="41762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1">
          <a:extLst>
            <a:ext uri="{FF2B5EF4-FFF2-40B4-BE49-F238E27FC236}">
              <a16:creationId xmlns:a16="http://schemas.microsoft.com/office/drawing/2014/main" id="{9C79EC73-2189-D66B-F066-9BFC1B8F4ED9}"/>
            </a:ext>
          </a:extLst>
        </p:cNvPr>
        <p:cNvGrpSpPr/>
        <p:nvPr/>
      </p:nvGrpSpPr>
      <p:grpSpPr>
        <a:xfrm>
          <a:off x="0" y="0"/>
          <a:ext cx="0" cy="0"/>
          <a:chOff x="0" y="0"/>
          <a:chExt cx="0" cy="0"/>
        </a:xfrm>
      </p:grpSpPr>
      <p:sp>
        <p:nvSpPr>
          <p:cNvPr id="1213" name="Google Shape;1213;p27">
            <a:extLst>
              <a:ext uri="{FF2B5EF4-FFF2-40B4-BE49-F238E27FC236}">
                <a16:creationId xmlns:a16="http://schemas.microsoft.com/office/drawing/2014/main" id="{D5F2B974-D7D1-60F3-50B5-2A5550E4F2BA}"/>
              </a:ext>
            </a:extLst>
          </p:cNvPr>
          <p:cNvSpPr txBox="1">
            <a:spLocks noGrp="1"/>
          </p:cNvSpPr>
          <p:nvPr>
            <p:ph type="title"/>
          </p:nvPr>
        </p:nvSpPr>
        <p:spPr>
          <a:xfrm>
            <a:off x="713226" y="531237"/>
            <a:ext cx="3858774" cy="5137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1. Activity Diagram</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409FAE17-A184-AB38-FE4C-53EAE8EB599B}"/>
              </a:ext>
            </a:extLst>
          </p:cNvPr>
          <p:cNvSpPr txBox="1"/>
          <p:nvPr/>
        </p:nvSpPr>
        <p:spPr>
          <a:xfrm>
            <a:off x="610444" y="1380609"/>
            <a:ext cx="3953235" cy="3108543"/>
          </a:xfrm>
          <a:prstGeom prst="rect">
            <a:avLst/>
          </a:prstGeom>
          <a:noFill/>
        </p:spPr>
        <p:txBody>
          <a:bodyPr wrap="square" rtlCol="0">
            <a:spAutoFit/>
          </a:bodyPr>
          <a:lstStyle/>
          <a:p>
            <a:r>
              <a:rPr lang="en-US" sz="1600" b="1" dirty="0" err="1">
                <a:solidFill>
                  <a:srgbClr val="FF0000"/>
                </a:solidFill>
              </a:rPr>
              <a:t>Đăng</a:t>
            </a:r>
            <a:r>
              <a:rPr lang="en-US" sz="1600" b="1" dirty="0">
                <a:solidFill>
                  <a:srgbClr val="FF0000"/>
                </a:solidFill>
              </a:rPr>
              <a:t> </a:t>
            </a:r>
            <a:r>
              <a:rPr lang="en-US" sz="1600" b="1" dirty="0" err="1">
                <a:solidFill>
                  <a:srgbClr val="FF0000"/>
                </a:solidFill>
              </a:rPr>
              <a:t>xuất</a:t>
            </a:r>
            <a:r>
              <a:rPr lang="en-US" sz="1600" b="1" dirty="0">
                <a:solidFill>
                  <a:srgbClr val="FF0000"/>
                </a:solidFill>
              </a:rPr>
              <a:t>:</a:t>
            </a:r>
          </a:p>
          <a:p>
            <a:r>
              <a:rPr lang="vi-VN" sz="1200" dirty="0"/>
              <a:t>Quá trình bắt đầu khi SPSO hoặc sinh viên bấm nút "Đăng xuất". Hệ thống web</a:t>
            </a:r>
            <a:r>
              <a:rPr lang="en-US" sz="1200" dirty="0"/>
              <a:t>-based/ mobile </a:t>
            </a:r>
            <a:r>
              <a:rPr lang="vi-VN" sz="1200" dirty="0" err="1"/>
              <a:t>app</a:t>
            </a:r>
            <a:r>
              <a:rPr lang="vi-VN" sz="1200" dirty="0"/>
              <a:t> sẽ hiển thị câu hỏi xác nhận "Bạn có muốn đăng xuất?" với hai nút bấm "Có" và "Không".</a:t>
            </a:r>
          </a:p>
          <a:p>
            <a:r>
              <a:rPr lang="vi-VN" sz="1200" dirty="0"/>
              <a:t>Nếu người dùng chọn "Không", quy trình kết thúc và người dùng vẫn ở trong trạng thái đăng nhập.</a:t>
            </a:r>
          </a:p>
          <a:p>
            <a:r>
              <a:rPr lang="vi-VN" sz="1200" dirty="0"/>
              <a:t>Nếu người dùng chọn "Có", hệ thống sẽ tiến hành xác nhận đăng xuất. Sau khi xác nhận thành công, người dùng sẽ được đăng xuất khỏi hệ thống. </a:t>
            </a:r>
            <a:endParaRPr lang="en-US" sz="1200" dirty="0"/>
          </a:p>
          <a:p>
            <a:r>
              <a:rPr lang="vi-VN" sz="1200" dirty="0"/>
              <a:t>Sơ đồ này đơn giản, chỉ bao gồm các bước cơ bản của quy trình đăng xuất và sử dụng các ký hiệu như swimlane để phân biệt các thành phần tham gia (SPSO/sinh viên, web/</a:t>
            </a:r>
            <a:r>
              <a:rPr lang="vi-VN" sz="1200" dirty="0" err="1"/>
              <a:t>app</a:t>
            </a:r>
            <a:r>
              <a:rPr lang="vi-VN" sz="1200" dirty="0"/>
              <a:t>, hệ thống in ấn), </a:t>
            </a:r>
            <a:r>
              <a:rPr lang="vi-VN" sz="1200" dirty="0" err="1"/>
              <a:t>decision</a:t>
            </a:r>
            <a:r>
              <a:rPr lang="vi-VN" sz="1200" dirty="0"/>
              <a:t> </a:t>
            </a:r>
            <a:r>
              <a:rPr lang="vi-VN" sz="1200" dirty="0" err="1"/>
              <a:t>node</a:t>
            </a:r>
            <a:r>
              <a:rPr lang="vi-VN" sz="1200" dirty="0"/>
              <a:t> để thể hiện lựa chọn, và </a:t>
            </a:r>
            <a:r>
              <a:rPr lang="vi-VN" sz="1200" dirty="0" err="1"/>
              <a:t>initial</a:t>
            </a:r>
            <a:r>
              <a:rPr lang="vi-VN" sz="1200" dirty="0"/>
              <a:t> </a:t>
            </a:r>
            <a:r>
              <a:rPr lang="vi-VN" sz="1200" dirty="0" err="1"/>
              <a:t>node</a:t>
            </a:r>
            <a:r>
              <a:rPr lang="vi-VN" sz="1200" dirty="0"/>
              <a:t>, </a:t>
            </a:r>
            <a:r>
              <a:rPr lang="vi-VN" sz="1200" dirty="0" err="1"/>
              <a:t>final</a:t>
            </a:r>
            <a:r>
              <a:rPr lang="vi-VN" sz="1200" dirty="0"/>
              <a:t> </a:t>
            </a:r>
            <a:r>
              <a:rPr lang="vi-VN" sz="1200" dirty="0" err="1"/>
              <a:t>node</a:t>
            </a:r>
            <a:r>
              <a:rPr lang="vi-VN" sz="1200" dirty="0"/>
              <a:t> để biểu thị điểm bắt đầu và kết thúc.</a:t>
            </a:r>
          </a:p>
        </p:txBody>
      </p:sp>
      <p:pic>
        <p:nvPicPr>
          <p:cNvPr id="3" name="Picture 2" descr="A screenshot of a computer&#10;&#10;Description automatically generated">
            <a:extLst>
              <a:ext uri="{FF2B5EF4-FFF2-40B4-BE49-F238E27FC236}">
                <a16:creationId xmlns:a16="http://schemas.microsoft.com/office/drawing/2014/main" id="{4E03CEF1-F7D2-0EB7-9F75-DE99AD1E9991}"/>
              </a:ext>
            </a:extLst>
          </p:cNvPr>
          <p:cNvPicPr>
            <a:picLocks noChangeAspect="1"/>
          </p:cNvPicPr>
          <p:nvPr/>
        </p:nvPicPr>
        <p:blipFill>
          <a:blip r:embed="rId3"/>
          <a:stretch>
            <a:fillRect/>
          </a:stretch>
        </p:blipFill>
        <p:spPr>
          <a:xfrm>
            <a:off x="4580321" y="0"/>
            <a:ext cx="4563679" cy="5143500"/>
          </a:xfrm>
          <a:prstGeom prst="rect">
            <a:avLst/>
          </a:prstGeom>
        </p:spPr>
      </p:pic>
      <p:sp>
        <p:nvSpPr>
          <p:cNvPr id="2" name="Google Shape;1592;p30">
            <a:extLst>
              <a:ext uri="{FF2B5EF4-FFF2-40B4-BE49-F238E27FC236}">
                <a16:creationId xmlns:a16="http://schemas.microsoft.com/office/drawing/2014/main" id="{031FEC4B-AA46-1DE9-1F52-598643CA5C71}"/>
              </a:ext>
            </a:extLst>
          </p:cNvPr>
          <p:cNvSpPr txBox="1">
            <a:spLocks/>
          </p:cNvSpPr>
          <p:nvPr/>
        </p:nvSpPr>
        <p:spPr>
          <a:xfrm>
            <a:off x="602123" y="831129"/>
            <a:ext cx="2966100" cy="57368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a)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Xác</a:t>
            </a:r>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thực</a:t>
            </a:r>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tài</a:t>
            </a:r>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khoản</a:t>
            </a:r>
            <a:endPar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1779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11">
          <a:extLst>
            <a:ext uri="{FF2B5EF4-FFF2-40B4-BE49-F238E27FC236}">
              <a16:creationId xmlns:a16="http://schemas.microsoft.com/office/drawing/2014/main" id="{96564734-EC7A-9E4D-1C3B-D3F7B460752B}"/>
            </a:ext>
          </a:extLst>
        </p:cNvPr>
        <p:cNvGrpSpPr/>
        <p:nvPr/>
      </p:nvGrpSpPr>
      <p:grpSpPr>
        <a:xfrm>
          <a:off x="0" y="0"/>
          <a:ext cx="0" cy="0"/>
          <a:chOff x="0" y="0"/>
          <a:chExt cx="0" cy="0"/>
        </a:xfrm>
      </p:grpSpPr>
      <p:sp>
        <p:nvSpPr>
          <p:cNvPr id="1213" name="Google Shape;1213;p27">
            <a:extLst>
              <a:ext uri="{FF2B5EF4-FFF2-40B4-BE49-F238E27FC236}">
                <a16:creationId xmlns:a16="http://schemas.microsoft.com/office/drawing/2014/main" id="{FF21AB1F-579C-1567-9D7A-47AC1476D951}"/>
              </a:ext>
            </a:extLst>
          </p:cNvPr>
          <p:cNvSpPr txBox="1">
            <a:spLocks noGrp="1"/>
          </p:cNvSpPr>
          <p:nvPr>
            <p:ph type="title"/>
          </p:nvPr>
        </p:nvSpPr>
        <p:spPr>
          <a:xfrm>
            <a:off x="713226" y="531237"/>
            <a:ext cx="3858774" cy="5137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1. Activity Diagram</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Google Shape;1592;p30">
            <a:extLst>
              <a:ext uri="{FF2B5EF4-FFF2-40B4-BE49-F238E27FC236}">
                <a16:creationId xmlns:a16="http://schemas.microsoft.com/office/drawing/2014/main" id="{08638744-1C41-B7CC-FFB0-C25C6046990A}"/>
              </a:ext>
            </a:extLst>
          </p:cNvPr>
          <p:cNvSpPr txBox="1">
            <a:spLocks/>
          </p:cNvSpPr>
          <p:nvPr/>
        </p:nvSpPr>
        <p:spPr>
          <a:xfrm>
            <a:off x="602123" y="831129"/>
            <a:ext cx="2966100" cy="57368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b) In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tài</a:t>
            </a:r>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liệu</a:t>
            </a:r>
            <a:endPar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descr="A diagram of a flowchart&#10;&#10;Description automatically generated">
            <a:extLst>
              <a:ext uri="{FF2B5EF4-FFF2-40B4-BE49-F238E27FC236}">
                <a16:creationId xmlns:a16="http://schemas.microsoft.com/office/drawing/2014/main" id="{A2848231-9C2A-956B-B666-B63F5AA005BB}"/>
              </a:ext>
            </a:extLst>
          </p:cNvPr>
          <p:cNvPicPr>
            <a:picLocks noChangeAspect="1"/>
          </p:cNvPicPr>
          <p:nvPr/>
        </p:nvPicPr>
        <p:blipFill>
          <a:blip r:embed="rId3"/>
          <a:stretch>
            <a:fillRect/>
          </a:stretch>
        </p:blipFill>
        <p:spPr>
          <a:xfrm>
            <a:off x="4572001" y="0"/>
            <a:ext cx="4572000" cy="5143500"/>
          </a:xfrm>
          <a:prstGeom prst="rect">
            <a:avLst/>
          </a:prstGeom>
        </p:spPr>
      </p:pic>
      <p:sp>
        <p:nvSpPr>
          <p:cNvPr id="8" name="TextBox 7">
            <a:extLst>
              <a:ext uri="{FF2B5EF4-FFF2-40B4-BE49-F238E27FC236}">
                <a16:creationId xmlns:a16="http://schemas.microsoft.com/office/drawing/2014/main" id="{2A464D4D-D2B6-FBC6-2304-6CDA71CF1297}"/>
              </a:ext>
            </a:extLst>
          </p:cNvPr>
          <p:cNvSpPr txBox="1"/>
          <p:nvPr/>
        </p:nvSpPr>
        <p:spPr>
          <a:xfrm>
            <a:off x="660018" y="1347537"/>
            <a:ext cx="3623224" cy="3231654"/>
          </a:xfrm>
          <a:prstGeom prst="rect">
            <a:avLst/>
          </a:prstGeom>
          <a:noFill/>
        </p:spPr>
        <p:txBody>
          <a:bodyPr wrap="square" rtlCol="0">
            <a:spAutoFit/>
          </a:bodyPr>
          <a:lstStyle/>
          <a:p>
            <a:r>
              <a:rPr lang="en-US" sz="1200" b="1" dirty="0" err="1"/>
              <a:t>Quá</a:t>
            </a:r>
            <a:r>
              <a:rPr lang="en-US" sz="1200" b="1" dirty="0"/>
              <a:t> </a:t>
            </a:r>
            <a:r>
              <a:rPr lang="vi-VN" sz="1200" b="1" dirty="0"/>
              <a:t>trình bao gồm các bước chính:</a:t>
            </a:r>
            <a:endParaRPr lang="en-US" sz="1200" b="1" dirty="0"/>
          </a:p>
          <a:p>
            <a:pPr marL="342900" indent="-342900">
              <a:buAutoNum type="arabicPeriod"/>
            </a:pPr>
            <a:r>
              <a:rPr lang="vi-VN" sz="1200" b="1" dirty="0"/>
              <a:t>Tải lên tài liệu:</a:t>
            </a:r>
            <a:r>
              <a:rPr lang="vi-VN" sz="1200" dirty="0"/>
              <a:t> Người dùng tải </a:t>
            </a:r>
            <a:r>
              <a:rPr lang="vi-VN" sz="1200" dirty="0" err="1"/>
              <a:t>file</a:t>
            </a:r>
            <a:r>
              <a:rPr lang="vi-VN" sz="1200" dirty="0"/>
              <a:t> lên hệ thống, hệ thống kiểm tra định dạng </a:t>
            </a:r>
            <a:r>
              <a:rPr lang="vi-VN" sz="1200" dirty="0" err="1"/>
              <a:t>file</a:t>
            </a:r>
            <a:r>
              <a:rPr lang="vi-VN" sz="1200" dirty="0"/>
              <a:t>. Nếu </a:t>
            </a:r>
            <a:r>
              <a:rPr lang="vi-VN" sz="1200" dirty="0" err="1"/>
              <a:t>file</a:t>
            </a:r>
            <a:r>
              <a:rPr lang="vi-VN" sz="1200" dirty="0"/>
              <a:t> đúng định dạng, hệ thống hiển thị tài liệu.</a:t>
            </a:r>
            <a:endParaRPr lang="en-US" sz="1200" dirty="0"/>
          </a:p>
          <a:p>
            <a:pPr marL="342900" indent="-342900">
              <a:buAutoNum type="arabicPeriod"/>
            </a:pPr>
            <a:r>
              <a:rPr lang="vi-VN" sz="1200" b="1" dirty="0"/>
              <a:t>Xem trước và tùy chỉnh:</a:t>
            </a:r>
            <a:r>
              <a:rPr lang="vi-VN" sz="1200" dirty="0"/>
              <a:t> Người dùng xem trước tài liệu và tùy chỉnh các thông số in ấn (máy in, trang in, số mặt, khổ giấy, hướng giấy,...)</a:t>
            </a:r>
            <a:endParaRPr lang="en-US" sz="1200" dirty="0"/>
          </a:p>
          <a:p>
            <a:pPr marL="342900" indent="-342900">
              <a:buAutoNum type="arabicPeriod"/>
            </a:pPr>
            <a:r>
              <a:rPr lang="vi-VN" sz="1200" b="1" dirty="0"/>
              <a:t>Xác nhận in:</a:t>
            </a:r>
            <a:r>
              <a:rPr lang="vi-VN" sz="1200" dirty="0"/>
              <a:t> Người dùng xác nhận cấu hình in</a:t>
            </a:r>
            <a:r>
              <a:rPr lang="en-US" sz="1200" dirty="0"/>
              <a:t>.</a:t>
            </a:r>
          </a:p>
          <a:p>
            <a:pPr marL="342900" indent="-342900">
              <a:buAutoNum type="arabicPeriod"/>
            </a:pPr>
            <a:r>
              <a:rPr lang="vi-VN" sz="1200" b="1" dirty="0"/>
              <a:t>Kiểm tra số dư:</a:t>
            </a:r>
            <a:r>
              <a:rPr lang="vi-VN" sz="1200" dirty="0"/>
              <a:t> Hệ thống kiểm tra số trang in khả dụng của người dùng.</a:t>
            </a:r>
            <a:endParaRPr lang="en-US" sz="1200" dirty="0"/>
          </a:p>
          <a:p>
            <a:pPr marL="171450" indent="-171450">
              <a:buFontTx/>
              <a:buChar char="-"/>
            </a:pPr>
            <a:r>
              <a:rPr lang="vi-VN" sz="1200" b="1" dirty="0"/>
              <a:t>Đủ số dư:</a:t>
            </a:r>
            <a:r>
              <a:rPr lang="vi-VN" sz="1200" dirty="0"/>
              <a:t> Hệ thống thêm đơn in, cập nhật số dư và hiển thị trạng thái in.</a:t>
            </a:r>
            <a:endParaRPr lang="en-US" sz="1200" dirty="0"/>
          </a:p>
          <a:p>
            <a:pPr marL="171450" indent="-171450">
              <a:buFontTx/>
              <a:buChar char="-"/>
            </a:pPr>
            <a:r>
              <a:rPr lang="vi-VN" sz="1200" b="1" dirty="0"/>
              <a:t>Không đủ số dư:</a:t>
            </a:r>
            <a:r>
              <a:rPr lang="vi-VN" sz="1200" dirty="0"/>
              <a:t> Hệ thống báo lỗi và điều hướng người dùng đến trang mua thêm trang in.</a:t>
            </a:r>
            <a:r>
              <a:rPr lang="en-US" sz="1200" dirty="0"/>
              <a:t>   </a:t>
            </a:r>
          </a:p>
        </p:txBody>
      </p:sp>
    </p:spTree>
    <p:extLst>
      <p:ext uri="{BB962C8B-B14F-4D97-AF65-F5344CB8AC3E}">
        <p14:creationId xmlns:p14="http://schemas.microsoft.com/office/powerpoint/2010/main" val="305285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11">
          <a:extLst>
            <a:ext uri="{FF2B5EF4-FFF2-40B4-BE49-F238E27FC236}">
              <a16:creationId xmlns:a16="http://schemas.microsoft.com/office/drawing/2014/main" id="{FA5180CA-C514-7C72-447A-261CA6535A8E}"/>
            </a:ext>
          </a:extLst>
        </p:cNvPr>
        <p:cNvGrpSpPr/>
        <p:nvPr/>
      </p:nvGrpSpPr>
      <p:grpSpPr>
        <a:xfrm>
          <a:off x="0" y="0"/>
          <a:ext cx="0" cy="0"/>
          <a:chOff x="0" y="0"/>
          <a:chExt cx="0" cy="0"/>
        </a:xfrm>
      </p:grpSpPr>
      <p:sp>
        <p:nvSpPr>
          <p:cNvPr id="1213" name="Google Shape;1213;p27">
            <a:extLst>
              <a:ext uri="{FF2B5EF4-FFF2-40B4-BE49-F238E27FC236}">
                <a16:creationId xmlns:a16="http://schemas.microsoft.com/office/drawing/2014/main" id="{8A95997F-DFAB-10CB-3EA9-26657BAC22F9}"/>
              </a:ext>
            </a:extLst>
          </p:cNvPr>
          <p:cNvSpPr txBox="1">
            <a:spLocks noGrp="1"/>
          </p:cNvSpPr>
          <p:nvPr>
            <p:ph type="title"/>
          </p:nvPr>
        </p:nvSpPr>
        <p:spPr>
          <a:xfrm>
            <a:off x="501889" y="380084"/>
            <a:ext cx="4248866" cy="5137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2. Sequence Diagram</a:t>
            </a:r>
            <a:endParaRPr sz="24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Google Shape;1592;p30">
            <a:extLst>
              <a:ext uri="{FF2B5EF4-FFF2-40B4-BE49-F238E27FC236}">
                <a16:creationId xmlns:a16="http://schemas.microsoft.com/office/drawing/2014/main" id="{C8CA17F3-F4E6-022D-A6BF-F6E198D45F47}"/>
              </a:ext>
            </a:extLst>
          </p:cNvPr>
          <p:cNvSpPr txBox="1">
            <a:spLocks/>
          </p:cNvSpPr>
          <p:nvPr/>
        </p:nvSpPr>
        <p:spPr>
          <a:xfrm>
            <a:off x="602123" y="831129"/>
            <a:ext cx="2201931" cy="57368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a)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Đăng</a:t>
            </a:r>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nhập</a:t>
            </a:r>
            <a:endPar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4AECAA63-9963-13DB-2F85-30B0191F5BB4}"/>
              </a:ext>
            </a:extLst>
          </p:cNvPr>
          <p:cNvSpPr txBox="1"/>
          <p:nvPr/>
        </p:nvSpPr>
        <p:spPr>
          <a:xfrm>
            <a:off x="501889" y="1598965"/>
            <a:ext cx="3769051" cy="2492990"/>
          </a:xfrm>
          <a:prstGeom prst="rect">
            <a:avLst/>
          </a:prstGeom>
          <a:noFill/>
        </p:spPr>
        <p:txBody>
          <a:bodyPr wrap="square" rtlCol="0">
            <a:spAutoFit/>
          </a:bodyPr>
          <a:lstStyle/>
          <a:p>
            <a:r>
              <a:rPr lang="vi-VN" sz="1200" dirty="0"/>
              <a:t>Bắt đầu với việc "Người dùng" tương tác với giao diện "</a:t>
            </a:r>
            <a:r>
              <a:rPr lang="vi-VN" sz="1200" dirty="0" err="1"/>
              <a:t>Web-based</a:t>
            </a:r>
            <a:r>
              <a:rPr lang="vi-VN" sz="1200" dirty="0"/>
              <a:t> </a:t>
            </a:r>
            <a:r>
              <a:rPr lang="vi-VN" sz="1200" dirty="0" err="1"/>
              <a:t>app</a:t>
            </a:r>
            <a:r>
              <a:rPr lang="vi-VN" sz="1200" dirty="0"/>
              <a:t>" hoặc "</a:t>
            </a:r>
            <a:r>
              <a:rPr lang="vi-VN" sz="1200" dirty="0" err="1"/>
              <a:t>Mobile</a:t>
            </a:r>
            <a:r>
              <a:rPr lang="vi-VN" sz="1200" dirty="0"/>
              <a:t> </a:t>
            </a:r>
            <a:r>
              <a:rPr lang="vi-VN" sz="1200" dirty="0" err="1"/>
              <a:t>app</a:t>
            </a:r>
            <a:r>
              <a:rPr lang="vi-VN" sz="1200" dirty="0"/>
              <a:t>" để chọn chức năng đăng nhập. Ứng dụng xác nhận hành động và yêu cầu người dùng chọn loại tài khoản (SPSO hoặc Sinh viên). Sau khi nhận được lựa chọn, ứng dụng hiển thị màn hình đăng nhập tương ứng.</a:t>
            </a:r>
          </a:p>
          <a:p>
            <a:r>
              <a:rPr lang="vi-VN" sz="1200" dirty="0"/>
              <a:t>Tiếp theo, người dùng nhập thông tin "Tên đăng nhập" và "Mật khẩu". Ứng dụng gửi yêu cầu xác thực đăng nhập ("Gọi hàm </a:t>
            </a:r>
            <a:r>
              <a:rPr lang="vi-VN" sz="1200" dirty="0" err="1"/>
              <a:t>Login</a:t>
            </a:r>
            <a:r>
              <a:rPr lang="vi-VN" sz="1200" dirty="0"/>
              <a:t>") đến "Hệ thống in ấn". Hệ thống này sẽ truy vấn "</a:t>
            </a:r>
            <a:r>
              <a:rPr lang="vi-VN" sz="1200" dirty="0" err="1"/>
              <a:t>Database</a:t>
            </a:r>
            <a:r>
              <a:rPr lang="vi-VN" sz="1200" dirty="0"/>
              <a:t>" để tìm kiếm thông tin người dùng.</a:t>
            </a:r>
          </a:p>
          <a:p>
            <a:endParaRPr lang="vi-VN" sz="1200" dirty="0"/>
          </a:p>
        </p:txBody>
      </p:sp>
      <p:pic>
        <p:nvPicPr>
          <p:cNvPr id="4" name="Picture 3" descr="A screenshot of a computer&#10;&#10;Description automatically generated">
            <a:extLst>
              <a:ext uri="{FF2B5EF4-FFF2-40B4-BE49-F238E27FC236}">
                <a16:creationId xmlns:a16="http://schemas.microsoft.com/office/drawing/2014/main" id="{B6EDC5B4-723B-3D53-A1B0-F29B3CB1CA29}"/>
              </a:ext>
            </a:extLst>
          </p:cNvPr>
          <p:cNvPicPr>
            <a:picLocks noChangeAspect="1"/>
          </p:cNvPicPr>
          <p:nvPr/>
        </p:nvPicPr>
        <p:blipFill>
          <a:blip r:embed="rId3"/>
          <a:stretch>
            <a:fillRect/>
          </a:stretch>
        </p:blipFill>
        <p:spPr>
          <a:xfrm>
            <a:off x="4166364" y="-22699"/>
            <a:ext cx="4977636" cy="5166199"/>
          </a:xfrm>
          <a:prstGeom prst="rect">
            <a:avLst/>
          </a:prstGeom>
        </p:spPr>
      </p:pic>
    </p:spTree>
    <p:extLst>
      <p:ext uri="{BB962C8B-B14F-4D97-AF65-F5344CB8AC3E}">
        <p14:creationId xmlns:p14="http://schemas.microsoft.com/office/powerpoint/2010/main" val="271452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1">
          <a:extLst>
            <a:ext uri="{FF2B5EF4-FFF2-40B4-BE49-F238E27FC236}">
              <a16:creationId xmlns:a16="http://schemas.microsoft.com/office/drawing/2014/main" id="{F7C7977F-A626-0D35-5B11-9360D58D4621}"/>
            </a:ext>
          </a:extLst>
        </p:cNvPr>
        <p:cNvGrpSpPr/>
        <p:nvPr/>
      </p:nvGrpSpPr>
      <p:grpSpPr>
        <a:xfrm>
          <a:off x="0" y="0"/>
          <a:ext cx="0" cy="0"/>
          <a:chOff x="0" y="0"/>
          <a:chExt cx="0" cy="0"/>
        </a:xfrm>
      </p:grpSpPr>
      <p:sp>
        <p:nvSpPr>
          <p:cNvPr id="1213" name="Google Shape;1213;p27">
            <a:extLst>
              <a:ext uri="{FF2B5EF4-FFF2-40B4-BE49-F238E27FC236}">
                <a16:creationId xmlns:a16="http://schemas.microsoft.com/office/drawing/2014/main" id="{339059AF-7514-ED55-FE65-9C5F1CE40336}"/>
              </a:ext>
            </a:extLst>
          </p:cNvPr>
          <p:cNvSpPr txBox="1">
            <a:spLocks noGrp="1"/>
          </p:cNvSpPr>
          <p:nvPr>
            <p:ph type="title"/>
          </p:nvPr>
        </p:nvSpPr>
        <p:spPr>
          <a:xfrm>
            <a:off x="501889" y="400609"/>
            <a:ext cx="4372619" cy="5137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2. Sequence Diagram</a:t>
            </a:r>
            <a:endParaRPr sz="24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Google Shape;1592;p30">
            <a:extLst>
              <a:ext uri="{FF2B5EF4-FFF2-40B4-BE49-F238E27FC236}">
                <a16:creationId xmlns:a16="http://schemas.microsoft.com/office/drawing/2014/main" id="{9A98B60E-9321-EB6B-B0B4-BF96A4366ADD}"/>
              </a:ext>
            </a:extLst>
          </p:cNvPr>
          <p:cNvSpPr txBox="1">
            <a:spLocks/>
          </p:cNvSpPr>
          <p:nvPr/>
        </p:nvSpPr>
        <p:spPr>
          <a:xfrm>
            <a:off x="602123" y="831129"/>
            <a:ext cx="2201931" cy="57368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a)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Đăng</a:t>
            </a:r>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nhập</a:t>
            </a:r>
            <a:endPar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5377B422-A54A-9593-3232-D0C270C7805A}"/>
              </a:ext>
            </a:extLst>
          </p:cNvPr>
          <p:cNvSpPr txBox="1"/>
          <p:nvPr/>
        </p:nvSpPr>
        <p:spPr>
          <a:xfrm>
            <a:off x="501889" y="1367824"/>
            <a:ext cx="3581973" cy="3416320"/>
          </a:xfrm>
          <a:prstGeom prst="rect">
            <a:avLst/>
          </a:prstGeom>
          <a:noFill/>
        </p:spPr>
        <p:txBody>
          <a:bodyPr wrap="square" rtlCol="0">
            <a:spAutoFit/>
          </a:bodyPr>
          <a:lstStyle/>
          <a:p>
            <a:r>
              <a:rPr lang="vi-VN" sz="1200" b="1" dirty="0"/>
              <a:t>Có hai trường hợp có thể xảy ra:</a:t>
            </a:r>
            <a:endParaRPr lang="vi-VN" sz="1200" dirty="0"/>
          </a:p>
          <a:p>
            <a:pPr>
              <a:buFont typeface="Arial" panose="020B0604020202020204" pitchFamily="34" charset="0"/>
              <a:buChar char="•"/>
            </a:pPr>
            <a:r>
              <a:rPr lang="vi-VN" sz="1200" b="1" dirty="0"/>
              <a:t>Trường hợp 1:</a:t>
            </a:r>
            <a:r>
              <a:rPr lang="vi-VN" sz="1200" dirty="0"/>
              <a:t> Nếu không tìm thấy người dùng trong cơ sở dữ liệu ("Không tìm thấy </a:t>
            </a:r>
            <a:r>
              <a:rPr lang="vi-VN" sz="1200" dirty="0" err="1"/>
              <a:t>User</a:t>
            </a:r>
            <a:r>
              <a:rPr lang="vi-VN" sz="1200" dirty="0"/>
              <a:t>"), hệ thống sẽ trả về thông báo "Đăng nhập thất bại".</a:t>
            </a:r>
          </a:p>
          <a:p>
            <a:pPr>
              <a:buFont typeface="Arial" panose="020B0604020202020204" pitchFamily="34" charset="0"/>
              <a:buChar char="•"/>
            </a:pPr>
            <a:r>
              <a:rPr lang="vi-VN" sz="1200" b="1" dirty="0"/>
              <a:t>Trường hợp 2:</a:t>
            </a:r>
            <a:r>
              <a:rPr lang="vi-VN" sz="1200" dirty="0"/>
              <a:t> Nếu tìm thấy người dùng ("Tìm thấy </a:t>
            </a:r>
            <a:r>
              <a:rPr lang="vi-VN" sz="1200" dirty="0" err="1"/>
              <a:t>User</a:t>
            </a:r>
            <a:r>
              <a:rPr lang="vi-VN" sz="1200" dirty="0"/>
              <a:t>"), hệ thống sẽ kiểm tra mật khẩu. Nếu mật khẩu sai ("Sai mật khẩu"), hệ thống trả về thông báo "Đăng nhập thất bại". Nếu mật khẩu đúng ("Mật khẩu hợp lệ"), hệ thống xác nhận đăng nhập thành công.</a:t>
            </a:r>
          </a:p>
          <a:p>
            <a:r>
              <a:rPr lang="vi-VN" sz="1200" dirty="0"/>
              <a:t>Sơ đồ trình tự này cho thấy rõ ràng sự tương tác giữa các thành phần trong hệ thống (người dùng, ứng dụng, hệ thống in ấn, cơ sở dữ liệu) và trình tự các bước thực hiện trong quá trình đăng nhập. Nó sử dụng các ký hiệu như </a:t>
            </a:r>
            <a:r>
              <a:rPr lang="vi-VN" sz="1200" dirty="0" err="1"/>
              <a:t>lifeline</a:t>
            </a:r>
            <a:r>
              <a:rPr lang="vi-VN" sz="1200" dirty="0"/>
              <a:t>, </a:t>
            </a:r>
            <a:r>
              <a:rPr lang="vi-VN" sz="1200" dirty="0" err="1"/>
              <a:t>message</a:t>
            </a:r>
            <a:r>
              <a:rPr lang="vi-VN" sz="1200" dirty="0"/>
              <a:t>, </a:t>
            </a:r>
            <a:r>
              <a:rPr lang="vi-VN" sz="1200" dirty="0" err="1"/>
              <a:t>alternative</a:t>
            </a:r>
            <a:r>
              <a:rPr lang="vi-VN" sz="1200" dirty="0"/>
              <a:t> </a:t>
            </a:r>
            <a:r>
              <a:rPr lang="vi-VN" sz="1200" dirty="0" err="1"/>
              <a:t>combined</a:t>
            </a:r>
            <a:r>
              <a:rPr lang="vi-VN" sz="1200" dirty="0"/>
              <a:t> </a:t>
            </a:r>
            <a:r>
              <a:rPr lang="vi-VN" sz="1200" dirty="0" err="1"/>
              <a:t>fragment</a:t>
            </a:r>
            <a:r>
              <a:rPr lang="vi-VN" sz="1200" dirty="0"/>
              <a:t> để thể hiện luồng điều khiển và các trường hợp có thể xảy ra.</a:t>
            </a:r>
          </a:p>
          <a:p>
            <a:endParaRPr lang="vi-VN" sz="1200" dirty="0"/>
          </a:p>
        </p:txBody>
      </p:sp>
      <p:pic>
        <p:nvPicPr>
          <p:cNvPr id="4" name="Picture 3" descr="A screenshot of a computer&#10;&#10;Description automatically generated">
            <a:extLst>
              <a:ext uri="{FF2B5EF4-FFF2-40B4-BE49-F238E27FC236}">
                <a16:creationId xmlns:a16="http://schemas.microsoft.com/office/drawing/2014/main" id="{E2FC8694-F325-5842-5ED7-1DDC39A28ECC}"/>
              </a:ext>
            </a:extLst>
          </p:cNvPr>
          <p:cNvPicPr>
            <a:picLocks noChangeAspect="1"/>
          </p:cNvPicPr>
          <p:nvPr/>
        </p:nvPicPr>
        <p:blipFill>
          <a:blip r:embed="rId3"/>
          <a:stretch>
            <a:fillRect/>
          </a:stretch>
        </p:blipFill>
        <p:spPr>
          <a:xfrm>
            <a:off x="4131988" y="-22699"/>
            <a:ext cx="5012012" cy="5166199"/>
          </a:xfrm>
          <a:prstGeom prst="rect">
            <a:avLst/>
          </a:prstGeom>
        </p:spPr>
      </p:pic>
    </p:spTree>
    <p:extLst>
      <p:ext uri="{BB962C8B-B14F-4D97-AF65-F5344CB8AC3E}">
        <p14:creationId xmlns:p14="http://schemas.microsoft.com/office/powerpoint/2010/main" val="41823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11">
          <a:extLst>
            <a:ext uri="{FF2B5EF4-FFF2-40B4-BE49-F238E27FC236}">
              <a16:creationId xmlns:a16="http://schemas.microsoft.com/office/drawing/2014/main" id="{E27CB348-8660-C2CF-623B-33482DE0E1AB}"/>
            </a:ext>
          </a:extLst>
        </p:cNvPr>
        <p:cNvGrpSpPr/>
        <p:nvPr/>
      </p:nvGrpSpPr>
      <p:grpSpPr>
        <a:xfrm>
          <a:off x="0" y="0"/>
          <a:ext cx="0" cy="0"/>
          <a:chOff x="0" y="0"/>
          <a:chExt cx="0" cy="0"/>
        </a:xfrm>
      </p:grpSpPr>
      <p:sp>
        <p:nvSpPr>
          <p:cNvPr id="1213" name="Google Shape;1213;p27">
            <a:extLst>
              <a:ext uri="{FF2B5EF4-FFF2-40B4-BE49-F238E27FC236}">
                <a16:creationId xmlns:a16="http://schemas.microsoft.com/office/drawing/2014/main" id="{267DEA0B-3584-3083-1975-880AA2D5EF7E}"/>
              </a:ext>
            </a:extLst>
          </p:cNvPr>
          <p:cNvSpPr txBox="1">
            <a:spLocks noGrp="1"/>
          </p:cNvSpPr>
          <p:nvPr>
            <p:ph type="title"/>
          </p:nvPr>
        </p:nvSpPr>
        <p:spPr>
          <a:xfrm>
            <a:off x="501889" y="400609"/>
            <a:ext cx="4372619" cy="5137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2. Sequence Diagram</a:t>
            </a:r>
            <a:endParaRPr sz="24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Google Shape;1592;p30">
            <a:extLst>
              <a:ext uri="{FF2B5EF4-FFF2-40B4-BE49-F238E27FC236}">
                <a16:creationId xmlns:a16="http://schemas.microsoft.com/office/drawing/2014/main" id="{FCD8E7BD-07E6-D518-51DD-551F880B5639}"/>
              </a:ext>
            </a:extLst>
          </p:cNvPr>
          <p:cNvSpPr txBox="1">
            <a:spLocks/>
          </p:cNvSpPr>
          <p:nvPr/>
        </p:nvSpPr>
        <p:spPr>
          <a:xfrm>
            <a:off x="602123" y="831129"/>
            <a:ext cx="2505462" cy="57368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b)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Quên</a:t>
            </a:r>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mật</a:t>
            </a:r>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khẩu</a:t>
            </a:r>
            <a:endPar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A diagram of a diagram&#10;&#10;Description automatically generated with medium confidence">
            <a:extLst>
              <a:ext uri="{FF2B5EF4-FFF2-40B4-BE49-F238E27FC236}">
                <a16:creationId xmlns:a16="http://schemas.microsoft.com/office/drawing/2014/main" id="{34A12D15-CAC2-061F-FC1E-62DE0C3A0DA7}"/>
              </a:ext>
            </a:extLst>
          </p:cNvPr>
          <p:cNvPicPr>
            <a:picLocks noChangeAspect="1"/>
          </p:cNvPicPr>
          <p:nvPr/>
        </p:nvPicPr>
        <p:blipFill>
          <a:blip r:embed="rId3"/>
          <a:stretch>
            <a:fillRect/>
          </a:stretch>
        </p:blipFill>
        <p:spPr>
          <a:xfrm>
            <a:off x="3724568" y="743598"/>
            <a:ext cx="5419432" cy="3656304"/>
          </a:xfrm>
          <a:prstGeom prst="rect">
            <a:avLst/>
          </a:prstGeom>
        </p:spPr>
      </p:pic>
      <p:sp>
        <p:nvSpPr>
          <p:cNvPr id="7" name="TextBox 6">
            <a:extLst>
              <a:ext uri="{FF2B5EF4-FFF2-40B4-BE49-F238E27FC236}">
                <a16:creationId xmlns:a16="http://schemas.microsoft.com/office/drawing/2014/main" id="{63CD5A26-2CAA-726F-2760-02FEA87A3181}"/>
              </a:ext>
            </a:extLst>
          </p:cNvPr>
          <p:cNvSpPr txBox="1"/>
          <p:nvPr/>
        </p:nvSpPr>
        <p:spPr>
          <a:xfrm>
            <a:off x="600688" y="1344921"/>
            <a:ext cx="3025082" cy="2677656"/>
          </a:xfrm>
          <a:prstGeom prst="rect">
            <a:avLst/>
          </a:prstGeom>
          <a:noFill/>
        </p:spPr>
        <p:txBody>
          <a:bodyPr wrap="square" rtlCol="0">
            <a:spAutoFit/>
          </a:bodyPr>
          <a:lstStyle/>
          <a:p>
            <a:r>
              <a:rPr lang="vi-VN" sz="1200" dirty="0"/>
              <a:t>Bắt đầu bằng việc "Người dùng" chọn chức năng "Quên mật khẩu" trên giao diện "</a:t>
            </a:r>
            <a:r>
              <a:rPr lang="vi-VN" sz="1200" dirty="0" err="1"/>
              <a:t>Web-based</a:t>
            </a:r>
            <a:r>
              <a:rPr lang="vi-VN" sz="1200" dirty="0"/>
              <a:t> </a:t>
            </a:r>
            <a:r>
              <a:rPr lang="vi-VN" sz="1200" dirty="0" err="1"/>
              <a:t>app</a:t>
            </a:r>
            <a:r>
              <a:rPr lang="vi-VN" sz="1200" dirty="0"/>
              <a:t>" hoặc "</a:t>
            </a:r>
            <a:r>
              <a:rPr lang="vi-VN" sz="1200" dirty="0" err="1"/>
              <a:t>Mobile</a:t>
            </a:r>
            <a:r>
              <a:rPr lang="vi-VN" sz="1200" dirty="0"/>
              <a:t> </a:t>
            </a:r>
            <a:r>
              <a:rPr lang="vi-VN" sz="1200" dirty="0" err="1"/>
              <a:t>app</a:t>
            </a:r>
            <a:r>
              <a:rPr lang="vi-VN" sz="1200" dirty="0"/>
              <a:t>". Ứng dụng xác nhận hành động này và gửi phản hồi cho người dùng.</a:t>
            </a:r>
          </a:p>
          <a:p>
            <a:r>
              <a:rPr lang="vi-VN" sz="1200" dirty="0"/>
              <a:t>Tiếp theo, người dùng được yêu cầu nhập địa chỉ "</a:t>
            </a:r>
            <a:r>
              <a:rPr lang="vi-VN" sz="1200" dirty="0" err="1"/>
              <a:t>Email</a:t>
            </a:r>
            <a:r>
              <a:rPr lang="vi-VN" sz="1200" dirty="0"/>
              <a:t>" và "Mật khẩu </a:t>
            </a:r>
            <a:r>
              <a:rPr lang="vi-VN" sz="1200" dirty="0" err="1"/>
              <a:t>email</a:t>
            </a:r>
            <a:r>
              <a:rPr lang="vi-VN" sz="1200" dirty="0"/>
              <a:t>" đã đăng ký với hệ thống. Ứng dụng tiếp tục xác nhận hành động và chuyển yêu cầu đến "Hệ thống in ấn".</a:t>
            </a:r>
          </a:p>
          <a:p>
            <a:r>
              <a:rPr lang="vi-VN" sz="1200" dirty="0"/>
              <a:t>Tại đây, hệ thống in ấn thực hiện xác thực "</a:t>
            </a:r>
            <a:r>
              <a:rPr lang="vi-VN" sz="1200" dirty="0" err="1"/>
              <a:t>Email</a:t>
            </a:r>
            <a:r>
              <a:rPr lang="vi-VN" sz="1200" dirty="0"/>
              <a:t>" và "Mật khẩu </a:t>
            </a:r>
            <a:r>
              <a:rPr lang="vi-VN" sz="1200" dirty="0" err="1"/>
              <a:t>email</a:t>
            </a:r>
            <a:r>
              <a:rPr lang="vi-VN" sz="1200" dirty="0"/>
              <a:t>" bằng cách truy vấn "</a:t>
            </a:r>
            <a:r>
              <a:rPr lang="vi-VN" sz="1200" dirty="0" err="1"/>
              <a:t>Database</a:t>
            </a:r>
            <a:r>
              <a:rPr lang="vi-VN" sz="1200" dirty="0"/>
              <a:t>".</a:t>
            </a:r>
          </a:p>
          <a:p>
            <a:endParaRPr lang="vi-VN" sz="1200" dirty="0"/>
          </a:p>
        </p:txBody>
      </p:sp>
    </p:spTree>
    <p:extLst>
      <p:ext uri="{BB962C8B-B14F-4D97-AF65-F5344CB8AC3E}">
        <p14:creationId xmlns:p14="http://schemas.microsoft.com/office/powerpoint/2010/main" val="4211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11">
          <a:extLst>
            <a:ext uri="{FF2B5EF4-FFF2-40B4-BE49-F238E27FC236}">
              <a16:creationId xmlns:a16="http://schemas.microsoft.com/office/drawing/2014/main" id="{EEF9B95D-7DC8-8DC0-0640-B2AD2703D4FC}"/>
            </a:ext>
          </a:extLst>
        </p:cNvPr>
        <p:cNvGrpSpPr/>
        <p:nvPr/>
      </p:nvGrpSpPr>
      <p:grpSpPr>
        <a:xfrm>
          <a:off x="0" y="0"/>
          <a:ext cx="0" cy="0"/>
          <a:chOff x="0" y="0"/>
          <a:chExt cx="0" cy="0"/>
        </a:xfrm>
      </p:grpSpPr>
      <p:sp>
        <p:nvSpPr>
          <p:cNvPr id="1213" name="Google Shape;1213;p27">
            <a:extLst>
              <a:ext uri="{FF2B5EF4-FFF2-40B4-BE49-F238E27FC236}">
                <a16:creationId xmlns:a16="http://schemas.microsoft.com/office/drawing/2014/main" id="{97016907-CF05-ED44-9817-544EFDCF59DE}"/>
              </a:ext>
            </a:extLst>
          </p:cNvPr>
          <p:cNvSpPr txBox="1">
            <a:spLocks noGrp="1"/>
          </p:cNvSpPr>
          <p:nvPr>
            <p:ph type="title"/>
          </p:nvPr>
        </p:nvSpPr>
        <p:spPr>
          <a:xfrm>
            <a:off x="501889" y="400609"/>
            <a:ext cx="4372619" cy="5137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2. Sequence Diagram</a:t>
            </a:r>
            <a:endParaRPr sz="24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Google Shape;1592;p30">
            <a:extLst>
              <a:ext uri="{FF2B5EF4-FFF2-40B4-BE49-F238E27FC236}">
                <a16:creationId xmlns:a16="http://schemas.microsoft.com/office/drawing/2014/main" id="{A09FF503-2ECB-9C28-C72E-6B78A32F451E}"/>
              </a:ext>
            </a:extLst>
          </p:cNvPr>
          <p:cNvSpPr txBox="1">
            <a:spLocks/>
          </p:cNvSpPr>
          <p:nvPr/>
        </p:nvSpPr>
        <p:spPr>
          <a:xfrm>
            <a:off x="602123" y="831129"/>
            <a:ext cx="2505462" cy="57368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b)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Quên</a:t>
            </a:r>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mật</a:t>
            </a:r>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khẩu</a:t>
            </a:r>
            <a:endPar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A diagram of a diagram&#10;&#10;Description automatically generated with medium confidence">
            <a:extLst>
              <a:ext uri="{FF2B5EF4-FFF2-40B4-BE49-F238E27FC236}">
                <a16:creationId xmlns:a16="http://schemas.microsoft.com/office/drawing/2014/main" id="{FB4FABA6-C38C-1047-02B7-ADF112677B0A}"/>
              </a:ext>
            </a:extLst>
          </p:cNvPr>
          <p:cNvPicPr>
            <a:picLocks noChangeAspect="1"/>
          </p:cNvPicPr>
          <p:nvPr/>
        </p:nvPicPr>
        <p:blipFill>
          <a:blip r:embed="rId3"/>
          <a:stretch>
            <a:fillRect/>
          </a:stretch>
        </p:blipFill>
        <p:spPr>
          <a:xfrm>
            <a:off x="3724568" y="743598"/>
            <a:ext cx="5419432" cy="3656304"/>
          </a:xfrm>
          <a:prstGeom prst="rect">
            <a:avLst/>
          </a:prstGeom>
        </p:spPr>
      </p:pic>
      <p:sp>
        <p:nvSpPr>
          <p:cNvPr id="7" name="TextBox 6">
            <a:extLst>
              <a:ext uri="{FF2B5EF4-FFF2-40B4-BE49-F238E27FC236}">
                <a16:creationId xmlns:a16="http://schemas.microsoft.com/office/drawing/2014/main" id="{98DFB5E4-9C18-59F9-2EB4-ECBC41C398D0}"/>
              </a:ext>
            </a:extLst>
          </p:cNvPr>
          <p:cNvSpPr txBox="1"/>
          <p:nvPr/>
        </p:nvSpPr>
        <p:spPr>
          <a:xfrm>
            <a:off x="600688" y="1344921"/>
            <a:ext cx="3025082" cy="3139321"/>
          </a:xfrm>
          <a:prstGeom prst="rect">
            <a:avLst/>
          </a:prstGeom>
          <a:noFill/>
        </p:spPr>
        <p:txBody>
          <a:bodyPr wrap="square" rtlCol="0">
            <a:spAutoFit/>
          </a:bodyPr>
          <a:lstStyle/>
          <a:p>
            <a:r>
              <a:rPr lang="vi-VN" sz="1100" b="1" dirty="0"/>
              <a:t>Có hai trường hợp xảy ra:</a:t>
            </a:r>
            <a:endParaRPr lang="vi-VN" sz="1100" dirty="0"/>
          </a:p>
          <a:p>
            <a:pPr>
              <a:buFont typeface="Arial" panose="020B0604020202020204" pitchFamily="34" charset="0"/>
              <a:buChar char="•"/>
            </a:pPr>
            <a:r>
              <a:rPr lang="vi-VN" sz="1100" b="1" dirty="0"/>
              <a:t>Trường hợp 1:</a:t>
            </a:r>
            <a:r>
              <a:rPr lang="vi-VN" sz="1100" dirty="0"/>
              <a:t> Nếu thông tin không hợp lệ ("Không hợp lệ"), hệ thống sẽ hiển thị kết quả tương ứng trên ứng dụng. Ứng dụng sau đó hiển thị thông báo cho người dùng biết yêu cầu tạo lại mật khẩu không thành công.</a:t>
            </a:r>
          </a:p>
          <a:p>
            <a:pPr>
              <a:buFont typeface="Arial" panose="020B0604020202020204" pitchFamily="34" charset="0"/>
              <a:buChar char="•"/>
            </a:pPr>
            <a:r>
              <a:rPr lang="vi-VN" sz="1100" b="1" dirty="0"/>
              <a:t>Trường hợp 2:</a:t>
            </a:r>
            <a:r>
              <a:rPr lang="vi-VN" sz="1100" dirty="0"/>
              <a:t> Nếu thông tin hợp lệ ("Hợp lệ"), hệ thống sẽ gửi yêu cầu tạo lại mật khẩu. Ứng dụng hiển thị thông báo cho người dùng biết yêu cầu đã được tiếp nhận.</a:t>
            </a:r>
          </a:p>
          <a:p>
            <a:r>
              <a:rPr lang="vi-VN" sz="1100" dirty="0"/>
              <a:t>Sơ đồ trình tự này minh họa rõ ràng sự tương tác giữa các thành phần (người dùng, ứng dụng, hệ thống in ấn, cơ sở dữ liệu) và trình tự các bước xử lý khi người dùng quên mật khẩu. Nó sử dụng các ký hiệu như </a:t>
            </a:r>
            <a:r>
              <a:rPr lang="vi-VN" sz="1100" dirty="0" err="1"/>
              <a:t>lifeline</a:t>
            </a:r>
            <a:r>
              <a:rPr lang="vi-VN" sz="1100" dirty="0"/>
              <a:t>, </a:t>
            </a:r>
            <a:r>
              <a:rPr lang="vi-VN" sz="1100" dirty="0" err="1"/>
              <a:t>message</a:t>
            </a:r>
            <a:r>
              <a:rPr lang="vi-VN" sz="1100" dirty="0"/>
              <a:t>, </a:t>
            </a:r>
            <a:r>
              <a:rPr lang="vi-VN" sz="1100" dirty="0" err="1"/>
              <a:t>alternative</a:t>
            </a:r>
            <a:r>
              <a:rPr lang="vi-VN" sz="1100" dirty="0"/>
              <a:t> </a:t>
            </a:r>
            <a:r>
              <a:rPr lang="vi-VN" sz="1100" dirty="0" err="1"/>
              <a:t>combined</a:t>
            </a:r>
            <a:r>
              <a:rPr lang="vi-VN" sz="1100" dirty="0"/>
              <a:t> </a:t>
            </a:r>
            <a:r>
              <a:rPr lang="vi-VN" sz="1100" dirty="0" err="1"/>
              <a:t>fragment</a:t>
            </a:r>
            <a:r>
              <a:rPr lang="vi-VN" sz="1100" dirty="0"/>
              <a:t> để biểu diễn luồng điều khiển và các trường hợp có thể xảy ra.</a:t>
            </a:r>
          </a:p>
        </p:txBody>
      </p:sp>
    </p:spTree>
    <p:extLst>
      <p:ext uri="{BB962C8B-B14F-4D97-AF65-F5344CB8AC3E}">
        <p14:creationId xmlns:p14="http://schemas.microsoft.com/office/powerpoint/2010/main" val="195097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2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Danh sách thành viên</a:t>
            </a:r>
            <a:endParaRPr dirty="0"/>
          </a:p>
        </p:txBody>
      </p:sp>
      <p:graphicFrame>
        <p:nvGraphicFramePr>
          <p:cNvPr id="1032" name="Google Shape;1032;p25"/>
          <p:cNvGraphicFramePr/>
          <p:nvPr>
            <p:extLst>
              <p:ext uri="{D42A27DB-BD31-4B8C-83A1-F6EECF244321}">
                <p14:modId xmlns:p14="http://schemas.microsoft.com/office/powerpoint/2010/main" val="115653022"/>
              </p:ext>
            </p:extLst>
          </p:nvPr>
        </p:nvGraphicFramePr>
        <p:xfrm>
          <a:off x="720000" y="1691025"/>
          <a:ext cx="7503475" cy="2530675"/>
        </p:xfrm>
        <a:graphic>
          <a:graphicData uri="http://schemas.openxmlformats.org/drawingml/2006/table">
            <a:tbl>
              <a:tblPr>
                <a:noFill/>
                <a:tableStyleId>{76076AA2-9E1C-41D5-A64E-7C062F461CEF}</a:tableStyleId>
              </a:tblPr>
              <a:tblGrid>
                <a:gridCol w="2428836">
                  <a:extLst>
                    <a:ext uri="{9D8B030D-6E8A-4147-A177-3AD203B41FA5}">
                      <a16:colId xmlns:a16="http://schemas.microsoft.com/office/drawing/2014/main" val="20000"/>
                    </a:ext>
                  </a:extLst>
                </a:gridCol>
                <a:gridCol w="5074639">
                  <a:extLst>
                    <a:ext uri="{9D8B030D-6E8A-4147-A177-3AD203B41FA5}">
                      <a16:colId xmlns:a16="http://schemas.microsoft.com/office/drawing/2014/main" val="20001"/>
                    </a:ext>
                  </a:extLst>
                </a:gridCol>
              </a:tblGrid>
              <a:tr h="361525">
                <a:tc>
                  <a:txBody>
                    <a:bodyPr/>
                    <a:lstStyle/>
                    <a:p>
                      <a:pPr marL="0" lvl="0" indent="0" algn="ctr" rtl="0">
                        <a:spcBef>
                          <a:spcPts val="0"/>
                        </a:spcBef>
                        <a:spcAft>
                          <a:spcPts val="0"/>
                        </a:spcAft>
                        <a:buNone/>
                      </a:pPr>
                      <a:r>
                        <a:rPr lang="vi-VN" sz="1800" b="1" u="sng" noProof="1">
                          <a:solidFill>
                            <a:schemeClr val="dk1"/>
                          </a:solidFill>
                          <a:latin typeface="Open Sans"/>
                          <a:ea typeface="Open Sans"/>
                          <a:cs typeface="Open Sans"/>
                          <a:sym typeface="Open Sans"/>
                        </a:rPr>
                        <a:t>Mã số sinh viên</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1600"/>
                        </a:spcAft>
                        <a:buNone/>
                      </a:pPr>
                      <a:r>
                        <a:rPr lang="vi-VN" sz="1800" b="1" u="sng" noProof="1">
                          <a:solidFill>
                            <a:schemeClr val="dk1"/>
                          </a:solidFill>
                          <a:latin typeface="Open Sans"/>
                          <a:ea typeface="Open Sans"/>
                          <a:cs typeface="Open Sans"/>
                          <a:sym typeface="Open Sans"/>
                        </a:rPr>
                        <a:t>Tên thành viên</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ctr" rtl="0">
                        <a:spcBef>
                          <a:spcPts val="0"/>
                        </a:spcBef>
                        <a:spcAft>
                          <a:spcPts val="0"/>
                        </a:spcAft>
                        <a:buNone/>
                      </a:pPr>
                      <a:r>
                        <a:rPr lang="vi-VN" sz="1600" b="1" u="none" noProof="1">
                          <a:solidFill>
                            <a:schemeClr val="dk1"/>
                          </a:solidFill>
                          <a:latin typeface="Open Sans"/>
                          <a:ea typeface="Open Sans"/>
                          <a:cs typeface="Open Sans"/>
                          <a:sym typeface="Open Sans"/>
                        </a:rPr>
                        <a:t>2211314</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1600"/>
                        </a:spcAft>
                        <a:buNone/>
                      </a:pPr>
                      <a:r>
                        <a:rPr lang="vi-VN" sz="1600" noProof="1">
                          <a:solidFill>
                            <a:schemeClr val="dk1"/>
                          </a:solidFill>
                          <a:latin typeface="Open Sans"/>
                          <a:ea typeface="Open Sans"/>
                          <a:cs typeface="Open Sans"/>
                          <a:sym typeface="Open Sans"/>
                        </a:rPr>
                        <a:t>Mai Hoàng Huynh</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1525">
                <a:tc>
                  <a:txBody>
                    <a:bodyPr/>
                    <a:lstStyle/>
                    <a:p>
                      <a:pPr marL="0" lvl="0" indent="0" algn="ctr" rtl="0">
                        <a:spcBef>
                          <a:spcPts val="0"/>
                        </a:spcBef>
                        <a:spcAft>
                          <a:spcPts val="0"/>
                        </a:spcAft>
                        <a:buNone/>
                      </a:pPr>
                      <a:r>
                        <a:rPr lang="vi-VN" sz="1600" b="1" u="none" noProof="1">
                          <a:solidFill>
                            <a:schemeClr val="dk1"/>
                          </a:solidFill>
                          <a:latin typeface="Open Sans"/>
                          <a:ea typeface="Open Sans"/>
                          <a:cs typeface="Open Sans"/>
                          <a:sym typeface="Open Sans"/>
                        </a:rPr>
                        <a:t>2211441</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1600"/>
                        </a:spcAft>
                        <a:buNone/>
                      </a:pPr>
                      <a:r>
                        <a:rPr lang="vi-VN" sz="1600" noProof="1">
                          <a:solidFill>
                            <a:schemeClr val="dk1"/>
                          </a:solidFill>
                          <a:latin typeface="Open Sans"/>
                          <a:ea typeface="Open Sans"/>
                          <a:cs typeface="Open Sans"/>
                          <a:sym typeface="Open Sans"/>
                        </a:rPr>
                        <a:t>Nguyễn An Khang</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1525">
                <a:tc>
                  <a:txBody>
                    <a:bodyPr/>
                    <a:lstStyle/>
                    <a:p>
                      <a:pPr marL="0" lvl="0" indent="0" algn="ctr" rtl="0">
                        <a:spcBef>
                          <a:spcPts val="0"/>
                        </a:spcBef>
                        <a:spcAft>
                          <a:spcPts val="0"/>
                        </a:spcAft>
                        <a:buNone/>
                      </a:pPr>
                      <a:r>
                        <a:rPr lang="vi-VN" sz="1600" b="1" u="none" noProof="1">
                          <a:solidFill>
                            <a:schemeClr val="dk1"/>
                          </a:solidFill>
                          <a:latin typeface="Open Sans"/>
                          <a:ea typeface="Open Sans"/>
                          <a:cs typeface="Open Sans"/>
                          <a:sym typeface="Open Sans"/>
                        </a:rPr>
                        <a:t>2252868</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1600"/>
                        </a:spcAft>
                        <a:buNone/>
                      </a:pPr>
                      <a:r>
                        <a:rPr lang="vi-VN" sz="1600" noProof="1">
                          <a:solidFill>
                            <a:schemeClr val="dk1"/>
                          </a:solidFill>
                          <a:latin typeface="Open Sans"/>
                          <a:ea typeface="Open Sans"/>
                          <a:cs typeface="Open Sans"/>
                          <a:sym typeface="Open Sans"/>
                        </a:rPr>
                        <a:t>Lê Minh Tuấn</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1525">
                <a:tc>
                  <a:txBody>
                    <a:bodyPr/>
                    <a:lstStyle/>
                    <a:p>
                      <a:pPr marL="0" lvl="0" indent="0" algn="ctr" rtl="0">
                        <a:spcBef>
                          <a:spcPts val="0"/>
                        </a:spcBef>
                        <a:spcAft>
                          <a:spcPts val="0"/>
                        </a:spcAft>
                        <a:buNone/>
                      </a:pPr>
                      <a:r>
                        <a:rPr lang="vi-VN" sz="1600" b="1" u="none" noProof="1">
                          <a:solidFill>
                            <a:schemeClr val="dk1"/>
                          </a:solidFill>
                          <a:latin typeface="Open Sans"/>
                          <a:ea typeface="Open Sans"/>
                          <a:cs typeface="Open Sans"/>
                          <a:sym typeface="Open Sans"/>
                        </a:rPr>
                        <a:t>2213768</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vi-VN" sz="1600" noProof="1">
                          <a:solidFill>
                            <a:schemeClr val="dk1"/>
                          </a:solidFill>
                          <a:latin typeface="Open Sans"/>
                          <a:ea typeface="Open Sans"/>
                          <a:cs typeface="Open Sans"/>
                          <a:sym typeface="Open Sans"/>
                        </a:rPr>
                        <a:t>Hồ Ngọc Anh Tuấn</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1525">
                <a:tc>
                  <a:txBody>
                    <a:bodyPr/>
                    <a:lstStyle/>
                    <a:p>
                      <a:pPr marL="0" lvl="0" indent="0" algn="ctr" rtl="0">
                        <a:spcBef>
                          <a:spcPts val="0"/>
                        </a:spcBef>
                        <a:spcAft>
                          <a:spcPts val="0"/>
                        </a:spcAft>
                        <a:buNone/>
                      </a:pPr>
                      <a:r>
                        <a:rPr lang="vi-VN" sz="1600" b="1" u="none" noProof="1">
                          <a:solidFill>
                            <a:schemeClr val="dk1"/>
                          </a:solidFill>
                          <a:latin typeface="Open Sans"/>
                          <a:ea typeface="Open Sans"/>
                          <a:cs typeface="Open Sans"/>
                          <a:sym typeface="Open Sans"/>
                        </a:rPr>
                        <a:t>2213707</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1600"/>
                        </a:spcAft>
                        <a:buNone/>
                      </a:pPr>
                      <a:r>
                        <a:rPr lang="vi-VN" sz="1600" noProof="1">
                          <a:solidFill>
                            <a:schemeClr val="dk1"/>
                          </a:solidFill>
                          <a:latin typeface="Open Sans"/>
                          <a:ea typeface="Open Sans"/>
                          <a:cs typeface="Open Sans"/>
                          <a:sym typeface="Open Sans"/>
                        </a:rPr>
                        <a:t>Nông Văn Trung</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1525">
                <a:tc>
                  <a:txBody>
                    <a:bodyPr/>
                    <a:lstStyle/>
                    <a:p>
                      <a:pPr marL="0" lvl="0" indent="0" algn="ctr" rtl="0">
                        <a:spcBef>
                          <a:spcPts val="0"/>
                        </a:spcBef>
                        <a:spcAft>
                          <a:spcPts val="0"/>
                        </a:spcAft>
                        <a:buNone/>
                      </a:pPr>
                      <a:r>
                        <a:rPr lang="vi-VN" sz="1600" b="1" u="none" noProof="1">
                          <a:solidFill>
                            <a:schemeClr val="dk1"/>
                          </a:solidFill>
                          <a:latin typeface="Open Sans"/>
                          <a:ea typeface="Open Sans"/>
                          <a:cs typeface="Open Sans"/>
                          <a:sym typeface="Open Sans"/>
                        </a:rPr>
                        <a:t>2252542</a:t>
                      </a: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1600"/>
                        </a:spcAft>
                        <a:buNone/>
                      </a:pPr>
                      <a:r>
                        <a:rPr lang="vi-VN" sz="1600" noProof="1">
                          <a:solidFill>
                            <a:schemeClr val="dk1"/>
                          </a:solidFill>
                          <a:latin typeface="Open Sans"/>
                          <a:ea typeface="Open Sans"/>
                          <a:cs typeface="Open Sans"/>
                          <a:sym typeface="Open Sans"/>
                        </a:rPr>
                        <a:t>Huỳnh Đức Nguyên</a:t>
                      </a: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307097100"/>
                  </a:ext>
                </a:extLst>
              </a:tr>
            </a:tbl>
          </a:graphicData>
        </a:graphic>
      </p:graphicFrame>
      <p:grpSp>
        <p:nvGrpSpPr>
          <p:cNvPr id="1035" name="Google Shape;1035;p25"/>
          <p:cNvGrpSpPr/>
          <p:nvPr/>
        </p:nvGrpSpPr>
        <p:grpSpPr>
          <a:xfrm>
            <a:off x="7190985" y="712950"/>
            <a:ext cx="1239906" cy="584116"/>
            <a:chOff x="6947135" y="2460525"/>
            <a:chExt cx="1239906" cy="584116"/>
          </a:xfrm>
        </p:grpSpPr>
        <p:sp>
          <p:nvSpPr>
            <p:cNvPr id="1036" name="Google Shape;1036;p25"/>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5"/>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5"/>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5"/>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5"/>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5"/>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5"/>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5"/>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5"/>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5"/>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5"/>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5"/>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5"/>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par>
                                <p:cTn id="8" presetID="10" presetClass="entr" presetSubtype="0" fill="hold" nodeType="withEffect">
                                  <p:stCondLst>
                                    <p:cond delay="0"/>
                                  </p:stCondLst>
                                  <p:childTnLst>
                                    <p:set>
                                      <p:cBhvr>
                                        <p:cTn id="9" dur="1" fill="hold">
                                          <p:stCondLst>
                                            <p:cond delay="0"/>
                                          </p:stCondLst>
                                        </p:cTn>
                                        <p:tgtEl>
                                          <p:spTgt spid="1032"/>
                                        </p:tgtEl>
                                        <p:attrNameLst>
                                          <p:attrName>style.visibility</p:attrName>
                                        </p:attrNameLst>
                                      </p:cBhvr>
                                      <p:to>
                                        <p:strVal val="visible"/>
                                      </p:to>
                                    </p:set>
                                    <p:animEffect transition="in" filter="fade">
                                      <p:cBhvr>
                                        <p:cTn id="10"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11">
          <a:extLst>
            <a:ext uri="{FF2B5EF4-FFF2-40B4-BE49-F238E27FC236}">
              <a16:creationId xmlns:a16="http://schemas.microsoft.com/office/drawing/2014/main" id="{74F73903-A5A2-B809-69E4-7B1C502754B3}"/>
            </a:ext>
          </a:extLst>
        </p:cNvPr>
        <p:cNvGrpSpPr/>
        <p:nvPr/>
      </p:nvGrpSpPr>
      <p:grpSpPr>
        <a:xfrm>
          <a:off x="0" y="0"/>
          <a:ext cx="0" cy="0"/>
          <a:chOff x="0" y="0"/>
          <a:chExt cx="0" cy="0"/>
        </a:xfrm>
      </p:grpSpPr>
      <p:sp>
        <p:nvSpPr>
          <p:cNvPr id="1213" name="Google Shape;1213;p27">
            <a:extLst>
              <a:ext uri="{FF2B5EF4-FFF2-40B4-BE49-F238E27FC236}">
                <a16:creationId xmlns:a16="http://schemas.microsoft.com/office/drawing/2014/main" id="{D9E4C31B-6665-0929-088D-CC3A74FB0877}"/>
              </a:ext>
            </a:extLst>
          </p:cNvPr>
          <p:cNvSpPr txBox="1">
            <a:spLocks noGrp="1"/>
          </p:cNvSpPr>
          <p:nvPr>
            <p:ph type="title"/>
          </p:nvPr>
        </p:nvSpPr>
        <p:spPr>
          <a:xfrm>
            <a:off x="501889" y="531237"/>
            <a:ext cx="4372619" cy="5137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2. Sequence Diagram</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Google Shape;1592;p30">
            <a:extLst>
              <a:ext uri="{FF2B5EF4-FFF2-40B4-BE49-F238E27FC236}">
                <a16:creationId xmlns:a16="http://schemas.microsoft.com/office/drawing/2014/main" id="{892274CE-6C96-83AC-4C84-2A94C1DE3845}"/>
              </a:ext>
            </a:extLst>
          </p:cNvPr>
          <p:cNvSpPr txBox="1">
            <a:spLocks/>
          </p:cNvSpPr>
          <p:nvPr/>
        </p:nvSpPr>
        <p:spPr>
          <a:xfrm>
            <a:off x="602123" y="831129"/>
            <a:ext cx="2201931" cy="57368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a)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Đăng</a:t>
            </a:r>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xuất</a:t>
            </a:r>
            <a:endPar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A diagram of a diagram&#10;&#10;Description automatically generated">
            <a:extLst>
              <a:ext uri="{FF2B5EF4-FFF2-40B4-BE49-F238E27FC236}">
                <a16:creationId xmlns:a16="http://schemas.microsoft.com/office/drawing/2014/main" id="{AA08980E-C8F4-5C9E-DE89-FE91C9EFC97E}"/>
              </a:ext>
            </a:extLst>
          </p:cNvPr>
          <p:cNvPicPr>
            <a:picLocks noChangeAspect="1"/>
          </p:cNvPicPr>
          <p:nvPr/>
        </p:nvPicPr>
        <p:blipFill>
          <a:blip r:embed="rId3"/>
          <a:stretch>
            <a:fillRect/>
          </a:stretch>
        </p:blipFill>
        <p:spPr>
          <a:xfrm>
            <a:off x="501889" y="1425723"/>
            <a:ext cx="5302886" cy="2292053"/>
          </a:xfrm>
          <a:prstGeom prst="rect">
            <a:avLst/>
          </a:prstGeom>
        </p:spPr>
      </p:pic>
      <p:sp>
        <p:nvSpPr>
          <p:cNvPr id="4" name="TextBox 3">
            <a:extLst>
              <a:ext uri="{FF2B5EF4-FFF2-40B4-BE49-F238E27FC236}">
                <a16:creationId xmlns:a16="http://schemas.microsoft.com/office/drawing/2014/main" id="{5E2455DD-16C3-5E01-700A-AAA0B7755D8C}"/>
              </a:ext>
            </a:extLst>
          </p:cNvPr>
          <p:cNvSpPr txBox="1"/>
          <p:nvPr/>
        </p:nvSpPr>
        <p:spPr>
          <a:xfrm>
            <a:off x="5804775" y="586591"/>
            <a:ext cx="2967965" cy="3970318"/>
          </a:xfrm>
          <a:prstGeom prst="rect">
            <a:avLst/>
          </a:prstGeom>
          <a:noFill/>
        </p:spPr>
        <p:txBody>
          <a:bodyPr wrap="square" rtlCol="0">
            <a:spAutoFit/>
          </a:bodyPr>
          <a:lstStyle/>
          <a:p>
            <a:r>
              <a:rPr lang="vi-VN" sz="1200" dirty="0"/>
              <a:t>Bắt đầu với việc "Người dùng" chọn chức năng "Đăng xuất" trên giao diện "</a:t>
            </a:r>
            <a:r>
              <a:rPr lang="vi-VN" sz="1200" dirty="0" err="1"/>
              <a:t>Web-based</a:t>
            </a:r>
            <a:r>
              <a:rPr lang="vi-VN" sz="1200" dirty="0"/>
              <a:t> </a:t>
            </a:r>
            <a:r>
              <a:rPr lang="vi-VN" sz="1200" dirty="0" err="1"/>
              <a:t>app</a:t>
            </a:r>
            <a:r>
              <a:rPr lang="vi-VN" sz="1200" dirty="0"/>
              <a:t>" hoặc "</a:t>
            </a:r>
            <a:r>
              <a:rPr lang="vi-VN" sz="1200" dirty="0" err="1"/>
              <a:t>Mobile</a:t>
            </a:r>
            <a:r>
              <a:rPr lang="vi-VN" sz="1200" dirty="0"/>
              <a:t> </a:t>
            </a:r>
            <a:r>
              <a:rPr lang="vi-VN" sz="1200" dirty="0" err="1"/>
              <a:t>app</a:t>
            </a:r>
            <a:r>
              <a:rPr lang="vi-VN" sz="1200" dirty="0"/>
              <a:t>". Ứng dụng gửi yêu cầu đăng xuất ("Gọi hàm </a:t>
            </a:r>
            <a:r>
              <a:rPr lang="vi-VN" sz="1200" dirty="0" err="1"/>
              <a:t>Logout</a:t>
            </a:r>
            <a:r>
              <a:rPr lang="vi-VN" sz="1200" dirty="0"/>
              <a:t>") đến "Hệ thống in ấn".</a:t>
            </a:r>
          </a:p>
          <a:p>
            <a:r>
              <a:rPr lang="vi-VN" sz="1200" dirty="0"/>
              <a:t>"Hệ thống in ấn" nhận yêu cầu và thực hiện "Xác thực đăng xuất" bằng cách kiểm tra phiên đăng nhập hiện tại của người dùng với "</a:t>
            </a:r>
            <a:r>
              <a:rPr lang="vi-VN" sz="1200" dirty="0" err="1"/>
              <a:t>Database</a:t>
            </a:r>
            <a:r>
              <a:rPr lang="vi-VN" sz="1200" dirty="0"/>
              <a:t>". Sau khi xác thực thành công, hệ thống gửi thông báo "Xác nhận đăng xuất" trở lại ứng dụng.</a:t>
            </a:r>
          </a:p>
          <a:p>
            <a:r>
              <a:rPr lang="vi-VN" sz="1200" dirty="0"/>
              <a:t>Cuối cùng, ứng dụng nhận được xác nhận và hiển thị thông báo "Đăng xuất thành công" cho người dùng.</a:t>
            </a:r>
          </a:p>
          <a:p>
            <a:r>
              <a:rPr lang="vi-VN" sz="1200" dirty="0"/>
              <a:t>Sơ đồ này cho thấy một luồng xử lý tuyến tính, không có bất kỳ nhánh rẽ nào. Nó thể hiện rõ ràng sự tương tác tuần tự giữa các thành phần (người dùng, ứng dụng, hệ thống in ấn, cơ sở dữ liệu) trong quá trình đăng xuất.</a:t>
            </a:r>
          </a:p>
          <a:p>
            <a:endParaRPr lang="en-US" sz="1200" dirty="0"/>
          </a:p>
        </p:txBody>
      </p:sp>
    </p:spTree>
    <p:extLst>
      <p:ext uri="{BB962C8B-B14F-4D97-AF65-F5344CB8AC3E}">
        <p14:creationId xmlns:p14="http://schemas.microsoft.com/office/powerpoint/2010/main" val="261367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11">
          <a:extLst>
            <a:ext uri="{FF2B5EF4-FFF2-40B4-BE49-F238E27FC236}">
              <a16:creationId xmlns:a16="http://schemas.microsoft.com/office/drawing/2014/main" id="{0293C357-70F2-6A14-72DF-2888236E54AB}"/>
            </a:ext>
          </a:extLst>
        </p:cNvPr>
        <p:cNvGrpSpPr/>
        <p:nvPr/>
      </p:nvGrpSpPr>
      <p:grpSpPr>
        <a:xfrm>
          <a:off x="0" y="0"/>
          <a:ext cx="0" cy="0"/>
          <a:chOff x="0" y="0"/>
          <a:chExt cx="0" cy="0"/>
        </a:xfrm>
      </p:grpSpPr>
      <p:sp>
        <p:nvSpPr>
          <p:cNvPr id="1213" name="Google Shape;1213;p27">
            <a:extLst>
              <a:ext uri="{FF2B5EF4-FFF2-40B4-BE49-F238E27FC236}">
                <a16:creationId xmlns:a16="http://schemas.microsoft.com/office/drawing/2014/main" id="{22AA9D9F-AFEB-54AD-B47F-C7BB0211C2A6}"/>
              </a:ext>
            </a:extLst>
          </p:cNvPr>
          <p:cNvSpPr txBox="1">
            <a:spLocks noGrp="1"/>
          </p:cNvSpPr>
          <p:nvPr>
            <p:ph type="title"/>
          </p:nvPr>
        </p:nvSpPr>
        <p:spPr>
          <a:xfrm>
            <a:off x="515640" y="395004"/>
            <a:ext cx="4372619" cy="5137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2. Sequence Diagram</a:t>
            </a:r>
            <a:endParaRPr sz="28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Google Shape;1592;p30">
            <a:extLst>
              <a:ext uri="{FF2B5EF4-FFF2-40B4-BE49-F238E27FC236}">
                <a16:creationId xmlns:a16="http://schemas.microsoft.com/office/drawing/2014/main" id="{C4C5144C-C496-F7F3-D14D-0C0730F3591C}"/>
              </a:ext>
            </a:extLst>
          </p:cNvPr>
          <p:cNvSpPr txBox="1">
            <a:spLocks/>
          </p:cNvSpPr>
          <p:nvPr/>
        </p:nvSpPr>
        <p:spPr>
          <a:xfrm>
            <a:off x="602123" y="798587"/>
            <a:ext cx="2201931" cy="463303"/>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b) In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tài</a:t>
            </a:r>
            <a:r>
              <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liệu</a:t>
            </a:r>
            <a:endParaRPr lang="en-US" sz="20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descr="A blueprint of a diagram&#10;&#10;Description automatically generated">
            <a:extLst>
              <a:ext uri="{FF2B5EF4-FFF2-40B4-BE49-F238E27FC236}">
                <a16:creationId xmlns:a16="http://schemas.microsoft.com/office/drawing/2014/main" id="{91E36E0E-E1FD-BCCD-9886-94FC6936B106}"/>
              </a:ext>
            </a:extLst>
          </p:cNvPr>
          <p:cNvPicPr>
            <a:picLocks noChangeAspect="1"/>
          </p:cNvPicPr>
          <p:nvPr/>
        </p:nvPicPr>
        <p:blipFill>
          <a:blip r:embed="rId3"/>
          <a:stretch>
            <a:fillRect/>
          </a:stretch>
        </p:blipFill>
        <p:spPr>
          <a:xfrm>
            <a:off x="5062936" y="0"/>
            <a:ext cx="4081064" cy="5143500"/>
          </a:xfrm>
          <a:prstGeom prst="rect">
            <a:avLst/>
          </a:prstGeom>
        </p:spPr>
      </p:pic>
      <p:sp>
        <p:nvSpPr>
          <p:cNvPr id="13" name="TextBox 12">
            <a:extLst>
              <a:ext uri="{FF2B5EF4-FFF2-40B4-BE49-F238E27FC236}">
                <a16:creationId xmlns:a16="http://schemas.microsoft.com/office/drawing/2014/main" id="{403392E9-223D-F761-6074-2ED516565C46}"/>
              </a:ext>
            </a:extLst>
          </p:cNvPr>
          <p:cNvSpPr txBox="1"/>
          <p:nvPr/>
        </p:nvSpPr>
        <p:spPr>
          <a:xfrm>
            <a:off x="602123" y="1151681"/>
            <a:ext cx="4572000" cy="3508653"/>
          </a:xfrm>
          <a:prstGeom prst="rect">
            <a:avLst/>
          </a:prstGeom>
          <a:noFill/>
        </p:spPr>
        <p:txBody>
          <a:bodyPr wrap="square">
            <a:spAutoFit/>
          </a:bodyPr>
          <a:lstStyle/>
          <a:p>
            <a:r>
              <a:rPr lang="vi-VN" sz="1200" b="1" dirty="0"/>
              <a:t>Các bước chính trong quy trình:</a:t>
            </a:r>
            <a:endParaRPr lang="en-US" sz="1200" b="1" dirty="0"/>
          </a:p>
          <a:p>
            <a:pPr marL="342900" indent="-342900">
              <a:buAutoNum type="arabicPeriod"/>
            </a:pPr>
            <a:r>
              <a:rPr lang="vi-VN" sz="1200" b="1" dirty="0"/>
              <a:t>Khởi tạo:</a:t>
            </a:r>
            <a:r>
              <a:rPr lang="vi-VN" sz="1200" dirty="0"/>
              <a:t> Người dùng nhấn nút "In tài liệu", hệ thống hiển thị giao diện tải tài liệu.</a:t>
            </a:r>
            <a:endParaRPr lang="en-US" sz="1200" dirty="0"/>
          </a:p>
          <a:p>
            <a:pPr marL="342900" indent="-342900">
              <a:buAutoNum type="arabicPeriod"/>
            </a:pPr>
            <a:r>
              <a:rPr lang="vi-VN" sz="1200" b="1" dirty="0"/>
              <a:t>Tải tài liệu:</a:t>
            </a:r>
            <a:r>
              <a:rPr lang="vi-VN" sz="1200" dirty="0"/>
              <a:t> Người dùng tải </a:t>
            </a:r>
            <a:r>
              <a:rPr lang="vi-VN" sz="1200" dirty="0" err="1"/>
              <a:t>file</a:t>
            </a:r>
            <a:r>
              <a:rPr lang="vi-VN" sz="1200" dirty="0"/>
              <a:t> lên, hệ thống kiểm tra định dạng và hiển thị tài liệu.</a:t>
            </a:r>
            <a:endParaRPr lang="en-US" sz="1200" dirty="0"/>
          </a:p>
          <a:p>
            <a:pPr marL="342900" indent="-342900">
              <a:buAutoNum type="arabicPeriod"/>
            </a:pPr>
            <a:r>
              <a:rPr lang="vi-VN" sz="1200" b="1" dirty="0"/>
              <a:t>Chọn máy in:</a:t>
            </a:r>
            <a:r>
              <a:rPr lang="vi-VN" sz="1200" dirty="0"/>
              <a:t> Người dùng chọn tài liệu, hệ thống lấy danh sách máy in từ</a:t>
            </a:r>
            <a:r>
              <a:rPr lang="en-US" sz="1200" dirty="0"/>
              <a:t> Database </a:t>
            </a:r>
            <a:r>
              <a:rPr lang="en-US" sz="1200" dirty="0" err="1"/>
              <a:t>và</a:t>
            </a:r>
            <a:r>
              <a:rPr lang="en-US" sz="1200" dirty="0"/>
              <a:t> </a:t>
            </a:r>
            <a:r>
              <a:rPr lang="en-US" sz="1200" dirty="0" err="1"/>
              <a:t>hiển</a:t>
            </a:r>
            <a:r>
              <a:rPr lang="en-US" sz="1200" dirty="0"/>
              <a:t> </a:t>
            </a:r>
            <a:r>
              <a:rPr lang="en-US" sz="1200" dirty="0" err="1"/>
              <a:t>thị</a:t>
            </a:r>
            <a:r>
              <a:rPr lang="en-US" sz="1200" dirty="0"/>
              <a:t> </a:t>
            </a:r>
            <a:r>
              <a:rPr lang="en-US" sz="1200" dirty="0" err="1"/>
              <a:t>giao</a:t>
            </a:r>
            <a:r>
              <a:rPr lang="en-US" sz="1200" dirty="0"/>
              <a:t> </a:t>
            </a:r>
            <a:r>
              <a:rPr lang="en-US" sz="1200" dirty="0" err="1"/>
              <a:t>diện</a:t>
            </a:r>
            <a:r>
              <a:rPr lang="en-US" sz="1200" dirty="0"/>
              <a:t> </a:t>
            </a:r>
            <a:r>
              <a:rPr lang="en-US" sz="1200" dirty="0" err="1"/>
              <a:t>cấu</a:t>
            </a:r>
            <a:r>
              <a:rPr lang="en-US" sz="1200" dirty="0"/>
              <a:t> </a:t>
            </a:r>
            <a:r>
              <a:rPr lang="en-US" sz="1200" dirty="0" err="1"/>
              <a:t>hình</a:t>
            </a:r>
            <a:r>
              <a:rPr lang="en-US" sz="1200" dirty="0"/>
              <a:t> in.</a:t>
            </a:r>
          </a:p>
          <a:p>
            <a:pPr marL="342900" indent="-342900">
              <a:buAutoNum type="arabicPeriod"/>
            </a:pPr>
            <a:r>
              <a:rPr lang="vi-VN" sz="1200" b="1" dirty="0"/>
              <a:t>Cấu hình in:</a:t>
            </a:r>
            <a:r>
              <a:rPr lang="vi-VN" sz="1200" dirty="0"/>
              <a:t> Người dùng tùy chỉnh cấu hình in. Nếu hủy, quay lại bước 1. Nếu xác nhận, hệ thống tạo cấu hình in.</a:t>
            </a:r>
            <a:endParaRPr lang="en-US" sz="1200" dirty="0"/>
          </a:p>
          <a:p>
            <a:pPr marL="342900" indent="-342900">
              <a:buAutoNum type="arabicPeriod"/>
            </a:pPr>
            <a:r>
              <a:rPr lang="vi-VN" sz="1200" b="1" dirty="0"/>
              <a:t>Kiểm tra số dư:</a:t>
            </a:r>
            <a:r>
              <a:rPr lang="vi-VN" sz="1200" dirty="0"/>
              <a:t> Hệ thống lấy số dư tài khoản của người dùng từ</a:t>
            </a:r>
            <a:r>
              <a:rPr lang="en-US" sz="1200" dirty="0"/>
              <a:t> Database</a:t>
            </a:r>
          </a:p>
          <a:p>
            <a:pPr marL="342900" indent="-342900">
              <a:buAutoNum type="arabicPeriod"/>
            </a:pPr>
            <a:r>
              <a:rPr lang="vi-VN" sz="1200" b="1" dirty="0"/>
              <a:t>Xác nhận in:</a:t>
            </a:r>
            <a:r>
              <a:rPr lang="vi-VN" sz="1200" dirty="0"/>
              <a:t> Hệ thống hiển thị giao diện xác nhận in. Nếu hủy, quay lại bước 1. Nếu xác nhận và đủ số dư, tiếp tục bước 7. Nếu không đủ số dư, chuyển đến giao diện mua trang in.</a:t>
            </a:r>
            <a:endParaRPr lang="en-US" sz="1200" dirty="0"/>
          </a:p>
          <a:p>
            <a:pPr marL="342900" indent="-342900">
              <a:buAutoNum type="arabicPeriod"/>
            </a:pPr>
            <a:r>
              <a:rPr lang="vi-VN" sz="1200" b="1" dirty="0"/>
              <a:t>Thêm đơn hàng:</a:t>
            </a:r>
            <a:r>
              <a:rPr lang="vi-VN" sz="1200" dirty="0"/>
              <a:t> Hệ thống thêm đơn hàng in vào</a:t>
            </a:r>
            <a:r>
              <a:rPr lang="en-US" sz="1200" dirty="0"/>
              <a:t> Database, </a:t>
            </a:r>
            <a:r>
              <a:rPr lang="vi-VN" sz="1200" dirty="0"/>
              <a:t>, cập nhật số dư tài khoản và hiển thị trạng thái in.</a:t>
            </a:r>
            <a:endParaRPr lang="en-US" sz="1200" dirty="0"/>
          </a:p>
        </p:txBody>
      </p:sp>
    </p:spTree>
    <p:extLst>
      <p:ext uri="{BB962C8B-B14F-4D97-AF65-F5344CB8AC3E}">
        <p14:creationId xmlns:p14="http://schemas.microsoft.com/office/powerpoint/2010/main" val="211733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11">
          <a:extLst>
            <a:ext uri="{FF2B5EF4-FFF2-40B4-BE49-F238E27FC236}">
              <a16:creationId xmlns:a16="http://schemas.microsoft.com/office/drawing/2014/main" id="{621C760C-6CCD-CCFD-3C73-4D5160AFD0ED}"/>
            </a:ext>
          </a:extLst>
        </p:cNvPr>
        <p:cNvGrpSpPr/>
        <p:nvPr/>
      </p:nvGrpSpPr>
      <p:grpSpPr>
        <a:xfrm>
          <a:off x="0" y="0"/>
          <a:ext cx="0" cy="0"/>
          <a:chOff x="0" y="0"/>
          <a:chExt cx="0" cy="0"/>
        </a:xfrm>
      </p:grpSpPr>
      <p:sp>
        <p:nvSpPr>
          <p:cNvPr id="1213" name="Google Shape;1213;p27">
            <a:extLst>
              <a:ext uri="{FF2B5EF4-FFF2-40B4-BE49-F238E27FC236}">
                <a16:creationId xmlns:a16="http://schemas.microsoft.com/office/drawing/2014/main" id="{CE4A74BA-DA19-EFDA-C1D0-ED8EE99FA44F}"/>
              </a:ext>
            </a:extLst>
          </p:cNvPr>
          <p:cNvSpPr txBox="1">
            <a:spLocks noGrp="1"/>
          </p:cNvSpPr>
          <p:nvPr>
            <p:ph type="title"/>
          </p:nvPr>
        </p:nvSpPr>
        <p:spPr>
          <a:xfrm>
            <a:off x="508764" y="393734"/>
            <a:ext cx="4372619" cy="5137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3. Class Diagram</a:t>
            </a:r>
            <a:endParaRPr sz="24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B342E716-76E1-047E-808A-A24E3A2C235E}"/>
              </a:ext>
            </a:extLst>
          </p:cNvPr>
          <p:cNvPicPr>
            <a:picLocks noChangeAspect="1"/>
          </p:cNvPicPr>
          <p:nvPr/>
        </p:nvPicPr>
        <p:blipFill>
          <a:blip r:embed="rId3"/>
          <a:stretch>
            <a:fillRect/>
          </a:stretch>
        </p:blipFill>
        <p:spPr>
          <a:xfrm>
            <a:off x="3437594" y="393734"/>
            <a:ext cx="5706406" cy="4356032"/>
          </a:xfrm>
          <a:prstGeom prst="rect">
            <a:avLst/>
          </a:prstGeom>
        </p:spPr>
      </p:pic>
      <p:sp>
        <p:nvSpPr>
          <p:cNvPr id="9" name="TextBox 8">
            <a:extLst>
              <a:ext uri="{FF2B5EF4-FFF2-40B4-BE49-F238E27FC236}">
                <a16:creationId xmlns:a16="http://schemas.microsoft.com/office/drawing/2014/main" id="{2617BEEF-AB9E-A06E-4BC7-9A006F39881C}"/>
              </a:ext>
            </a:extLst>
          </p:cNvPr>
          <p:cNvSpPr txBox="1"/>
          <p:nvPr/>
        </p:nvSpPr>
        <p:spPr>
          <a:xfrm>
            <a:off x="233756" y="802035"/>
            <a:ext cx="3203838" cy="3970318"/>
          </a:xfrm>
          <a:prstGeom prst="rect">
            <a:avLst/>
          </a:prstGeom>
          <a:noFill/>
        </p:spPr>
        <p:txBody>
          <a:bodyPr wrap="square" rtlCol="0">
            <a:spAutoFit/>
          </a:bodyPr>
          <a:lstStyle/>
          <a:p>
            <a:pPr marL="285750" indent="-285750">
              <a:buFontTx/>
              <a:buChar char="-"/>
            </a:pPr>
            <a:r>
              <a:rPr lang="vi-VN" b="1" dirty="0" err="1"/>
              <a:t>System</a:t>
            </a:r>
            <a:r>
              <a:rPr lang="vi-VN" b="1" dirty="0"/>
              <a:t>:</a:t>
            </a:r>
            <a:r>
              <a:rPr lang="vi-VN" dirty="0"/>
              <a:t> Lớp này đại diện cho toàn bộ hệ thống, quản lý danh sách người dùng (</a:t>
            </a:r>
            <a:r>
              <a:rPr lang="vi-VN" dirty="0" err="1"/>
              <a:t>userList</a:t>
            </a:r>
            <a:r>
              <a:rPr lang="vi-VN" dirty="0"/>
              <a:t>) và danh sách phiên làm việc (</a:t>
            </a:r>
            <a:r>
              <a:rPr lang="vi-VN" dirty="0" err="1"/>
              <a:t>sessionList</a:t>
            </a:r>
            <a:r>
              <a:rPr lang="vi-VN" dirty="0"/>
              <a:t>). Nó cung cấp các phương thức để cấp quyền truy cập (</a:t>
            </a:r>
            <a:r>
              <a:rPr lang="vi-VN" dirty="0" err="1"/>
              <a:t>grantAccess</a:t>
            </a:r>
            <a:r>
              <a:rPr lang="vi-VN" dirty="0"/>
              <a:t>), gửi </a:t>
            </a:r>
            <a:r>
              <a:rPr lang="vi-VN" dirty="0" err="1"/>
              <a:t>email</a:t>
            </a:r>
            <a:r>
              <a:rPr lang="vi-VN" dirty="0"/>
              <a:t> đặt lại mật khẩu (</a:t>
            </a:r>
            <a:r>
              <a:rPr lang="vi-VN" dirty="0" err="1"/>
              <a:t>sendPasswordResetEmail</a:t>
            </a:r>
            <a:r>
              <a:rPr lang="vi-VN" dirty="0"/>
              <a:t>).</a:t>
            </a:r>
            <a:endParaRPr lang="en-US" dirty="0"/>
          </a:p>
          <a:p>
            <a:pPr marL="285750" indent="-285750">
              <a:buFontTx/>
              <a:buChar char="-"/>
            </a:pPr>
            <a:r>
              <a:rPr lang="vi-VN" b="1" dirty="0" err="1"/>
              <a:t>User</a:t>
            </a:r>
            <a:r>
              <a:rPr lang="vi-VN" b="1" dirty="0"/>
              <a:t>:</a:t>
            </a:r>
            <a:r>
              <a:rPr lang="vi-VN" dirty="0"/>
              <a:t> Lớp này đại diện cho người dùng của hệ thống, chứa thông tin về tên đăng nhập (</a:t>
            </a:r>
            <a:r>
              <a:rPr lang="vi-VN" dirty="0" err="1"/>
              <a:t>username</a:t>
            </a:r>
            <a:r>
              <a:rPr lang="vi-VN" dirty="0"/>
              <a:t>), mật khẩu (</a:t>
            </a:r>
            <a:r>
              <a:rPr lang="vi-VN" dirty="0" err="1"/>
              <a:t>password</a:t>
            </a:r>
            <a:r>
              <a:rPr lang="vi-VN" dirty="0"/>
              <a:t>), vai trò (</a:t>
            </a:r>
            <a:r>
              <a:rPr lang="vi-VN" dirty="0" err="1"/>
              <a:t>role</a:t>
            </a:r>
            <a:r>
              <a:rPr lang="vi-VN" dirty="0"/>
              <a:t>) và </a:t>
            </a:r>
            <a:r>
              <a:rPr lang="vi-VN" dirty="0" err="1"/>
              <a:t>email</a:t>
            </a:r>
            <a:r>
              <a:rPr lang="vi-VN" dirty="0"/>
              <a:t> (</a:t>
            </a:r>
            <a:r>
              <a:rPr lang="vi-VN" dirty="0" err="1"/>
              <a:t>email</a:t>
            </a:r>
            <a:r>
              <a:rPr lang="vi-VN" dirty="0"/>
              <a:t>). Nó cung cấp các phương thức để đăng nhập (</a:t>
            </a:r>
            <a:r>
              <a:rPr lang="vi-VN" dirty="0" err="1"/>
              <a:t>login</a:t>
            </a:r>
            <a:r>
              <a:rPr lang="vi-VN" dirty="0"/>
              <a:t>), đăng xuất (</a:t>
            </a:r>
            <a:r>
              <a:rPr lang="vi-VN" dirty="0" err="1"/>
              <a:t>logout</a:t>
            </a:r>
            <a:r>
              <a:rPr lang="vi-VN" dirty="0"/>
              <a:t>) và yêu cầu quên mật khẩu (</a:t>
            </a:r>
            <a:r>
              <a:rPr lang="vi-VN" dirty="0" err="1"/>
              <a:t>forgotPassword</a:t>
            </a:r>
            <a:r>
              <a:rPr lang="vi-VN" dirty="0"/>
              <a:t>).</a:t>
            </a:r>
            <a:endParaRPr lang="en-US" dirty="0"/>
          </a:p>
        </p:txBody>
      </p:sp>
    </p:spTree>
    <p:extLst>
      <p:ext uri="{BB962C8B-B14F-4D97-AF65-F5344CB8AC3E}">
        <p14:creationId xmlns:p14="http://schemas.microsoft.com/office/powerpoint/2010/main" val="120812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11">
          <a:extLst>
            <a:ext uri="{FF2B5EF4-FFF2-40B4-BE49-F238E27FC236}">
              <a16:creationId xmlns:a16="http://schemas.microsoft.com/office/drawing/2014/main" id="{3C94A02D-5FDE-4E9D-F7F5-0F597343FE9E}"/>
            </a:ext>
          </a:extLst>
        </p:cNvPr>
        <p:cNvGrpSpPr/>
        <p:nvPr/>
      </p:nvGrpSpPr>
      <p:grpSpPr>
        <a:xfrm>
          <a:off x="0" y="0"/>
          <a:ext cx="0" cy="0"/>
          <a:chOff x="0" y="0"/>
          <a:chExt cx="0" cy="0"/>
        </a:xfrm>
      </p:grpSpPr>
      <p:sp>
        <p:nvSpPr>
          <p:cNvPr id="1213" name="Google Shape;1213;p27">
            <a:extLst>
              <a:ext uri="{FF2B5EF4-FFF2-40B4-BE49-F238E27FC236}">
                <a16:creationId xmlns:a16="http://schemas.microsoft.com/office/drawing/2014/main" id="{5F54C14B-F4CA-481B-7C17-0DF2524BC908}"/>
              </a:ext>
            </a:extLst>
          </p:cNvPr>
          <p:cNvSpPr txBox="1">
            <a:spLocks noGrp="1"/>
          </p:cNvSpPr>
          <p:nvPr>
            <p:ph type="title"/>
          </p:nvPr>
        </p:nvSpPr>
        <p:spPr>
          <a:xfrm>
            <a:off x="508764" y="393734"/>
            <a:ext cx="4372619" cy="5137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3. Class Diagram</a:t>
            </a:r>
            <a:endParaRPr sz="24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EC854856-F55A-C9A4-EF3B-B2C70A5FB661}"/>
              </a:ext>
            </a:extLst>
          </p:cNvPr>
          <p:cNvPicPr>
            <a:picLocks noChangeAspect="1"/>
          </p:cNvPicPr>
          <p:nvPr/>
        </p:nvPicPr>
        <p:blipFill>
          <a:blip r:embed="rId3"/>
          <a:stretch>
            <a:fillRect/>
          </a:stretch>
        </p:blipFill>
        <p:spPr>
          <a:xfrm>
            <a:off x="3437594" y="393734"/>
            <a:ext cx="5706406" cy="4356032"/>
          </a:xfrm>
          <a:prstGeom prst="rect">
            <a:avLst/>
          </a:prstGeom>
        </p:spPr>
      </p:pic>
      <p:sp>
        <p:nvSpPr>
          <p:cNvPr id="9" name="TextBox 8">
            <a:extLst>
              <a:ext uri="{FF2B5EF4-FFF2-40B4-BE49-F238E27FC236}">
                <a16:creationId xmlns:a16="http://schemas.microsoft.com/office/drawing/2014/main" id="{55300712-51C5-487B-E390-D6CC2E9E16D2}"/>
              </a:ext>
            </a:extLst>
          </p:cNvPr>
          <p:cNvSpPr txBox="1"/>
          <p:nvPr/>
        </p:nvSpPr>
        <p:spPr>
          <a:xfrm>
            <a:off x="233756" y="802035"/>
            <a:ext cx="3203838" cy="3754874"/>
          </a:xfrm>
          <a:prstGeom prst="rect">
            <a:avLst/>
          </a:prstGeom>
          <a:noFill/>
        </p:spPr>
        <p:txBody>
          <a:bodyPr wrap="square" rtlCol="0">
            <a:spAutoFit/>
          </a:bodyPr>
          <a:lstStyle/>
          <a:p>
            <a:pPr marL="285750" indent="-285750">
              <a:buFontTx/>
              <a:buChar char="-"/>
            </a:pPr>
            <a:r>
              <a:rPr lang="vi-VN" b="1" dirty="0" err="1"/>
              <a:t>Authentication</a:t>
            </a:r>
            <a:r>
              <a:rPr lang="vi-VN" b="1" dirty="0"/>
              <a:t>: </a:t>
            </a:r>
            <a:r>
              <a:rPr lang="vi-VN" dirty="0"/>
              <a:t>Lớp này chịu trách nhiệm xác thực thông tin đăng nhập của người dùng. Nó chứa mã thông báo xác thực (</a:t>
            </a:r>
            <a:r>
              <a:rPr lang="vi-VN" dirty="0" err="1"/>
              <a:t>authToken</a:t>
            </a:r>
            <a:r>
              <a:rPr lang="vi-VN" dirty="0"/>
              <a:t>) và cung cấp các phương thức để kiểm tra thông tin đăng nhập (</a:t>
            </a:r>
            <a:r>
              <a:rPr lang="vi-VN" dirty="0" err="1"/>
              <a:t>verifyCredentials</a:t>
            </a:r>
            <a:r>
              <a:rPr lang="vi-VN" dirty="0"/>
              <a:t>), xác thực thông tin cá nhân (</a:t>
            </a:r>
            <a:r>
              <a:rPr lang="vi-VN" dirty="0" err="1"/>
              <a:t>validatePersonalInfor</a:t>
            </a:r>
            <a:r>
              <a:rPr lang="vi-VN" dirty="0"/>
              <a:t>).</a:t>
            </a:r>
            <a:endParaRPr lang="en-US" dirty="0"/>
          </a:p>
          <a:p>
            <a:pPr marL="285750" indent="-285750">
              <a:buFontTx/>
              <a:buChar char="-"/>
            </a:pPr>
            <a:r>
              <a:rPr lang="vi-VN" b="1" dirty="0" err="1"/>
              <a:t>Session</a:t>
            </a:r>
            <a:r>
              <a:rPr lang="vi-VN" b="1" dirty="0"/>
              <a:t>:</a:t>
            </a:r>
            <a:r>
              <a:rPr lang="vi-VN" dirty="0"/>
              <a:t> Lớp này đại diện cho một phiên làm việc của người dùng, chứa thông tin về ID phiên (</a:t>
            </a:r>
            <a:r>
              <a:rPr lang="vi-VN" dirty="0" err="1"/>
              <a:t>sessionID</a:t>
            </a:r>
            <a:r>
              <a:rPr lang="vi-VN" dirty="0"/>
              <a:t>) và trạng thái phiên (</a:t>
            </a:r>
            <a:r>
              <a:rPr lang="vi-VN" dirty="0" err="1"/>
              <a:t>sessionStatus</a:t>
            </a:r>
            <a:r>
              <a:rPr lang="vi-VN" dirty="0"/>
              <a:t>). Nó cung cấp các phương thức để tạo phiên (</a:t>
            </a:r>
            <a:r>
              <a:rPr lang="vi-VN" dirty="0" err="1"/>
              <a:t>createSession</a:t>
            </a:r>
            <a:r>
              <a:rPr lang="vi-VN" dirty="0"/>
              <a:t>) và kết thúc phiên (</a:t>
            </a:r>
            <a:r>
              <a:rPr lang="vi-VN" dirty="0" err="1"/>
              <a:t>terminateSession</a:t>
            </a:r>
            <a:r>
              <a:rPr lang="vi-VN" dirty="0"/>
              <a:t>).</a:t>
            </a:r>
            <a:endParaRPr lang="en-US" dirty="0"/>
          </a:p>
        </p:txBody>
      </p:sp>
    </p:spTree>
    <p:extLst>
      <p:ext uri="{BB962C8B-B14F-4D97-AF65-F5344CB8AC3E}">
        <p14:creationId xmlns:p14="http://schemas.microsoft.com/office/powerpoint/2010/main" val="328069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8B4F332C-BFAE-5327-DD42-574FBE660529}"/>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800F0453-6159-1156-7802-E84773570807}"/>
              </a:ext>
            </a:extLst>
          </p:cNvPr>
          <p:cNvSpPr txBox="1">
            <a:spLocks noGrp="1"/>
          </p:cNvSpPr>
          <p:nvPr>
            <p:ph type="title"/>
          </p:nvPr>
        </p:nvSpPr>
        <p:spPr>
          <a:xfrm>
            <a:off x="554996" y="413453"/>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4. User interface</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47A45EE4-2111-6B7C-E913-15AF4B4FB4EB}"/>
              </a:ext>
            </a:extLst>
          </p:cNvPr>
          <p:cNvPicPr>
            <a:picLocks noChangeAspect="1"/>
          </p:cNvPicPr>
          <p:nvPr/>
        </p:nvPicPr>
        <p:blipFill>
          <a:blip r:embed="rId3"/>
          <a:stretch>
            <a:fillRect/>
          </a:stretch>
        </p:blipFill>
        <p:spPr>
          <a:xfrm>
            <a:off x="1338943" y="1273805"/>
            <a:ext cx="6466114" cy="3504368"/>
          </a:xfrm>
          <a:prstGeom prst="rect">
            <a:avLst/>
          </a:prstGeom>
        </p:spPr>
      </p:pic>
      <p:sp>
        <p:nvSpPr>
          <p:cNvPr id="4" name="TextBox 3">
            <a:extLst>
              <a:ext uri="{FF2B5EF4-FFF2-40B4-BE49-F238E27FC236}">
                <a16:creationId xmlns:a16="http://schemas.microsoft.com/office/drawing/2014/main" id="{12D2082D-5FCF-C019-FFC3-BDAF1388F415}"/>
              </a:ext>
            </a:extLst>
          </p:cNvPr>
          <p:cNvSpPr txBox="1"/>
          <p:nvPr/>
        </p:nvSpPr>
        <p:spPr>
          <a:xfrm>
            <a:off x="3891356" y="904473"/>
            <a:ext cx="1436915" cy="369332"/>
          </a:xfrm>
          <a:prstGeom prst="rect">
            <a:avLst/>
          </a:prstGeom>
          <a:noFill/>
        </p:spPr>
        <p:txBody>
          <a:bodyPr wrap="square" rtlCol="0">
            <a:spAutoFit/>
          </a:bodyPr>
          <a:lstStyle/>
          <a:p>
            <a:r>
              <a:rPr lang="en-US" sz="1800" b="1" dirty="0" err="1">
                <a:solidFill>
                  <a:schemeClr val="tx2">
                    <a:lumMod val="75000"/>
                  </a:schemeClr>
                </a:solidFill>
              </a:rPr>
              <a:t>Đăng</a:t>
            </a:r>
            <a:r>
              <a:rPr lang="en-US" sz="1800" b="1" dirty="0">
                <a:solidFill>
                  <a:schemeClr val="tx2">
                    <a:lumMod val="75000"/>
                  </a:schemeClr>
                </a:solidFill>
              </a:rPr>
              <a:t> </a:t>
            </a:r>
            <a:r>
              <a:rPr lang="en-US" sz="1800" b="1" dirty="0" err="1">
                <a:solidFill>
                  <a:schemeClr val="tx2">
                    <a:lumMod val="75000"/>
                  </a:schemeClr>
                </a:solidFill>
              </a:rPr>
              <a:t>nhập</a:t>
            </a:r>
            <a:endParaRPr lang="en-US" sz="1800" b="1" dirty="0">
              <a:solidFill>
                <a:schemeClr val="tx2">
                  <a:lumMod val="75000"/>
                </a:schemeClr>
              </a:solidFill>
            </a:endParaRPr>
          </a:p>
        </p:txBody>
      </p:sp>
    </p:spTree>
    <p:extLst>
      <p:ext uri="{BB962C8B-B14F-4D97-AF65-F5344CB8AC3E}">
        <p14:creationId xmlns:p14="http://schemas.microsoft.com/office/powerpoint/2010/main" val="2149666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6A7F8919-68BF-A4B6-5722-B32C3B195D88}"/>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81D83C08-535E-50FA-2031-61A6210F9E47}"/>
              </a:ext>
            </a:extLst>
          </p:cNvPr>
          <p:cNvSpPr txBox="1">
            <a:spLocks noGrp="1"/>
          </p:cNvSpPr>
          <p:nvPr>
            <p:ph type="title"/>
          </p:nvPr>
        </p:nvSpPr>
        <p:spPr>
          <a:xfrm>
            <a:off x="554996" y="413453"/>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4. User interface</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A screenshot of a computer&#10;&#10;Description automatically generated">
            <a:extLst>
              <a:ext uri="{FF2B5EF4-FFF2-40B4-BE49-F238E27FC236}">
                <a16:creationId xmlns:a16="http://schemas.microsoft.com/office/drawing/2014/main" id="{740134BD-6C3E-DDA7-E4A4-F1C5A6AAEACC}"/>
              </a:ext>
            </a:extLst>
          </p:cNvPr>
          <p:cNvPicPr>
            <a:picLocks noChangeAspect="1"/>
          </p:cNvPicPr>
          <p:nvPr/>
        </p:nvPicPr>
        <p:blipFill>
          <a:blip r:embed="rId3"/>
          <a:stretch>
            <a:fillRect/>
          </a:stretch>
        </p:blipFill>
        <p:spPr>
          <a:xfrm>
            <a:off x="1350974" y="1276267"/>
            <a:ext cx="6442051" cy="3453780"/>
          </a:xfrm>
          <a:prstGeom prst="rect">
            <a:avLst/>
          </a:prstGeom>
        </p:spPr>
      </p:pic>
      <p:sp>
        <p:nvSpPr>
          <p:cNvPr id="12" name="TextBox 11">
            <a:extLst>
              <a:ext uri="{FF2B5EF4-FFF2-40B4-BE49-F238E27FC236}">
                <a16:creationId xmlns:a16="http://schemas.microsoft.com/office/drawing/2014/main" id="{51222CBF-6D2C-54D5-9520-DC182F1BFA1E}"/>
              </a:ext>
            </a:extLst>
          </p:cNvPr>
          <p:cNvSpPr txBox="1"/>
          <p:nvPr/>
        </p:nvSpPr>
        <p:spPr>
          <a:xfrm>
            <a:off x="3891356" y="904473"/>
            <a:ext cx="1436915" cy="369332"/>
          </a:xfrm>
          <a:prstGeom prst="rect">
            <a:avLst/>
          </a:prstGeom>
          <a:noFill/>
        </p:spPr>
        <p:txBody>
          <a:bodyPr wrap="square" rtlCol="0">
            <a:spAutoFit/>
          </a:bodyPr>
          <a:lstStyle/>
          <a:p>
            <a:r>
              <a:rPr lang="en-US" sz="1800" b="1" dirty="0" err="1">
                <a:solidFill>
                  <a:schemeClr val="tx2">
                    <a:lumMod val="75000"/>
                  </a:schemeClr>
                </a:solidFill>
              </a:rPr>
              <a:t>Đăng</a:t>
            </a:r>
            <a:r>
              <a:rPr lang="en-US" sz="1800" b="1" dirty="0">
                <a:solidFill>
                  <a:schemeClr val="tx2">
                    <a:lumMod val="75000"/>
                  </a:schemeClr>
                </a:solidFill>
              </a:rPr>
              <a:t> </a:t>
            </a:r>
            <a:r>
              <a:rPr lang="en-US" sz="1800" b="1" dirty="0" err="1">
                <a:solidFill>
                  <a:schemeClr val="tx2">
                    <a:lumMod val="75000"/>
                  </a:schemeClr>
                </a:solidFill>
              </a:rPr>
              <a:t>nhập</a:t>
            </a:r>
            <a:endParaRPr lang="en-US" sz="1800" b="1" dirty="0">
              <a:solidFill>
                <a:schemeClr val="tx2">
                  <a:lumMod val="75000"/>
                </a:schemeClr>
              </a:solidFill>
            </a:endParaRPr>
          </a:p>
        </p:txBody>
      </p:sp>
    </p:spTree>
    <p:extLst>
      <p:ext uri="{BB962C8B-B14F-4D97-AF65-F5344CB8AC3E}">
        <p14:creationId xmlns:p14="http://schemas.microsoft.com/office/powerpoint/2010/main" val="2131028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7012F738-79E2-5962-02CA-D76D736B2CFD}"/>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22395809-073B-94C8-D677-BEEB1DB61D86}"/>
              </a:ext>
            </a:extLst>
          </p:cNvPr>
          <p:cNvSpPr txBox="1">
            <a:spLocks noGrp="1"/>
          </p:cNvSpPr>
          <p:nvPr>
            <p:ph type="title"/>
          </p:nvPr>
        </p:nvSpPr>
        <p:spPr>
          <a:xfrm>
            <a:off x="554996" y="413453"/>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4. User interface</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EC25E0D9-83A2-DF29-23D0-C8AB9AF71DB6}"/>
              </a:ext>
            </a:extLst>
          </p:cNvPr>
          <p:cNvPicPr>
            <a:picLocks noChangeAspect="1"/>
          </p:cNvPicPr>
          <p:nvPr/>
        </p:nvPicPr>
        <p:blipFill>
          <a:blip r:embed="rId3"/>
          <a:stretch>
            <a:fillRect/>
          </a:stretch>
        </p:blipFill>
        <p:spPr>
          <a:xfrm>
            <a:off x="1467853" y="1326811"/>
            <a:ext cx="6208293" cy="3403236"/>
          </a:xfrm>
          <a:prstGeom prst="rect">
            <a:avLst/>
          </a:prstGeom>
        </p:spPr>
      </p:pic>
      <p:sp>
        <p:nvSpPr>
          <p:cNvPr id="4" name="TextBox 3">
            <a:extLst>
              <a:ext uri="{FF2B5EF4-FFF2-40B4-BE49-F238E27FC236}">
                <a16:creationId xmlns:a16="http://schemas.microsoft.com/office/drawing/2014/main" id="{E87534DE-A60A-1CA7-F087-DEF0BF494DF4}"/>
              </a:ext>
            </a:extLst>
          </p:cNvPr>
          <p:cNvSpPr txBox="1"/>
          <p:nvPr/>
        </p:nvSpPr>
        <p:spPr>
          <a:xfrm>
            <a:off x="3891356" y="904473"/>
            <a:ext cx="1436915" cy="369332"/>
          </a:xfrm>
          <a:prstGeom prst="rect">
            <a:avLst/>
          </a:prstGeom>
          <a:noFill/>
        </p:spPr>
        <p:txBody>
          <a:bodyPr wrap="square" rtlCol="0">
            <a:spAutoFit/>
          </a:bodyPr>
          <a:lstStyle/>
          <a:p>
            <a:r>
              <a:rPr lang="en-US" sz="1800" b="1" dirty="0" err="1">
                <a:solidFill>
                  <a:schemeClr val="tx2">
                    <a:lumMod val="75000"/>
                  </a:schemeClr>
                </a:solidFill>
              </a:rPr>
              <a:t>Đăng</a:t>
            </a:r>
            <a:r>
              <a:rPr lang="en-US" sz="1800" b="1" dirty="0">
                <a:solidFill>
                  <a:schemeClr val="tx2">
                    <a:lumMod val="75000"/>
                  </a:schemeClr>
                </a:solidFill>
              </a:rPr>
              <a:t> </a:t>
            </a:r>
            <a:r>
              <a:rPr lang="en-US" sz="1800" b="1" dirty="0" err="1">
                <a:solidFill>
                  <a:schemeClr val="tx2">
                    <a:lumMod val="75000"/>
                  </a:schemeClr>
                </a:solidFill>
              </a:rPr>
              <a:t>nhập</a:t>
            </a:r>
            <a:endParaRPr lang="en-US" sz="1800" b="1" dirty="0">
              <a:solidFill>
                <a:schemeClr val="tx2">
                  <a:lumMod val="75000"/>
                </a:schemeClr>
              </a:solidFill>
            </a:endParaRPr>
          </a:p>
        </p:txBody>
      </p:sp>
    </p:spTree>
    <p:extLst>
      <p:ext uri="{BB962C8B-B14F-4D97-AF65-F5344CB8AC3E}">
        <p14:creationId xmlns:p14="http://schemas.microsoft.com/office/powerpoint/2010/main" val="2911255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5D042C07-A324-2DCE-3C89-EB359F0F4E46}"/>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EA996BBC-FE5C-1933-E239-D46572E29238}"/>
              </a:ext>
            </a:extLst>
          </p:cNvPr>
          <p:cNvSpPr txBox="1">
            <a:spLocks noGrp="1"/>
          </p:cNvSpPr>
          <p:nvPr>
            <p:ph type="title"/>
          </p:nvPr>
        </p:nvSpPr>
        <p:spPr>
          <a:xfrm>
            <a:off x="554996" y="413453"/>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4. User interface</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A7C5D673-6C7C-D902-C63F-6F28B30915CF}"/>
              </a:ext>
            </a:extLst>
          </p:cNvPr>
          <p:cNvPicPr>
            <a:picLocks noChangeAspect="1"/>
          </p:cNvPicPr>
          <p:nvPr/>
        </p:nvPicPr>
        <p:blipFill>
          <a:blip r:embed="rId3"/>
          <a:stretch>
            <a:fillRect/>
          </a:stretch>
        </p:blipFill>
        <p:spPr>
          <a:xfrm>
            <a:off x="1443240" y="1290622"/>
            <a:ext cx="6257520" cy="3439425"/>
          </a:xfrm>
          <a:prstGeom prst="rect">
            <a:avLst/>
          </a:prstGeom>
        </p:spPr>
      </p:pic>
      <p:sp>
        <p:nvSpPr>
          <p:cNvPr id="4" name="TextBox 3">
            <a:extLst>
              <a:ext uri="{FF2B5EF4-FFF2-40B4-BE49-F238E27FC236}">
                <a16:creationId xmlns:a16="http://schemas.microsoft.com/office/drawing/2014/main" id="{5221A4FC-C2D9-3EF2-0140-F6F3C65C330B}"/>
              </a:ext>
            </a:extLst>
          </p:cNvPr>
          <p:cNvSpPr txBox="1"/>
          <p:nvPr/>
        </p:nvSpPr>
        <p:spPr>
          <a:xfrm>
            <a:off x="3891356" y="904473"/>
            <a:ext cx="1436915" cy="369332"/>
          </a:xfrm>
          <a:prstGeom prst="rect">
            <a:avLst/>
          </a:prstGeom>
          <a:noFill/>
        </p:spPr>
        <p:txBody>
          <a:bodyPr wrap="square" rtlCol="0">
            <a:spAutoFit/>
          </a:bodyPr>
          <a:lstStyle/>
          <a:p>
            <a:r>
              <a:rPr lang="en-US" sz="1800" b="1" dirty="0" err="1">
                <a:solidFill>
                  <a:schemeClr val="tx2">
                    <a:lumMod val="75000"/>
                  </a:schemeClr>
                </a:solidFill>
              </a:rPr>
              <a:t>Đăng</a:t>
            </a:r>
            <a:r>
              <a:rPr lang="en-US" sz="1800" b="1" dirty="0">
                <a:solidFill>
                  <a:schemeClr val="tx2">
                    <a:lumMod val="75000"/>
                  </a:schemeClr>
                </a:solidFill>
              </a:rPr>
              <a:t> </a:t>
            </a:r>
            <a:r>
              <a:rPr lang="en-US" sz="1800" b="1" dirty="0" err="1">
                <a:solidFill>
                  <a:schemeClr val="tx2">
                    <a:lumMod val="75000"/>
                  </a:schemeClr>
                </a:solidFill>
              </a:rPr>
              <a:t>nhập</a:t>
            </a:r>
            <a:endParaRPr lang="en-US" sz="1800" b="1" dirty="0">
              <a:solidFill>
                <a:schemeClr val="tx2">
                  <a:lumMod val="75000"/>
                </a:schemeClr>
              </a:solidFill>
            </a:endParaRPr>
          </a:p>
        </p:txBody>
      </p:sp>
    </p:spTree>
    <p:extLst>
      <p:ext uri="{BB962C8B-B14F-4D97-AF65-F5344CB8AC3E}">
        <p14:creationId xmlns:p14="http://schemas.microsoft.com/office/powerpoint/2010/main" val="1533150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397DE034-BC85-775D-1F9F-B1AE7E05F36D}"/>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2A8C3E39-0A19-4AD2-223A-283D008765DE}"/>
              </a:ext>
            </a:extLst>
          </p:cNvPr>
          <p:cNvSpPr txBox="1">
            <a:spLocks noGrp="1"/>
          </p:cNvSpPr>
          <p:nvPr>
            <p:ph type="title"/>
          </p:nvPr>
        </p:nvSpPr>
        <p:spPr>
          <a:xfrm>
            <a:off x="554996" y="413453"/>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4. User interface</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1780F9C4-D027-7E89-E457-F27D46C7995A}"/>
              </a:ext>
            </a:extLst>
          </p:cNvPr>
          <p:cNvPicPr>
            <a:picLocks noChangeAspect="1"/>
          </p:cNvPicPr>
          <p:nvPr/>
        </p:nvPicPr>
        <p:blipFill>
          <a:blip r:embed="rId3"/>
          <a:stretch>
            <a:fillRect/>
          </a:stretch>
        </p:blipFill>
        <p:spPr>
          <a:xfrm>
            <a:off x="1558080" y="1292708"/>
            <a:ext cx="6027840" cy="3437339"/>
          </a:xfrm>
          <a:prstGeom prst="rect">
            <a:avLst/>
          </a:prstGeom>
        </p:spPr>
      </p:pic>
      <p:sp>
        <p:nvSpPr>
          <p:cNvPr id="4" name="TextBox 3">
            <a:extLst>
              <a:ext uri="{FF2B5EF4-FFF2-40B4-BE49-F238E27FC236}">
                <a16:creationId xmlns:a16="http://schemas.microsoft.com/office/drawing/2014/main" id="{6F451F76-D975-9F7F-B125-6A0D18431861}"/>
              </a:ext>
            </a:extLst>
          </p:cNvPr>
          <p:cNvSpPr txBox="1"/>
          <p:nvPr/>
        </p:nvSpPr>
        <p:spPr>
          <a:xfrm>
            <a:off x="3891356" y="904473"/>
            <a:ext cx="1436915" cy="369332"/>
          </a:xfrm>
          <a:prstGeom prst="rect">
            <a:avLst/>
          </a:prstGeom>
          <a:noFill/>
        </p:spPr>
        <p:txBody>
          <a:bodyPr wrap="square" rtlCol="0">
            <a:spAutoFit/>
          </a:bodyPr>
          <a:lstStyle/>
          <a:p>
            <a:r>
              <a:rPr lang="en-US" sz="1800" b="1" dirty="0" err="1">
                <a:solidFill>
                  <a:schemeClr val="tx2">
                    <a:lumMod val="75000"/>
                  </a:schemeClr>
                </a:solidFill>
              </a:rPr>
              <a:t>Đăng</a:t>
            </a:r>
            <a:r>
              <a:rPr lang="en-US" sz="1800" b="1" dirty="0">
                <a:solidFill>
                  <a:schemeClr val="tx2">
                    <a:lumMod val="75000"/>
                  </a:schemeClr>
                </a:solidFill>
              </a:rPr>
              <a:t> </a:t>
            </a:r>
            <a:r>
              <a:rPr lang="en-US" sz="1800" b="1" dirty="0" err="1">
                <a:solidFill>
                  <a:schemeClr val="tx2">
                    <a:lumMod val="75000"/>
                  </a:schemeClr>
                </a:solidFill>
              </a:rPr>
              <a:t>nhập</a:t>
            </a:r>
            <a:endParaRPr lang="en-US" sz="1800" b="1" dirty="0">
              <a:solidFill>
                <a:schemeClr val="tx2">
                  <a:lumMod val="75000"/>
                </a:schemeClr>
              </a:solidFill>
            </a:endParaRPr>
          </a:p>
        </p:txBody>
      </p:sp>
    </p:spTree>
    <p:extLst>
      <p:ext uri="{BB962C8B-B14F-4D97-AF65-F5344CB8AC3E}">
        <p14:creationId xmlns:p14="http://schemas.microsoft.com/office/powerpoint/2010/main" val="4208252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B10A6F65-0D5B-AEEC-923D-54D962F28E61}"/>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AD16D3AC-5354-F446-74DF-DF6BA6E0FF87}"/>
              </a:ext>
            </a:extLst>
          </p:cNvPr>
          <p:cNvSpPr txBox="1">
            <a:spLocks noGrp="1"/>
          </p:cNvSpPr>
          <p:nvPr>
            <p:ph type="title"/>
          </p:nvPr>
        </p:nvSpPr>
        <p:spPr>
          <a:xfrm>
            <a:off x="554996" y="413453"/>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4. User interface</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C6D61CEC-3766-DC82-69F2-046F4C46EF03}"/>
              </a:ext>
            </a:extLst>
          </p:cNvPr>
          <p:cNvPicPr>
            <a:picLocks noChangeAspect="1"/>
          </p:cNvPicPr>
          <p:nvPr/>
        </p:nvPicPr>
        <p:blipFill>
          <a:blip r:embed="rId3"/>
          <a:stretch>
            <a:fillRect/>
          </a:stretch>
        </p:blipFill>
        <p:spPr>
          <a:xfrm>
            <a:off x="1490197" y="1314759"/>
            <a:ext cx="6163606" cy="3415288"/>
          </a:xfrm>
          <a:prstGeom prst="rect">
            <a:avLst/>
          </a:prstGeom>
        </p:spPr>
      </p:pic>
      <p:sp>
        <p:nvSpPr>
          <p:cNvPr id="4" name="TextBox 3">
            <a:extLst>
              <a:ext uri="{FF2B5EF4-FFF2-40B4-BE49-F238E27FC236}">
                <a16:creationId xmlns:a16="http://schemas.microsoft.com/office/drawing/2014/main" id="{719016EE-1113-B6BF-96DF-DAEE5C0B58ED}"/>
              </a:ext>
            </a:extLst>
          </p:cNvPr>
          <p:cNvSpPr txBox="1"/>
          <p:nvPr/>
        </p:nvSpPr>
        <p:spPr>
          <a:xfrm>
            <a:off x="3891356" y="904473"/>
            <a:ext cx="1436915" cy="369332"/>
          </a:xfrm>
          <a:prstGeom prst="rect">
            <a:avLst/>
          </a:prstGeom>
          <a:noFill/>
        </p:spPr>
        <p:txBody>
          <a:bodyPr wrap="square" rtlCol="0">
            <a:spAutoFit/>
          </a:bodyPr>
          <a:lstStyle/>
          <a:p>
            <a:r>
              <a:rPr lang="en-US" sz="1800" b="1" dirty="0" err="1">
                <a:solidFill>
                  <a:schemeClr val="tx2">
                    <a:lumMod val="75000"/>
                  </a:schemeClr>
                </a:solidFill>
              </a:rPr>
              <a:t>Đăng</a:t>
            </a:r>
            <a:r>
              <a:rPr lang="en-US" sz="1800" b="1" dirty="0">
                <a:solidFill>
                  <a:schemeClr val="tx2">
                    <a:lumMod val="75000"/>
                  </a:schemeClr>
                </a:solidFill>
              </a:rPr>
              <a:t> </a:t>
            </a:r>
            <a:r>
              <a:rPr lang="en-US" sz="1800" b="1" dirty="0" err="1">
                <a:solidFill>
                  <a:schemeClr val="tx2">
                    <a:lumMod val="75000"/>
                  </a:schemeClr>
                </a:solidFill>
              </a:rPr>
              <a:t>nhập</a:t>
            </a:r>
            <a:endParaRPr lang="en-US" sz="1800" b="1" dirty="0">
              <a:solidFill>
                <a:schemeClr val="tx2">
                  <a:lumMod val="75000"/>
                </a:schemeClr>
              </a:solidFill>
            </a:endParaRPr>
          </a:p>
        </p:txBody>
      </p:sp>
    </p:spTree>
    <p:extLst>
      <p:ext uri="{BB962C8B-B14F-4D97-AF65-F5344CB8AC3E}">
        <p14:creationId xmlns:p14="http://schemas.microsoft.com/office/powerpoint/2010/main" val="223998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26"/>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072" name="Google Shape;1072;p26"/>
          <p:cNvSpPr txBox="1">
            <a:spLocks noGrp="1"/>
          </p:cNvSpPr>
          <p:nvPr>
            <p:ph type="title"/>
          </p:nvPr>
        </p:nvSpPr>
        <p:spPr>
          <a:xfrm>
            <a:off x="720000" y="1404675"/>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073" name="Google Shape;1073;p26"/>
          <p:cNvSpPr txBox="1">
            <a:spLocks noGrp="1"/>
          </p:cNvSpPr>
          <p:nvPr>
            <p:ph type="title" idx="2"/>
          </p:nvPr>
        </p:nvSpPr>
        <p:spPr>
          <a:xfrm>
            <a:off x="4143844" y="3128565"/>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1074" name="Google Shape;1074;p26"/>
          <p:cNvSpPr txBox="1">
            <a:spLocks noGrp="1"/>
          </p:cNvSpPr>
          <p:nvPr>
            <p:ph type="title" idx="3"/>
          </p:nvPr>
        </p:nvSpPr>
        <p:spPr>
          <a:xfrm>
            <a:off x="4108594" y="1306360"/>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076" name="Google Shape;1076;p26"/>
          <p:cNvSpPr txBox="1">
            <a:spLocks noGrp="1"/>
          </p:cNvSpPr>
          <p:nvPr>
            <p:ph type="title" idx="5"/>
          </p:nvPr>
        </p:nvSpPr>
        <p:spPr>
          <a:xfrm>
            <a:off x="720000" y="3028416"/>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1078" name="Google Shape;1078;p26"/>
          <p:cNvSpPr txBox="1">
            <a:spLocks noGrp="1"/>
          </p:cNvSpPr>
          <p:nvPr>
            <p:ph type="subTitle" idx="1"/>
          </p:nvPr>
        </p:nvSpPr>
        <p:spPr>
          <a:xfrm>
            <a:off x="720000" y="1852268"/>
            <a:ext cx="1789444" cy="6366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Requirement Elicitation</a:t>
            </a:r>
            <a:endParaRPr dirty="0"/>
          </a:p>
        </p:txBody>
      </p:sp>
      <p:sp>
        <p:nvSpPr>
          <p:cNvPr id="1079" name="Google Shape;1079;p26"/>
          <p:cNvSpPr txBox="1">
            <a:spLocks noGrp="1"/>
          </p:cNvSpPr>
          <p:nvPr>
            <p:ph type="subTitle" idx="7"/>
          </p:nvPr>
        </p:nvSpPr>
        <p:spPr>
          <a:xfrm>
            <a:off x="4108593" y="1753953"/>
            <a:ext cx="1982823"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modelling</a:t>
            </a:r>
            <a:endParaRPr dirty="0"/>
          </a:p>
        </p:txBody>
      </p:sp>
      <p:sp>
        <p:nvSpPr>
          <p:cNvPr id="1080" name="Google Shape;1080;p26"/>
          <p:cNvSpPr txBox="1">
            <a:spLocks noGrp="1"/>
          </p:cNvSpPr>
          <p:nvPr>
            <p:ph type="subTitle" idx="8"/>
          </p:nvPr>
        </p:nvSpPr>
        <p:spPr>
          <a:xfrm>
            <a:off x="720000" y="3476009"/>
            <a:ext cx="1789444"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Architecture Design</a:t>
            </a:r>
            <a:endParaRPr dirty="0"/>
          </a:p>
        </p:txBody>
      </p:sp>
      <p:sp>
        <p:nvSpPr>
          <p:cNvPr id="1081" name="Google Shape;1081;p26"/>
          <p:cNvSpPr txBox="1">
            <a:spLocks noGrp="1"/>
          </p:cNvSpPr>
          <p:nvPr>
            <p:ph type="subTitle" idx="9"/>
          </p:nvPr>
        </p:nvSpPr>
        <p:spPr>
          <a:xfrm>
            <a:off x="4143843" y="3576125"/>
            <a:ext cx="2126327"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Implementation</a:t>
            </a:r>
            <a:endParaRPr dirty="0"/>
          </a:p>
        </p:txBody>
      </p:sp>
      <p:grpSp>
        <p:nvGrpSpPr>
          <p:cNvPr id="1084" name="Google Shape;1084;p26"/>
          <p:cNvGrpSpPr/>
          <p:nvPr/>
        </p:nvGrpSpPr>
        <p:grpSpPr>
          <a:xfrm>
            <a:off x="6444695" y="1114373"/>
            <a:ext cx="1986215" cy="3269968"/>
            <a:chOff x="6934075" y="1778325"/>
            <a:chExt cx="689275" cy="1134775"/>
          </a:xfrm>
        </p:grpSpPr>
        <p:sp>
          <p:nvSpPr>
            <p:cNvPr id="1085" name="Google Shape;1085;p26"/>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6"/>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6"/>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6"/>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6"/>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6"/>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6"/>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6"/>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6"/>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6"/>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6"/>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6"/>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6"/>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6"/>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6"/>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6"/>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6"/>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6"/>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6"/>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6"/>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6"/>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6"/>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6"/>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6"/>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6"/>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6"/>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6"/>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6"/>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6"/>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6"/>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6"/>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6"/>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71"/>
                                        </p:tgtEl>
                                        <p:attrNameLst>
                                          <p:attrName>style.visibility</p:attrName>
                                        </p:attrNameLst>
                                      </p:cBhvr>
                                      <p:to>
                                        <p:strVal val="visible"/>
                                      </p:to>
                                    </p:set>
                                    <p:animEffect transition="in" filter="fade">
                                      <p:cBhvr>
                                        <p:cTn id="7" dur="500"/>
                                        <p:tgtEl>
                                          <p:spTgt spid="107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72"/>
                                        </p:tgtEl>
                                        <p:attrNameLst>
                                          <p:attrName>style.visibility</p:attrName>
                                        </p:attrNameLst>
                                      </p:cBhvr>
                                      <p:to>
                                        <p:strVal val="visible"/>
                                      </p:to>
                                    </p:set>
                                    <p:animEffect transition="in" filter="barn(inVertical)">
                                      <p:cBhvr>
                                        <p:cTn id="12" dur="500"/>
                                        <p:tgtEl>
                                          <p:spTgt spid="107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073"/>
                                        </p:tgtEl>
                                        <p:attrNameLst>
                                          <p:attrName>style.visibility</p:attrName>
                                        </p:attrNameLst>
                                      </p:cBhvr>
                                      <p:to>
                                        <p:strVal val="visible"/>
                                      </p:to>
                                    </p:set>
                                    <p:animEffect transition="in" filter="barn(inVertical)">
                                      <p:cBhvr>
                                        <p:cTn id="15" dur="500"/>
                                        <p:tgtEl>
                                          <p:spTgt spid="107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74"/>
                                        </p:tgtEl>
                                        <p:attrNameLst>
                                          <p:attrName>style.visibility</p:attrName>
                                        </p:attrNameLst>
                                      </p:cBhvr>
                                      <p:to>
                                        <p:strVal val="visible"/>
                                      </p:to>
                                    </p:set>
                                    <p:animEffect transition="in" filter="barn(inVertical)">
                                      <p:cBhvr>
                                        <p:cTn id="18" dur="500"/>
                                        <p:tgtEl>
                                          <p:spTgt spid="107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076"/>
                                        </p:tgtEl>
                                        <p:attrNameLst>
                                          <p:attrName>style.visibility</p:attrName>
                                        </p:attrNameLst>
                                      </p:cBhvr>
                                      <p:to>
                                        <p:strVal val="visible"/>
                                      </p:to>
                                    </p:set>
                                    <p:animEffect transition="in" filter="barn(inVertical)">
                                      <p:cBhvr>
                                        <p:cTn id="21" dur="500"/>
                                        <p:tgtEl>
                                          <p:spTgt spid="1076"/>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078">
                                            <p:txEl>
                                              <p:pRg st="0" end="0"/>
                                            </p:txEl>
                                          </p:spTgt>
                                        </p:tgtEl>
                                        <p:attrNameLst>
                                          <p:attrName>style.visibility</p:attrName>
                                        </p:attrNameLst>
                                      </p:cBhvr>
                                      <p:to>
                                        <p:strVal val="visible"/>
                                      </p:to>
                                    </p:set>
                                    <p:animEffect transition="in" filter="barn(inVertical)">
                                      <p:cBhvr>
                                        <p:cTn id="24" dur="500"/>
                                        <p:tgtEl>
                                          <p:spTgt spid="1078">
                                            <p:txEl>
                                              <p:pRg st="0" end="0"/>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079">
                                            <p:txEl>
                                              <p:pRg st="0" end="0"/>
                                            </p:txEl>
                                          </p:spTgt>
                                        </p:tgtEl>
                                        <p:attrNameLst>
                                          <p:attrName>style.visibility</p:attrName>
                                        </p:attrNameLst>
                                      </p:cBhvr>
                                      <p:to>
                                        <p:strVal val="visible"/>
                                      </p:to>
                                    </p:set>
                                    <p:animEffect transition="in" filter="barn(inVertical)">
                                      <p:cBhvr>
                                        <p:cTn id="27" dur="500"/>
                                        <p:tgtEl>
                                          <p:spTgt spid="1079">
                                            <p:txEl>
                                              <p:pRg st="0" end="0"/>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080">
                                            <p:txEl>
                                              <p:pRg st="0" end="0"/>
                                            </p:txEl>
                                          </p:spTgt>
                                        </p:tgtEl>
                                        <p:attrNameLst>
                                          <p:attrName>style.visibility</p:attrName>
                                        </p:attrNameLst>
                                      </p:cBhvr>
                                      <p:to>
                                        <p:strVal val="visible"/>
                                      </p:to>
                                    </p:set>
                                    <p:animEffect transition="in" filter="barn(inVertical)">
                                      <p:cBhvr>
                                        <p:cTn id="30" dur="500"/>
                                        <p:tgtEl>
                                          <p:spTgt spid="1080">
                                            <p:txEl>
                                              <p:pRg st="0" end="0"/>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081">
                                            <p:txEl>
                                              <p:pRg st="0" end="0"/>
                                            </p:txEl>
                                          </p:spTgt>
                                        </p:tgtEl>
                                        <p:attrNameLst>
                                          <p:attrName>style.visibility</p:attrName>
                                        </p:attrNameLst>
                                      </p:cBhvr>
                                      <p:to>
                                        <p:strVal val="visible"/>
                                      </p:to>
                                    </p:set>
                                    <p:animEffect transition="in" filter="barn(inVertical)">
                                      <p:cBhvr>
                                        <p:cTn id="33" dur="500"/>
                                        <p:tgtEl>
                                          <p:spTgt spid="10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1" grpId="0"/>
      <p:bldP spid="1072" grpId="0"/>
      <p:bldP spid="1073" grpId="0"/>
      <p:bldP spid="1074" grpId="0"/>
      <p:bldP spid="1076" grpId="0"/>
      <p:bldP spid="1078" grpId="0" build="p"/>
      <p:bldP spid="1079" grpId="0" build="p"/>
      <p:bldP spid="1080" grpId="0" build="p"/>
      <p:bldP spid="108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6BA3C4A7-1180-3500-5276-C597126420A6}"/>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4856478C-B92A-850F-6987-CE05A7CEE7B8}"/>
              </a:ext>
            </a:extLst>
          </p:cNvPr>
          <p:cNvSpPr txBox="1">
            <a:spLocks noGrp="1"/>
          </p:cNvSpPr>
          <p:nvPr>
            <p:ph type="title"/>
          </p:nvPr>
        </p:nvSpPr>
        <p:spPr>
          <a:xfrm>
            <a:off x="554996" y="413453"/>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4. User interface</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66D86B43-21DE-FC86-C047-551C9B56D95B}"/>
              </a:ext>
            </a:extLst>
          </p:cNvPr>
          <p:cNvPicPr>
            <a:picLocks noChangeAspect="1"/>
          </p:cNvPicPr>
          <p:nvPr/>
        </p:nvPicPr>
        <p:blipFill>
          <a:blip r:embed="rId3"/>
          <a:stretch>
            <a:fillRect/>
          </a:stretch>
        </p:blipFill>
        <p:spPr>
          <a:xfrm>
            <a:off x="1490197" y="1314759"/>
            <a:ext cx="6163606" cy="3415288"/>
          </a:xfrm>
          <a:prstGeom prst="rect">
            <a:avLst/>
          </a:prstGeom>
        </p:spPr>
      </p:pic>
      <p:sp>
        <p:nvSpPr>
          <p:cNvPr id="4" name="TextBox 3">
            <a:extLst>
              <a:ext uri="{FF2B5EF4-FFF2-40B4-BE49-F238E27FC236}">
                <a16:creationId xmlns:a16="http://schemas.microsoft.com/office/drawing/2014/main" id="{70A2FE97-7725-63A7-7DE3-A131F9B8A3D8}"/>
              </a:ext>
            </a:extLst>
          </p:cNvPr>
          <p:cNvSpPr txBox="1"/>
          <p:nvPr/>
        </p:nvSpPr>
        <p:spPr>
          <a:xfrm>
            <a:off x="3891356" y="904473"/>
            <a:ext cx="1436915" cy="369332"/>
          </a:xfrm>
          <a:prstGeom prst="rect">
            <a:avLst/>
          </a:prstGeom>
          <a:noFill/>
        </p:spPr>
        <p:txBody>
          <a:bodyPr wrap="square" rtlCol="0">
            <a:spAutoFit/>
          </a:bodyPr>
          <a:lstStyle/>
          <a:p>
            <a:r>
              <a:rPr lang="en-US" sz="1800" b="1" dirty="0" err="1">
                <a:solidFill>
                  <a:schemeClr val="tx2">
                    <a:lumMod val="75000"/>
                  </a:schemeClr>
                </a:solidFill>
              </a:rPr>
              <a:t>Đăng</a:t>
            </a:r>
            <a:r>
              <a:rPr lang="en-US" sz="1800" b="1" dirty="0">
                <a:solidFill>
                  <a:schemeClr val="tx2">
                    <a:lumMod val="75000"/>
                  </a:schemeClr>
                </a:solidFill>
              </a:rPr>
              <a:t> </a:t>
            </a:r>
            <a:r>
              <a:rPr lang="en-US" sz="1800" b="1" dirty="0" err="1">
                <a:solidFill>
                  <a:schemeClr val="tx2">
                    <a:lumMod val="75000"/>
                  </a:schemeClr>
                </a:solidFill>
              </a:rPr>
              <a:t>nhập</a:t>
            </a:r>
            <a:endParaRPr lang="en-US" sz="1800" b="1" dirty="0">
              <a:solidFill>
                <a:schemeClr val="tx2">
                  <a:lumMod val="75000"/>
                </a:schemeClr>
              </a:solidFill>
            </a:endParaRPr>
          </a:p>
        </p:txBody>
      </p:sp>
    </p:spTree>
    <p:extLst>
      <p:ext uri="{BB962C8B-B14F-4D97-AF65-F5344CB8AC3E}">
        <p14:creationId xmlns:p14="http://schemas.microsoft.com/office/powerpoint/2010/main" val="3143948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E15EDB21-23B4-CFEC-0A6F-5F0DE7FFEE4C}"/>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91F1E949-F28A-D248-7BE5-CACCBCA27517}"/>
              </a:ext>
            </a:extLst>
          </p:cNvPr>
          <p:cNvSpPr txBox="1">
            <a:spLocks noGrp="1"/>
          </p:cNvSpPr>
          <p:nvPr>
            <p:ph type="title"/>
          </p:nvPr>
        </p:nvSpPr>
        <p:spPr>
          <a:xfrm>
            <a:off x="554996" y="413453"/>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4. User interface</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8B50DC3B-2347-355D-3970-4AF9D70DF675}"/>
              </a:ext>
            </a:extLst>
          </p:cNvPr>
          <p:cNvSpPr txBox="1"/>
          <p:nvPr/>
        </p:nvSpPr>
        <p:spPr>
          <a:xfrm>
            <a:off x="2997581" y="986153"/>
            <a:ext cx="4207615" cy="369332"/>
          </a:xfrm>
          <a:prstGeom prst="rect">
            <a:avLst/>
          </a:prstGeom>
          <a:noFill/>
        </p:spPr>
        <p:txBody>
          <a:bodyPr wrap="square" rtlCol="0">
            <a:spAutoFit/>
          </a:bodyPr>
          <a:lstStyle/>
          <a:p>
            <a:r>
              <a:rPr lang="en-US" sz="1800" b="1" dirty="0" err="1">
                <a:solidFill>
                  <a:schemeClr val="tx2">
                    <a:lumMod val="75000"/>
                  </a:schemeClr>
                </a:solidFill>
              </a:rPr>
              <a:t>Đăng</a:t>
            </a:r>
            <a:r>
              <a:rPr lang="en-US" sz="1800" b="1" dirty="0">
                <a:solidFill>
                  <a:schemeClr val="tx2">
                    <a:lumMod val="75000"/>
                  </a:schemeClr>
                </a:solidFill>
              </a:rPr>
              <a:t> </a:t>
            </a:r>
            <a:r>
              <a:rPr lang="en-US" sz="1800" b="1" dirty="0" err="1">
                <a:solidFill>
                  <a:schemeClr val="tx2">
                    <a:lumMod val="75000"/>
                  </a:schemeClr>
                </a:solidFill>
              </a:rPr>
              <a:t>nhập</a:t>
            </a:r>
            <a:r>
              <a:rPr lang="en-US" sz="1800" b="1" dirty="0">
                <a:solidFill>
                  <a:schemeClr val="tx2">
                    <a:lumMod val="75000"/>
                  </a:schemeClr>
                </a:solidFill>
              </a:rPr>
              <a:t> (Student Interface)</a:t>
            </a:r>
          </a:p>
        </p:txBody>
      </p:sp>
      <p:pic>
        <p:nvPicPr>
          <p:cNvPr id="5" name="Picture 4" descr="A close-up of clouds&#10;&#10;Description automatically generated">
            <a:extLst>
              <a:ext uri="{FF2B5EF4-FFF2-40B4-BE49-F238E27FC236}">
                <a16:creationId xmlns:a16="http://schemas.microsoft.com/office/drawing/2014/main" id="{6B1BC631-2FD2-D53B-6022-83171A708374}"/>
              </a:ext>
            </a:extLst>
          </p:cNvPr>
          <p:cNvPicPr>
            <a:picLocks noChangeAspect="1"/>
          </p:cNvPicPr>
          <p:nvPr/>
        </p:nvPicPr>
        <p:blipFill>
          <a:blip r:embed="rId3"/>
          <a:stretch>
            <a:fillRect/>
          </a:stretch>
        </p:blipFill>
        <p:spPr>
          <a:xfrm>
            <a:off x="793655" y="1365155"/>
            <a:ext cx="7556690" cy="3778345"/>
          </a:xfrm>
          <a:prstGeom prst="rect">
            <a:avLst/>
          </a:prstGeom>
        </p:spPr>
      </p:pic>
    </p:spTree>
    <p:extLst>
      <p:ext uri="{BB962C8B-B14F-4D97-AF65-F5344CB8AC3E}">
        <p14:creationId xmlns:p14="http://schemas.microsoft.com/office/powerpoint/2010/main" val="960622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90">
          <a:extLst>
            <a:ext uri="{FF2B5EF4-FFF2-40B4-BE49-F238E27FC236}">
              <a16:creationId xmlns:a16="http://schemas.microsoft.com/office/drawing/2014/main" id="{3398AF67-E62F-DB2E-DDF7-ECBB204F9E8E}"/>
            </a:ext>
          </a:extLst>
        </p:cNvPr>
        <p:cNvGrpSpPr/>
        <p:nvPr/>
      </p:nvGrpSpPr>
      <p:grpSpPr>
        <a:xfrm>
          <a:off x="0" y="0"/>
          <a:ext cx="0" cy="0"/>
          <a:chOff x="0" y="0"/>
          <a:chExt cx="0" cy="0"/>
        </a:xfrm>
      </p:grpSpPr>
      <p:sp>
        <p:nvSpPr>
          <p:cNvPr id="1591" name="Google Shape;1591;p30">
            <a:extLst>
              <a:ext uri="{FF2B5EF4-FFF2-40B4-BE49-F238E27FC236}">
                <a16:creationId xmlns:a16="http://schemas.microsoft.com/office/drawing/2014/main" id="{8A13DA98-50AD-7679-8297-D06AC6ABC42B}"/>
              </a:ext>
            </a:extLst>
          </p:cNvPr>
          <p:cNvSpPr txBox="1">
            <a:spLocks noGrp="1"/>
          </p:cNvSpPr>
          <p:nvPr>
            <p:ph type="title"/>
          </p:nvPr>
        </p:nvSpPr>
        <p:spPr>
          <a:xfrm>
            <a:off x="554996" y="413453"/>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4. User interface</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D90ADC25-AD04-2FF6-D345-5C08A6BD6069}"/>
              </a:ext>
            </a:extLst>
          </p:cNvPr>
          <p:cNvSpPr txBox="1"/>
          <p:nvPr/>
        </p:nvSpPr>
        <p:spPr>
          <a:xfrm>
            <a:off x="3045708" y="904473"/>
            <a:ext cx="3746978" cy="369332"/>
          </a:xfrm>
          <a:prstGeom prst="rect">
            <a:avLst/>
          </a:prstGeom>
          <a:noFill/>
        </p:spPr>
        <p:txBody>
          <a:bodyPr wrap="square" rtlCol="0">
            <a:spAutoFit/>
          </a:bodyPr>
          <a:lstStyle/>
          <a:p>
            <a:r>
              <a:rPr lang="en-US" sz="1800" b="1" dirty="0" err="1">
                <a:solidFill>
                  <a:schemeClr val="tx2">
                    <a:lumMod val="75000"/>
                  </a:schemeClr>
                </a:solidFill>
              </a:rPr>
              <a:t>Đăng</a:t>
            </a:r>
            <a:r>
              <a:rPr lang="en-US" sz="1800" b="1" dirty="0">
                <a:solidFill>
                  <a:schemeClr val="tx2">
                    <a:lumMod val="75000"/>
                  </a:schemeClr>
                </a:solidFill>
              </a:rPr>
              <a:t> </a:t>
            </a:r>
            <a:r>
              <a:rPr lang="en-US" sz="1800" b="1" dirty="0" err="1">
                <a:solidFill>
                  <a:schemeClr val="tx2">
                    <a:lumMod val="75000"/>
                  </a:schemeClr>
                </a:solidFill>
              </a:rPr>
              <a:t>nhập</a:t>
            </a:r>
            <a:r>
              <a:rPr lang="en-US" sz="1800" b="1" dirty="0">
                <a:solidFill>
                  <a:schemeClr val="tx2">
                    <a:lumMod val="75000"/>
                  </a:schemeClr>
                </a:solidFill>
              </a:rPr>
              <a:t> (SPSO Interface)</a:t>
            </a:r>
          </a:p>
        </p:txBody>
      </p:sp>
      <p:pic>
        <p:nvPicPr>
          <p:cNvPr id="3" name="Picture 2" descr="A close-up of clouds&#10;&#10;Description automatically generated">
            <a:extLst>
              <a:ext uri="{FF2B5EF4-FFF2-40B4-BE49-F238E27FC236}">
                <a16:creationId xmlns:a16="http://schemas.microsoft.com/office/drawing/2014/main" id="{7DF28106-635E-B72E-F0EF-1C92D1462C3C}"/>
              </a:ext>
            </a:extLst>
          </p:cNvPr>
          <p:cNvPicPr>
            <a:picLocks noChangeAspect="1"/>
          </p:cNvPicPr>
          <p:nvPr/>
        </p:nvPicPr>
        <p:blipFill>
          <a:blip r:embed="rId3"/>
          <a:stretch>
            <a:fillRect/>
          </a:stretch>
        </p:blipFill>
        <p:spPr>
          <a:xfrm>
            <a:off x="746738" y="1273805"/>
            <a:ext cx="7650524" cy="3869695"/>
          </a:xfrm>
          <a:prstGeom prst="rect">
            <a:avLst/>
          </a:prstGeom>
        </p:spPr>
      </p:pic>
    </p:spTree>
    <p:extLst>
      <p:ext uri="{BB962C8B-B14F-4D97-AF65-F5344CB8AC3E}">
        <p14:creationId xmlns:p14="http://schemas.microsoft.com/office/powerpoint/2010/main" val="1263079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88">
          <a:extLst>
            <a:ext uri="{FF2B5EF4-FFF2-40B4-BE49-F238E27FC236}">
              <a16:creationId xmlns:a16="http://schemas.microsoft.com/office/drawing/2014/main" id="{91F9D4B6-4088-BA9D-ECB9-1622451FC625}"/>
            </a:ext>
          </a:extLst>
        </p:cNvPr>
        <p:cNvGrpSpPr/>
        <p:nvPr/>
      </p:nvGrpSpPr>
      <p:grpSpPr>
        <a:xfrm>
          <a:off x="0" y="0"/>
          <a:ext cx="0" cy="0"/>
          <a:chOff x="0" y="0"/>
          <a:chExt cx="0" cy="0"/>
        </a:xfrm>
      </p:grpSpPr>
      <p:sp>
        <p:nvSpPr>
          <p:cNvPr id="1289" name="Google Shape;1289;p28">
            <a:extLst>
              <a:ext uri="{FF2B5EF4-FFF2-40B4-BE49-F238E27FC236}">
                <a16:creationId xmlns:a16="http://schemas.microsoft.com/office/drawing/2014/main" id="{40E44A96-BEB7-0AB4-8BFD-B3964126241E}"/>
              </a:ext>
            </a:extLst>
          </p:cNvPr>
          <p:cNvSpPr txBox="1">
            <a:spLocks noGrp="1"/>
          </p:cNvSpPr>
          <p:nvPr>
            <p:ph type="title"/>
          </p:nvPr>
        </p:nvSpPr>
        <p:spPr>
          <a:xfrm>
            <a:off x="4130550" y="2355046"/>
            <a:ext cx="430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Architecture Design</a:t>
            </a:r>
            <a:endParaRPr dirty="0"/>
          </a:p>
        </p:txBody>
      </p:sp>
      <p:sp>
        <p:nvSpPr>
          <p:cNvPr id="1290" name="Google Shape;1290;p28">
            <a:extLst>
              <a:ext uri="{FF2B5EF4-FFF2-40B4-BE49-F238E27FC236}">
                <a16:creationId xmlns:a16="http://schemas.microsoft.com/office/drawing/2014/main" id="{957099C5-8D0B-8CF7-DD5F-B25F3CEA913B}"/>
              </a:ext>
            </a:extLst>
          </p:cNvPr>
          <p:cNvSpPr txBox="1">
            <a:spLocks noGrp="1"/>
          </p:cNvSpPr>
          <p:nvPr>
            <p:ph type="title" idx="2"/>
          </p:nvPr>
        </p:nvSpPr>
        <p:spPr>
          <a:xfrm>
            <a:off x="4130550" y="1513246"/>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1291" name="Google Shape;1291;p28">
            <a:extLst>
              <a:ext uri="{FF2B5EF4-FFF2-40B4-BE49-F238E27FC236}">
                <a16:creationId xmlns:a16="http://schemas.microsoft.com/office/drawing/2014/main" id="{A968446D-1172-969C-34C4-59661A8A1776}"/>
              </a:ext>
            </a:extLst>
          </p:cNvPr>
          <p:cNvGrpSpPr/>
          <p:nvPr/>
        </p:nvGrpSpPr>
        <p:grpSpPr>
          <a:xfrm>
            <a:off x="713237" y="1219150"/>
            <a:ext cx="2955370" cy="2463165"/>
            <a:chOff x="1136562" y="1210000"/>
            <a:chExt cx="2955370" cy="2463165"/>
          </a:xfrm>
        </p:grpSpPr>
        <p:sp>
          <p:nvSpPr>
            <p:cNvPr id="1292" name="Google Shape;1292;p28">
              <a:extLst>
                <a:ext uri="{FF2B5EF4-FFF2-40B4-BE49-F238E27FC236}">
                  <a16:creationId xmlns:a16="http://schemas.microsoft.com/office/drawing/2014/main" id="{97E320D0-1B36-4FBE-A76A-32A2059E41F8}"/>
                </a:ext>
              </a:extLst>
            </p:cNvPr>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a:extLst>
                <a:ext uri="{FF2B5EF4-FFF2-40B4-BE49-F238E27FC236}">
                  <a16:creationId xmlns:a16="http://schemas.microsoft.com/office/drawing/2014/main" id="{556A3F96-5002-7512-4C90-4F377FD6DB38}"/>
                </a:ext>
              </a:extLst>
            </p:cNvPr>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a:extLst>
                <a:ext uri="{FF2B5EF4-FFF2-40B4-BE49-F238E27FC236}">
                  <a16:creationId xmlns:a16="http://schemas.microsoft.com/office/drawing/2014/main" id="{E4BCDF84-E561-2F3E-1FFA-9BF448939B7B}"/>
                </a:ext>
              </a:extLst>
            </p:cNvPr>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a:extLst>
                <a:ext uri="{FF2B5EF4-FFF2-40B4-BE49-F238E27FC236}">
                  <a16:creationId xmlns:a16="http://schemas.microsoft.com/office/drawing/2014/main" id="{6F15CD14-8EA8-20F0-FFAF-9D08FB0009D7}"/>
                </a:ext>
              </a:extLst>
            </p:cNvPr>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a:extLst>
                <a:ext uri="{FF2B5EF4-FFF2-40B4-BE49-F238E27FC236}">
                  <a16:creationId xmlns:a16="http://schemas.microsoft.com/office/drawing/2014/main" id="{55097CAD-A8C7-A822-03A3-788E693F7533}"/>
                </a:ext>
              </a:extLst>
            </p:cNvPr>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a:extLst>
                <a:ext uri="{FF2B5EF4-FFF2-40B4-BE49-F238E27FC236}">
                  <a16:creationId xmlns:a16="http://schemas.microsoft.com/office/drawing/2014/main" id="{79D938A8-C377-EB8F-FB8A-B02C78F5DAA0}"/>
                </a:ext>
              </a:extLst>
            </p:cNvPr>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a:extLst>
                <a:ext uri="{FF2B5EF4-FFF2-40B4-BE49-F238E27FC236}">
                  <a16:creationId xmlns:a16="http://schemas.microsoft.com/office/drawing/2014/main" id="{D1023672-2E62-90B6-2231-A65D452C003C}"/>
                </a:ext>
              </a:extLst>
            </p:cNvPr>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a:extLst>
                <a:ext uri="{FF2B5EF4-FFF2-40B4-BE49-F238E27FC236}">
                  <a16:creationId xmlns:a16="http://schemas.microsoft.com/office/drawing/2014/main" id="{CBCA6DCD-4B18-F133-C9DA-5C0C60345D23}"/>
                </a:ext>
              </a:extLst>
            </p:cNvPr>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a:extLst>
                <a:ext uri="{FF2B5EF4-FFF2-40B4-BE49-F238E27FC236}">
                  <a16:creationId xmlns:a16="http://schemas.microsoft.com/office/drawing/2014/main" id="{570D4B6E-EBFD-C36D-1133-7FB6DE8AEA12}"/>
                </a:ext>
              </a:extLst>
            </p:cNvPr>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a:extLst>
                <a:ext uri="{FF2B5EF4-FFF2-40B4-BE49-F238E27FC236}">
                  <a16:creationId xmlns:a16="http://schemas.microsoft.com/office/drawing/2014/main" id="{2DD7A421-49B4-DB32-521C-977F0F99A1C4}"/>
                </a:ext>
              </a:extLst>
            </p:cNvPr>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a:extLst>
                <a:ext uri="{FF2B5EF4-FFF2-40B4-BE49-F238E27FC236}">
                  <a16:creationId xmlns:a16="http://schemas.microsoft.com/office/drawing/2014/main" id="{CA6A4130-78A0-C2AC-0490-00569C0D92FF}"/>
                </a:ext>
              </a:extLst>
            </p:cNvPr>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a:extLst>
                <a:ext uri="{FF2B5EF4-FFF2-40B4-BE49-F238E27FC236}">
                  <a16:creationId xmlns:a16="http://schemas.microsoft.com/office/drawing/2014/main" id="{8738D075-E359-AA9B-01F8-4BE07A21A487}"/>
                </a:ext>
              </a:extLst>
            </p:cNvPr>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a:extLst>
                <a:ext uri="{FF2B5EF4-FFF2-40B4-BE49-F238E27FC236}">
                  <a16:creationId xmlns:a16="http://schemas.microsoft.com/office/drawing/2014/main" id="{1F9138C9-45DA-B721-A168-C6A6F308AA41}"/>
                </a:ext>
              </a:extLst>
            </p:cNvPr>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a:extLst>
                <a:ext uri="{FF2B5EF4-FFF2-40B4-BE49-F238E27FC236}">
                  <a16:creationId xmlns:a16="http://schemas.microsoft.com/office/drawing/2014/main" id="{7C2BDCD8-4FAA-3E4B-36DA-780B9E8172AE}"/>
                </a:ext>
              </a:extLst>
            </p:cNvPr>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a:extLst>
                <a:ext uri="{FF2B5EF4-FFF2-40B4-BE49-F238E27FC236}">
                  <a16:creationId xmlns:a16="http://schemas.microsoft.com/office/drawing/2014/main" id="{BA79F91E-86FC-92B2-3D05-CDA2CD5ED181}"/>
                </a:ext>
              </a:extLst>
            </p:cNvPr>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a:extLst>
                <a:ext uri="{FF2B5EF4-FFF2-40B4-BE49-F238E27FC236}">
                  <a16:creationId xmlns:a16="http://schemas.microsoft.com/office/drawing/2014/main" id="{B0BDB34E-A0E1-6BA1-31A7-6273681B16D5}"/>
                </a:ext>
              </a:extLst>
            </p:cNvPr>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a:extLst>
                <a:ext uri="{FF2B5EF4-FFF2-40B4-BE49-F238E27FC236}">
                  <a16:creationId xmlns:a16="http://schemas.microsoft.com/office/drawing/2014/main" id="{AD397C24-0A01-8AE4-629D-D6165092D3AA}"/>
                </a:ext>
              </a:extLst>
            </p:cNvPr>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a:extLst>
                <a:ext uri="{FF2B5EF4-FFF2-40B4-BE49-F238E27FC236}">
                  <a16:creationId xmlns:a16="http://schemas.microsoft.com/office/drawing/2014/main" id="{F0CEB070-4C72-8BDA-FB5A-D263B625A959}"/>
                </a:ext>
              </a:extLst>
            </p:cNvPr>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a:extLst>
                <a:ext uri="{FF2B5EF4-FFF2-40B4-BE49-F238E27FC236}">
                  <a16:creationId xmlns:a16="http://schemas.microsoft.com/office/drawing/2014/main" id="{3469311C-8748-5209-6348-C4C4DCF188B2}"/>
                </a:ext>
              </a:extLst>
            </p:cNvPr>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a:extLst>
                <a:ext uri="{FF2B5EF4-FFF2-40B4-BE49-F238E27FC236}">
                  <a16:creationId xmlns:a16="http://schemas.microsoft.com/office/drawing/2014/main" id="{9BFE08CF-B837-24D0-0169-5CF31F4D3093}"/>
                </a:ext>
              </a:extLst>
            </p:cNvPr>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a:extLst>
                <a:ext uri="{FF2B5EF4-FFF2-40B4-BE49-F238E27FC236}">
                  <a16:creationId xmlns:a16="http://schemas.microsoft.com/office/drawing/2014/main" id="{7E71230C-A01E-EF6D-583C-30F8B506C81C}"/>
                </a:ext>
              </a:extLst>
            </p:cNvPr>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a:extLst>
                <a:ext uri="{FF2B5EF4-FFF2-40B4-BE49-F238E27FC236}">
                  <a16:creationId xmlns:a16="http://schemas.microsoft.com/office/drawing/2014/main" id="{22417B7C-E405-9DBD-E677-FAC241201A19}"/>
                </a:ext>
              </a:extLst>
            </p:cNvPr>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a:extLst>
                <a:ext uri="{FF2B5EF4-FFF2-40B4-BE49-F238E27FC236}">
                  <a16:creationId xmlns:a16="http://schemas.microsoft.com/office/drawing/2014/main" id="{0D87A1B4-1A8C-9878-F8C3-2B3D2D6CAB4B}"/>
                </a:ext>
              </a:extLst>
            </p:cNvPr>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a:extLst>
                <a:ext uri="{FF2B5EF4-FFF2-40B4-BE49-F238E27FC236}">
                  <a16:creationId xmlns:a16="http://schemas.microsoft.com/office/drawing/2014/main" id="{5E3FAE40-13EB-1255-A629-A4BCB9D23698}"/>
                </a:ext>
              </a:extLst>
            </p:cNvPr>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a:extLst>
                <a:ext uri="{FF2B5EF4-FFF2-40B4-BE49-F238E27FC236}">
                  <a16:creationId xmlns:a16="http://schemas.microsoft.com/office/drawing/2014/main" id="{EB1AE78E-098F-797A-BF83-FE31B9AD269C}"/>
                </a:ext>
              </a:extLst>
            </p:cNvPr>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a:extLst>
                <a:ext uri="{FF2B5EF4-FFF2-40B4-BE49-F238E27FC236}">
                  <a16:creationId xmlns:a16="http://schemas.microsoft.com/office/drawing/2014/main" id="{BB582AD9-1041-B708-EE54-202A4AC3760B}"/>
                </a:ext>
              </a:extLst>
            </p:cNvPr>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a:extLst>
                <a:ext uri="{FF2B5EF4-FFF2-40B4-BE49-F238E27FC236}">
                  <a16:creationId xmlns:a16="http://schemas.microsoft.com/office/drawing/2014/main" id="{E03F688B-64E2-2145-CCC9-E1DF2E7FDB5B}"/>
                </a:ext>
              </a:extLst>
            </p:cNvPr>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a:extLst>
                <a:ext uri="{FF2B5EF4-FFF2-40B4-BE49-F238E27FC236}">
                  <a16:creationId xmlns:a16="http://schemas.microsoft.com/office/drawing/2014/main" id="{1F9A4626-1C40-F5D9-288F-FDAE9FE78FEC}"/>
                </a:ext>
              </a:extLst>
            </p:cNvPr>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a:extLst>
                <a:ext uri="{FF2B5EF4-FFF2-40B4-BE49-F238E27FC236}">
                  <a16:creationId xmlns:a16="http://schemas.microsoft.com/office/drawing/2014/main" id="{430918ED-9F7D-2542-CC5F-13765B95A657}"/>
                </a:ext>
              </a:extLst>
            </p:cNvPr>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a:extLst>
                <a:ext uri="{FF2B5EF4-FFF2-40B4-BE49-F238E27FC236}">
                  <a16:creationId xmlns:a16="http://schemas.microsoft.com/office/drawing/2014/main" id="{828BC4D0-3002-1987-DDB6-E40B3D245CF1}"/>
                </a:ext>
              </a:extLst>
            </p:cNvPr>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a:extLst>
                <a:ext uri="{FF2B5EF4-FFF2-40B4-BE49-F238E27FC236}">
                  <a16:creationId xmlns:a16="http://schemas.microsoft.com/office/drawing/2014/main" id="{B9FE1AE6-BD97-DBFD-02A1-1856D5AFFF96}"/>
                </a:ext>
              </a:extLst>
            </p:cNvPr>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a:extLst>
                <a:ext uri="{FF2B5EF4-FFF2-40B4-BE49-F238E27FC236}">
                  <a16:creationId xmlns:a16="http://schemas.microsoft.com/office/drawing/2014/main" id="{6E4787F1-69D5-A943-1C8B-C5903DEDEFCC}"/>
                </a:ext>
              </a:extLst>
            </p:cNvPr>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a:extLst>
                <a:ext uri="{FF2B5EF4-FFF2-40B4-BE49-F238E27FC236}">
                  <a16:creationId xmlns:a16="http://schemas.microsoft.com/office/drawing/2014/main" id="{E0C2F073-929F-DCFF-89E1-F4E8732B7CAF}"/>
                </a:ext>
              </a:extLst>
            </p:cNvPr>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a:extLst>
                <a:ext uri="{FF2B5EF4-FFF2-40B4-BE49-F238E27FC236}">
                  <a16:creationId xmlns:a16="http://schemas.microsoft.com/office/drawing/2014/main" id="{D8878731-0217-E167-8886-1738D497F2E9}"/>
                </a:ext>
              </a:extLst>
            </p:cNvPr>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a:extLst>
                <a:ext uri="{FF2B5EF4-FFF2-40B4-BE49-F238E27FC236}">
                  <a16:creationId xmlns:a16="http://schemas.microsoft.com/office/drawing/2014/main" id="{F06A534F-A7DF-5584-3DB3-3D3F515941FE}"/>
                </a:ext>
              </a:extLst>
            </p:cNvPr>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a:extLst>
                <a:ext uri="{FF2B5EF4-FFF2-40B4-BE49-F238E27FC236}">
                  <a16:creationId xmlns:a16="http://schemas.microsoft.com/office/drawing/2014/main" id="{13315921-EC8A-6729-59ED-601683016A49}"/>
                </a:ext>
              </a:extLst>
            </p:cNvPr>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a:extLst>
                <a:ext uri="{FF2B5EF4-FFF2-40B4-BE49-F238E27FC236}">
                  <a16:creationId xmlns:a16="http://schemas.microsoft.com/office/drawing/2014/main" id="{606855D5-8DC2-94AC-9481-115CC790787D}"/>
                </a:ext>
              </a:extLst>
            </p:cNvPr>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a:extLst>
                <a:ext uri="{FF2B5EF4-FFF2-40B4-BE49-F238E27FC236}">
                  <a16:creationId xmlns:a16="http://schemas.microsoft.com/office/drawing/2014/main" id="{A9207F09-14D7-8104-93B9-A52B2C0E4B72}"/>
                </a:ext>
              </a:extLst>
            </p:cNvPr>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a:extLst>
                <a:ext uri="{FF2B5EF4-FFF2-40B4-BE49-F238E27FC236}">
                  <a16:creationId xmlns:a16="http://schemas.microsoft.com/office/drawing/2014/main" id="{79E2C400-25B5-DA76-D46D-537D01F697BA}"/>
                </a:ext>
              </a:extLst>
            </p:cNvPr>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a:extLst>
                <a:ext uri="{FF2B5EF4-FFF2-40B4-BE49-F238E27FC236}">
                  <a16:creationId xmlns:a16="http://schemas.microsoft.com/office/drawing/2014/main" id="{1BE04831-25DC-B1B1-71DC-CC441A86442A}"/>
                </a:ext>
              </a:extLst>
            </p:cNvPr>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a:extLst>
                <a:ext uri="{FF2B5EF4-FFF2-40B4-BE49-F238E27FC236}">
                  <a16:creationId xmlns:a16="http://schemas.microsoft.com/office/drawing/2014/main" id="{D624A46E-1215-FDA3-057D-0ED4D8130230}"/>
                </a:ext>
              </a:extLst>
            </p:cNvPr>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a:extLst>
                <a:ext uri="{FF2B5EF4-FFF2-40B4-BE49-F238E27FC236}">
                  <a16:creationId xmlns:a16="http://schemas.microsoft.com/office/drawing/2014/main" id="{0BAAAD6A-5519-6037-8022-87B263CA1D14}"/>
                </a:ext>
              </a:extLst>
            </p:cNvPr>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a:extLst>
                <a:ext uri="{FF2B5EF4-FFF2-40B4-BE49-F238E27FC236}">
                  <a16:creationId xmlns:a16="http://schemas.microsoft.com/office/drawing/2014/main" id="{22B6626C-C7F1-142E-8996-24F461352C57}"/>
                </a:ext>
              </a:extLst>
            </p:cNvPr>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a:extLst>
                <a:ext uri="{FF2B5EF4-FFF2-40B4-BE49-F238E27FC236}">
                  <a16:creationId xmlns:a16="http://schemas.microsoft.com/office/drawing/2014/main" id="{605E7882-AE8C-A53F-29ED-2A160A77700C}"/>
                </a:ext>
              </a:extLst>
            </p:cNvPr>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a:extLst>
                <a:ext uri="{FF2B5EF4-FFF2-40B4-BE49-F238E27FC236}">
                  <a16:creationId xmlns:a16="http://schemas.microsoft.com/office/drawing/2014/main" id="{56781931-7CB9-F99C-9A10-2E9B66CBD34F}"/>
                </a:ext>
              </a:extLst>
            </p:cNvPr>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a:extLst>
                <a:ext uri="{FF2B5EF4-FFF2-40B4-BE49-F238E27FC236}">
                  <a16:creationId xmlns:a16="http://schemas.microsoft.com/office/drawing/2014/main" id="{B790BFAA-5491-CC44-BE35-7B129427E0A7}"/>
                </a:ext>
              </a:extLst>
            </p:cNvPr>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a:extLst>
                <a:ext uri="{FF2B5EF4-FFF2-40B4-BE49-F238E27FC236}">
                  <a16:creationId xmlns:a16="http://schemas.microsoft.com/office/drawing/2014/main" id="{5B7541D6-CBC0-4E37-A54B-323913270D06}"/>
                </a:ext>
              </a:extLst>
            </p:cNvPr>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a:extLst>
                <a:ext uri="{FF2B5EF4-FFF2-40B4-BE49-F238E27FC236}">
                  <a16:creationId xmlns:a16="http://schemas.microsoft.com/office/drawing/2014/main" id="{CF493302-7A85-88BF-903D-DA9A979115A6}"/>
                </a:ext>
              </a:extLst>
            </p:cNvPr>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a:extLst>
                <a:ext uri="{FF2B5EF4-FFF2-40B4-BE49-F238E27FC236}">
                  <a16:creationId xmlns:a16="http://schemas.microsoft.com/office/drawing/2014/main" id="{66A02790-4FAA-5641-7891-E3A528514A4A}"/>
                </a:ext>
              </a:extLst>
            </p:cNvPr>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a:extLst>
                <a:ext uri="{FF2B5EF4-FFF2-40B4-BE49-F238E27FC236}">
                  <a16:creationId xmlns:a16="http://schemas.microsoft.com/office/drawing/2014/main" id="{E58E89E6-444A-2D71-5785-FCBF1A42889A}"/>
                </a:ext>
              </a:extLst>
            </p:cNvPr>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a:extLst>
                <a:ext uri="{FF2B5EF4-FFF2-40B4-BE49-F238E27FC236}">
                  <a16:creationId xmlns:a16="http://schemas.microsoft.com/office/drawing/2014/main" id="{DC0C74F1-1BEB-855F-4631-EB526CBB9882}"/>
                </a:ext>
              </a:extLst>
            </p:cNvPr>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a:extLst>
                <a:ext uri="{FF2B5EF4-FFF2-40B4-BE49-F238E27FC236}">
                  <a16:creationId xmlns:a16="http://schemas.microsoft.com/office/drawing/2014/main" id="{0867FD64-A18E-E412-F764-E0ECEACBC54C}"/>
                </a:ext>
              </a:extLst>
            </p:cNvPr>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a:extLst>
                <a:ext uri="{FF2B5EF4-FFF2-40B4-BE49-F238E27FC236}">
                  <a16:creationId xmlns:a16="http://schemas.microsoft.com/office/drawing/2014/main" id="{3E858356-6646-3841-2D3B-5B0898E38233}"/>
                </a:ext>
              </a:extLst>
            </p:cNvPr>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a:extLst>
                <a:ext uri="{FF2B5EF4-FFF2-40B4-BE49-F238E27FC236}">
                  <a16:creationId xmlns:a16="http://schemas.microsoft.com/office/drawing/2014/main" id="{A5AB85A0-254D-6EC3-E694-5D45ADFAA879}"/>
                </a:ext>
              </a:extLst>
            </p:cNvPr>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a:extLst>
                <a:ext uri="{FF2B5EF4-FFF2-40B4-BE49-F238E27FC236}">
                  <a16:creationId xmlns:a16="http://schemas.microsoft.com/office/drawing/2014/main" id="{855A5190-50CA-A104-ED2A-E10906CA42BF}"/>
                </a:ext>
              </a:extLst>
            </p:cNvPr>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a:extLst>
                <a:ext uri="{FF2B5EF4-FFF2-40B4-BE49-F238E27FC236}">
                  <a16:creationId xmlns:a16="http://schemas.microsoft.com/office/drawing/2014/main" id="{C4D7EC12-211D-F4BF-7EBC-6DE927CE11E9}"/>
                </a:ext>
              </a:extLst>
            </p:cNvPr>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a:extLst>
                <a:ext uri="{FF2B5EF4-FFF2-40B4-BE49-F238E27FC236}">
                  <a16:creationId xmlns:a16="http://schemas.microsoft.com/office/drawing/2014/main" id="{299570ED-4B28-150E-D58D-F8AF22A3A89A}"/>
                </a:ext>
              </a:extLst>
            </p:cNvPr>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a:extLst>
                <a:ext uri="{FF2B5EF4-FFF2-40B4-BE49-F238E27FC236}">
                  <a16:creationId xmlns:a16="http://schemas.microsoft.com/office/drawing/2014/main" id="{A905947F-A0EE-A542-61AB-472C7A6E85CE}"/>
                </a:ext>
              </a:extLst>
            </p:cNvPr>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a:extLst>
                <a:ext uri="{FF2B5EF4-FFF2-40B4-BE49-F238E27FC236}">
                  <a16:creationId xmlns:a16="http://schemas.microsoft.com/office/drawing/2014/main" id="{58C1F627-EADA-FD6B-5169-1C9F8EE2F718}"/>
                </a:ext>
              </a:extLst>
            </p:cNvPr>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a:extLst>
                <a:ext uri="{FF2B5EF4-FFF2-40B4-BE49-F238E27FC236}">
                  <a16:creationId xmlns:a16="http://schemas.microsoft.com/office/drawing/2014/main" id="{BF114BD9-79B6-F2E1-4097-AA3276D05E7C}"/>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a:extLst>
                <a:ext uri="{FF2B5EF4-FFF2-40B4-BE49-F238E27FC236}">
                  <a16:creationId xmlns:a16="http://schemas.microsoft.com/office/drawing/2014/main" id="{CDD2416E-2B80-67E8-A33C-DDE32662CB73}"/>
                </a:ext>
              </a:extLst>
            </p:cNvPr>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a:extLst>
                <a:ext uri="{FF2B5EF4-FFF2-40B4-BE49-F238E27FC236}">
                  <a16:creationId xmlns:a16="http://schemas.microsoft.com/office/drawing/2014/main" id="{12A2AA54-169D-160D-532E-30B541753672}"/>
                </a:ext>
              </a:extLst>
            </p:cNvPr>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a:extLst>
                <a:ext uri="{FF2B5EF4-FFF2-40B4-BE49-F238E27FC236}">
                  <a16:creationId xmlns:a16="http://schemas.microsoft.com/office/drawing/2014/main" id="{5986255A-9803-BE2E-237E-BDCCE3AF25CB}"/>
                </a:ext>
              </a:extLst>
            </p:cNvPr>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a:extLst>
                <a:ext uri="{FF2B5EF4-FFF2-40B4-BE49-F238E27FC236}">
                  <a16:creationId xmlns:a16="http://schemas.microsoft.com/office/drawing/2014/main" id="{8D1D067C-F5CA-5241-6048-B7626B664306}"/>
                </a:ext>
              </a:extLst>
            </p:cNvPr>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a:extLst>
                <a:ext uri="{FF2B5EF4-FFF2-40B4-BE49-F238E27FC236}">
                  <a16:creationId xmlns:a16="http://schemas.microsoft.com/office/drawing/2014/main" id="{398325F6-5028-0B57-56E0-527599754C64}"/>
                </a:ext>
              </a:extLst>
            </p:cNvPr>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a:extLst>
                <a:ext uri="{FF2B5EF4-FFF2-40B4-BE49-F238E27FC236}">
                  <a16:creationId xmlns:a16="http://schemas.microsoft.com/office/drawing/2014/main" id="{22ED0577-CB99-99AA-CA4C-F0F7CF28D7F0}"/>
                </a:ext>
              </a:extLst>
            </p:cNvPr>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a:extLst>
                <a:ext uri="{FF2B5EF4-FFF2-40B4-BE49-F238E27FC236}">
                  <a16:creationId xmlns:a16="http://schemas.microsoft.com/office/drawing/2014/main" id="{4EC6F668-DBC7-4F1E-6952-CD470CC0761B}"/>
                </a:ext>
              </a:extLst>
            </p:cNvPr>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a:extLst>
                <a:ext uri="{FF2B5EF4-FFF2-40B4-BE49-F238E27FC236}">
                  <a16:creationId xmlns:a16="http://schemas.microsoft.com/office/drawing/2014/main" id="{D3BA5469-8C05-36D2-41BD-8AD1E111712C}"/>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a:extLst>
                <a:ext uri="{FF2B5EF4-FFF2-40B4-BE49-F238E27FC236}">
                  <a16:creationId xmlns:a16="http://schemas.microsoft.com/office/drawing/2014/main" id="{A0BCA6E1-2D89-BAB2-FDB7-F8F28B0146D0}"/>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a:extLst>
                <a:ext uri="{FF2B5EF4-FFF2-40B4-BE49-F238E27FC236}">
                  <a16:creationId xmlns:a16="http://schemas.microsoft.com/office/drawing/2014/main" id="{316C1B8D-9AC0-1C94-2F4B-BE9915154714}"/>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a:extLst>
                <a:ext uri="{FF2B5EF4-FFF2-40B4-BE49-F238E27FC236}">
                  <a16:creationId xmlns:a16="http://schemas.microsoft.com/office/drawing/2014/main" id="{F8C75795-F20C-D785-0D3A-66C6F3AE4DFE}"/>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a:extLst>
                <a:ext uri="{FF2B5EF4-FFF2-40B4-BE49-F238E27FC236}">
                  <a16:creationId xmlns:a16="http://schemas.microsoft.com/office/drawing/2014/main" id="{0222B0EE-007D-775D-CFBF-BFC4B96CF1FE}"/>
                </a:ext>
              </a:extLst>
            </p:cNvPr>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a:extLst>
                <a:ext uri="{FF2B5EF4-FFF2-40B4-BE49-F238E27FC236}">
                  <a16:creationId xmlns:a16="http://schemas.microsoft.com/office/drawing/2014/main" id="{F644F260-C559-7694-B2E0-AEDDB0673581}"/>
                </a:ext>
              </a:extLst>
            </p:cNvPr>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a:extLst>
                <a:ext uri="{FF2B5EF4-FFF2-40B4-BE49-F238E27FC236}">
                  <a16:creationId xmlns:a16="http://schemas.microsoft.com/office/drawing/2014/main" id="{91A05925-D93B-21E3-AA8B-A5CBBE837F97}"/>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a:extLst>
                <a:ext uri="{FF2B5EF4-FFF2-40B4-BE49-F238E27FC236}">
                  <a16:creationId xmlns:a16="http://schemas.microsoft.com/office/drawing/2014/main" id="{533E95B6-C414-BDF8-83D9-F58CB0EADB0F}"/>
                </a:ext>
              </a:extLst>
            </p:cNvPr>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a:extLst>
                <a:ext uri="{FF2B5EF4-FFF2-40B4-BE49-F238E27FC236}">
                  <a16:creationId xmlns:a16="http://schemas.microsoft.com/office/drawing/2014/main" id="{6D3BB078-68AF-4D6C-7F22-7031EAA2A82D}"/>
                </a:ext>
              </a:extLst>
            </p:cNvPr>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a:extLst>
                <a:ext uri="{FF2B5EF4-FFF2-40B4-BE49-F238E27FC236}">
                  <a16:creationId xmlns:a16="http://schemas.microsoft.com/office/drawing/2014/main" id="{6E4311EF-7715-B03C-8B0B-3F41717C8A83}"/>
                </a:ext>
              </a:extLst>
            </p:cNvPr>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a:extLst>
                <a:ext uri="{FF2B5EF4-FFF2-40B4-BE49-F238E27FC236}">
                  <a16:creationId xmlns:a16="http://schemas.microsoft.com/office/drawing/2014/main" id="{0F415408-8A51-A2A9-EA88-26280222B2CE}"/>
                </a:ext>
              </a:extLst>
            </p:cNvPr>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a:extLst>
                <a:ext uri="{FF2B5EF4-FFF2-40B4-BE49-F238E27FC236}">
                  <a16:creationId xmlns:a16="http://schemas.microsoft.com/office/drawing/2014/main" id="{4125E4CB-5BCA-42F3-E420-253DC8C8BDCA}"/>
                </a:ext>
              </a:extLst>
            </p:cNvPr>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a:extLst>
                <a:ext uri="{FF2B5EF4-FFF2-40B4-BE49-F238E27FC236}">
                  <a16:creationId xmlns:a16="http://schemas.microsoft.com/office/drawing/2014/main" id="{DCB97F18-77C7-DE24-5CC0-6112EE6BCF28}"/>
                </a:ext>
              </a:extLst>
            </p:cNvPr>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a:extLst>
                <a:ext uri="{FF2B5EF4-FFF2-40B4-BE49-F238E27FC236}">
                  <a16:creationId xmlns:a16="http://schemas.microsoft.com/office/drawing/2014/main" id="{99265DF9-9DB3-0BBF-8519-AEBA97189EBD}"/>
                </a:ext>
              </a:extLst>
            </p:cNvPr>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a:extLst>
                <a:ext uri="{FF2B5EF4-FFF2-40B4-BE49-F238E27FC236}">
                  <a16:creationId xmlns:a16="http://schemas.microsoft.com/office/drawing/2014/main" id="{A1720D0F-5AD7-3033-A740-4C9CFE588CEF}"/>
                </a:ext>
              </a:extLst>
            </p:cNvPr>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a:extLst>
                <a:ext uri="{FF2B5EF4-FFF2-40B4-BE49-F238E27FC236}">
                  <a16:creationId xmlns:a16="http://schemas.microsoft.com/office/drawing/2014/main" id="{44D125F9-7E59-BC6B-0378-C44E6EED25D2}"/>
                </a:ext>
              </a:extLst>
            </p:cNvPr>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a:extLst>
                <a:ext uri="{FF2B5EF4-FFF2-40B4-BE49-F238E27FC236}">
                  <a16:creationId xmlns:a16="http://schemas.microsoft.com/office/drawing/2014/main" id="{0E9F4120-2FA4-5130-94B4-40573B5956A9}"/>
                </a:ext>
              </a:extLst>
            </p:cNvPr>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a:extLst>
                <a:ext uri="{FF2B5EF4-FFF2-40B4-BE49-F238E27FC236}">
                  <a16:creationId xmlns:a16="http://schemas.microsoft.com/office/drawing/2014/main" id="{E938C4F7-1C8C-99EE-64E2-88BF229C0C1A}"/>
                </a:ext>
              </a:extLst>
            </p:cNvPr>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a:extLst>
                <a:ext uri="{FF2B5EF4-FFF2-40B4-BE49-F238E27FC236}">
                  <a16:creationId xmlns:a16="http://schemas.microsoft.com/office/drawing/2014/main" id="{E5E0FF62-7142-91B2-E5FE-6859FFA8EE11}"/>
                </a:ext>
              </a:extLst>
            </p:cNvPr>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a:extLst>
                <a:ext uri="{FF2B5EF4-FFF2-40B4-BE49-F238E27FC236}">
                  <a16:creationId xmlns:a16="http://schemas.microsoft.com/office/drawing/2014/main" id="{51DBC955-A01B-D059-9ED1-3420FBE0AC1F}"/>
                </a:ext>
              </a:extLst>
            </p:cNvPr>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a:extLst>
                <a:ext uri="{FF2B5EF4-FFF2-40B4-BE49-F238E27FC236}">
                  <a16:creationId xmlns:a16="http://schemas.microsoft.com/office/drawing/2014/main" id="{E2F39CA1-868B-1187-ED41-4ADB249021FF}"/>
                </a:ext>
              </a:extLst>
            </p:cNvPr>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a:extLst>
                <a:ext uri="{FF2B5EF4-FFF2-40B4-BE49-F238E27FC236}">
                  <a16:creationId xmlns:a16="http://schemas.microsoft.com/office/drawing/2014/main" id="{E209EF8C-228B-7082-4816-8FBA9BFBD435}"/>
                </a:ext>
              </a:extLst>
            </p:cNvPr>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a:extLst>
                <a:ext uri="{FF2B5EF4-FFF2-40B4-BE49-F238E27FC236}">
                  <a16:creationId xmlns:a16="http://schemas.microsoft.com/office/drawing/2014/main" id="{2DEC5753-421F-54B3-4E82-0AF1CFFE22CA}"/>
                </a:ext>
              </a:extLst>
            </p:cNvPr>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a:extLst>
                <a:ext uri="{FF2B5EF4-FFF2-40B4-BE49-F238E27FC236}">
                  <a16:creationId xmlns:a16="http://schemas.microsoft.com/office/drawing/2014/main" id="{DB7643A2-14BE-0535-B830-F118A1549BB3}"/>
                </a:ext>
              </a:extLst>
            </p:cNvPr>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a:extLst>
                <a:ext uri="{FF2B5EF4-FFF2-40B4-BE49-F238E27FC236}">
                  <a16:creationId xmlns:a16="http://schemas.microsoft.com/office/drawing/2014/main" id="{DE1F5BB5-D9AA-1C04-B5C6-87D8426A114A}"/>
                </a:ext>
              </a:extLst>
            </p:cNvPr>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a:extLst>
                <a:ext uri="{FF2B5EF4-FFF2-40B4-BE49-F238E27FC236}">
                  <a16:creationId xmlns:a16="http://schemas.microsoft.com/office/drawing/2014/main" id="{0B34A516-0AD5-017F-2DC3-E68D3E0755E2}"/>
                </a:ext>
              </a:extLst>
            </p:cNvPr>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a:extLst>
                <a:ext uri="{FF2B5EF4-FFF2-40B4-BE49-F238E27FC236}">
                  <a16:creationId xmlns:a16="http://schemas.microsoft.com/office/drawing/2014/main" id="{DFC4791A-0C2E-C4B3-F483-457926F4D52B}"/>
                </a:ext>
              </a:extLst>
            </p:cNvPr>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a:extLst>
                <a:ext uri="{FF2B5EF4-FFF2-40B4-BE49-F238E27FC236}">
                  <a16:creationId xmlns:a16="http://schemas.microsoft.com/office/drawing/2014/main" id="{6CB08363-B3D4-F500-9A20-8966863F2573}"/>
                </a:ext>
              </a:extLst>
            </p:cNvPr>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a:extLst>
                <a:ext uri="{FF2B5EF4-FFF2-40B4-BE49-F238E27FC236}">
                  <a16:creationId xmlns:a16="http://schemas.microsoft.com/office/drawing/2014/main" id="{20041C76-10AB-0EC4-D641-A30AEC89206C}"/>
                </a:ext>
              </a:extLst>
            </p:cNvPr>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a:extLst>
                <a:ext uri="{FF2B5EF4-FFF2-40B4-BE49-F238E27FC236}">
                  <a16:creationId xmlns:a16="http://schemas.microsoft.com/office/drawing/2014/main" id="{38B1DF92-B5DE-06AC-189F-20A1D12ED024}"/>
                </a:ext>
              </a:extLst>
            </p:cNvPr>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a:extLst>
                <a:ext uri="{FF2B5EF4-FFF2-40B4-BE49-F238E27FC236}">
                  <a16:creationId xmlns:a16="http://schemas.microsoft.com/office/drawing/2014/main" id="{DAE6ED31-285C-559E-361C-A58C26B44AA9}"/>
                </a:ext>
              </a:extLst>
            </p:cNvPr>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a:extLst>
                <a:ext uri="{FF2B5EF4-FFF2-40B4-BE49-F238E27FC236}">
                  <a16:creationId xmlns:a16="http://schemas.microsoft.com/office/drawing/2014/main" id="{437A215E-F2EF-0D0C-E785-995DA856AAC6}"/>
                </a:ext>
              </a:extLst>
            </p:cNvPr>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a:extLst>
                <a:ext uri="{FF2B5EF4-FFF2-40B4-BE49-F238E27FC236}">
                  <a16:creationId xmlns:a16="http://schemas.microsoft.com/office/drawing/2014/main" id="{BF6655CA-14B1-5ADB-4226-93B0722240CC}"/>
                </a:ext>
              </a:extLst>
            </p:cNvPr>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a:extLst>
                <a:ext uri="{FF2B5EF4-FFF2-40B4-BE49-F238E27FC236}">
                  <a16:creationId xmlns:a16="http://schemas.microsoft.com/office/drawing/2014/main" id="{DE4B3FA0-9FEC-1DFD-B076-C1D68775C3D0}"/>
                </a:ext>
              </a:extLst>
            </p:cNvPr>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a:extLst>
                <a:ext uri="{FF2B5EF4-FFF2-40B4-BE49-F238E27FC236}">
                  <a16:creationId xmlns:a16="http://schemas.microsoft.com/office/drawing/2014/main" id="{44B79470-DD98-0846-882E-9173912103FA}"/>
                </a:ext>
              </a:extLst>
            </p:cNvPr>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a:extLst>
                <a:ext uri="{FF2B5EF4-FFF2-40B4-BE49-F238E27FC236}">
                  <a16:creationId xmlns:a16="http://schemas.microsoft.com/office/drawing/2014/main" id="{60950B3E-2A74-88A0-0A2B-AFD2DEB9C47F}"/>
                </a:ext>
              </a:extLst>
            </p:cNvPr>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a:extLst>
                <a:ext uri="{FF2B5EF4-FFF2-40B4-BE49-F238E27FC236}">
                  <a16:creationId xmlns:a16="http://schemas.microsoft.com/office/drawing/2014/main" id="{E8847115-6AB4-DDA5-3CE4-B129D55F28BF}"/>
                </a:ext>
              </a:extLst>
            </p:cNvPr>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a:extLst>
                <a:ext uri="{FF2B5EF4-FFF2-40B4-BE49-F238E27FC236}">
                  <a16:creationId xmlns:a16="http://schemas.microsoft.com/office/drawing/2014/main" id="{82DF9D97-7CF8-3ECB-2E7F-646BFB0BAC4C}"/>
                </a:ext>
              </a:extLst>
            </p:cNvPr>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a:extLst>
                <a:ext uri="{FF2B5EF4-FFF2-40B4-BE49-F238E27FC236}">
                  <a16:creationId xmlns:a16="http://schemas.microsoft.com/office/drawing/2014/main" id="{CD0D823C-F7DF-7335-F3B5-BACB058F5640}"/>
                </a:ext>
              </a:extLst>
            </p:cNvPr>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a:extLst>
                <a:ext uri="{FF2B5EF4-FFF2-40B4-BE49-F238E27FC236}">
                  <a16:creationId xmlns:a16="http://schemas.microsoft.com/office/drawing/2014/main" id="{7C7AE212-9598-778E-0BBF-96B74001BC80}"/>
                </a:ext>
              </a:extLst>
            </p:cNvPr>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a:extLst>
                <a:ext uri="{FF2B5EF4-FFF2-40B4-BE49-F238E27FC236}">
                  <a16:creationId xmlns:a16="http://schemas.microsoft.com/office/drawing/2014/main" id="{D7BA5ED7-F3E5-ADF1-675C-DE009A005841}"/>
                </a:ext>
              </a:extLst>
            </p:cNvPr>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a:extLst>
                <a:ext uri="{FF2B5EF4-FFF2-40B4-BE49-F238E27FC236}">
                  <a16:creationId xmlns:a16="http://schemas.microsoft.com/office/drawing/2014/main" id="{DD8EA22B-CE6C-4AAC-DA51-F2DD7EB1A468}"/>
                </a:ext>
              </a:extLst>
            </p:cNvPr>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a:extLst>
                <a:ext uri="{FF2B5EF4-FFF2-40B4-BE49-F238E27FC236}">
                  <a16:creationId xmlns:a16="http://schemas.microsoft.com/office/drawing/2014/main" id="{4652A9E0-F686-0A34-E004-B92D0A891641}"/>
                </a:ext>
              </a:extLst>
            </p:cNvPr>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a:extLst>
                <a:ext uri="{FF2B5EF4-FFF2-40B4-BE49-F238E27FC236}">
                  <a16:creationId xmlns:a16="http://schemas.microsoft.com/office/drawing/2014/main" id="{6A45A4E8-CE57-0F99-3220-51DB2D911F49}"/>
                </a:ext>
              </a:extLst>
            </p:cNvPr>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a:extLst>
                <a:ext uri="{FF2B5EF4-FFF2-40B4-BE49-F238E27FC236}">
                  <a16:creationId xmlns:a16="http://schemas.microsoft.com/office/drawing/2014/main" id="{722F4B46-D2FF-69CC-7721-D99540CCD41F}"/>
                </a:ext>
              </a:extLst>
            </p:cNvPr>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a:extLst>
                <a:ext uri="{FF2B5EF4-FFF2-40B4-BE49-F238E27FC236}">
                  <a16:creationId xmlns:a16="http://schemas.microsoft.com/office/drawing/2014/main" id="{839A03DF-8975-8E07-8AA5-39AB5283797D}"/>
                </a:ext>
              </a:extLst>
            </p:cNvPr>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a:extLst>
                <a:ext uri="{FF2B5EF4-FFF2-40B4-BE49-F238E27FC236}">
                  <a16:creationId xmlns:a16="http://schemas.microsoft.com/office/drawing/2014/main" id="{D5F39EC9-A33C-C8A5-0332-E0ACB7C2D89A}"/>
                </a:ext>
              </a:extLst>
            </p:cNvPr>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a:extLst>
                <a:ext uri="{FF2B5EF4-FFF2-40B4-BE49-F238E27FC236}">
                  <a16:creationId xmlns:a16="http://schemas.microsoft.com/office/drawing/2014/main" id="{2252778A-1449-A27E-9DC8-CACFA7880150}"/>
                </a:ext>
              </a:extLst>
            </p:cNvPr>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a:extLst>
                <a:ext uri="{FF2B5EF4-FFF2-40B4-BE49-F238E27FC236}">
                  <a16:creationId xmlns:a16="http://schemas.microsoft.com/office/drawing/2014/main" id="{C07A5595-8F0F-EF12-8C02-6F12FC4E19A1}"/>
                </a:ext>
              </a:extLst>
            </p:cNvPr>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a:extLst>
                <a:ext uri="{FF2B5EF4-FFF2-40B4-BE49-F238E27FC236}">
                  <a16:creationId xmlns:a16="http://schemas.microsoft.com/office/drawing/2014/main" id="{96789639-2EA2-B895-BBEF-807EB2733488}"/>
                </a:ext>
              </a:extLst>
            </p:cNvPr>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a:extLst>
                <a:ext uri="{FF2B5EF4-FFF2-40B4-BE49-F238E27FC236}">
                  <a16:creationId xmlns:a16="http://schemas.microsoft.com/office/drawing/2014/main" id="{A005DCCA-864A-10B2-3710-C93C1740D276}"/>
                </a:ext>
              </a:extLst>
            </p:cNvPr>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a:extLst>
                <a:ext uri="{FF2B5EF4-FFF2-40B4-BE49-F238E27FC236}">
                  <a16:creationId xmlns:a16="http://schemas.microsoft.com/office/drawing/2014/main" id="{F8BA2C1B-08DF-A204-8FEC-82E957773228}"/>
                </a:ext>
              </a:extLst>
            </p:cNvPr>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a:extLst>
                <a:ext uri="{FF2B5EF4-FFF2-40B4-BE49-F238E27FC236}">
                  <a16:creationId xmlns:a16="http://schemas.microsoft.com/office/drawing/2014/main" id="{21207BF6-4B11-F391-C0D6-AE2808B93311}"/>
                </a:ext>
              </a:extLst>
            </p:cNvPr>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a:extLst>
                <a:ext uri="{FF2B5EF4-FFF2-40B4-BE49-F238E27FC236}">
                  <a16:creationId xmlns:a16="http://schemas.microsoft.com/office/drawing/2014/main" id="{A91C7260-A347-CB7E-4DC5-48995397C44C}"/>
                </a:ext>
              </a:extLst>
            </p:cNvPr>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a:extLst>
                <a:ext uri="{FF2B5EF4-FFF2-40B4-BE49-F238E27FC236}">
                  <a16:creationId xmlns:a16="http://schemas.microsoft.com/office/drawing/2014/main" id="{970CAF30-B304-DB7B-6D1E-FB47046D5EE3}"/>
                </a:ext>
              </a:extLst>
            </p:cNvPr>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a:extLst>
                <a:ext uri="{FF2B5EF4-FFF2-40B4-BE49-F238E27FC236}">
                  <a16:creationId xmlns:a16="http://schemas.microsoft.com/office/drawing/2014/main" id="{12B3C634-6060-F025-DF67-BD8A8FB240A4}"/>
                </a:ext>
              </a:extLst>
            </p:cNvPr>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a:extLst>
                <a:ext uri="{FF2B5EF4-FFF2-40B4-BE49-F238E27FC236}">
                  <a16:creationId xmlns:a16="http://schemas.microsoft.com/office/drawing/2014/main" id="{E2300170-28A8-EC06-558B-7E342415A3B5}"/>
                </a:ext>
              </a:extLst>
            </p:cNvPr>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a:extLst>
                <a:ext uri="{FF2B5EF4-FFF2-40B4-BE49-F238E27FC236}">
                  <a16:creationId xmlns:a16="http://schemas.microsoft.com/office/drawing/2014/main" id="{AB8F4903-796F-36B5-9E1C-66B9EA060826}"/>
                </a:ext>
              </a:extLst>
            </p:cNvPr>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a:extLst>
                <a:ext uri="{FF2B5EF4-FFF2-40B4-BE49-F238E27FC236}">
                  <a16:creationId xmlns:a16="http://schemas.microsoft.com/office/drawing/2014/main" id="{D537C984-2ED0-67D6-2E90-E3C546F002EC}"/>
                </a:ext>
              </a:extLst>
            </p:cNvPr>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a:extLst>
                <a:ext uri="{FF2B5EF4-FFF2-40B4-BE49-F238E27FC236}">
                  <a16:creationId xmlns:a16="http://schemas.microsoft.com/office/drawing/2014/main" id="{2668B68E-7BD5-2C46-1061-2644E3FECC87}"/>
                </a:ext>
              </a:extLst>
            </p:cNvPr>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a:extLst>
                <a:ext uri="{FF2B5EF4-FFF2-40B4-BE49-F238E27FC236}">
                  <a16:creationId xmlns:a16="http://schemas.microsoft.com/office/drawing/2014/main" id="{7F064F9F-BFEC-09AE-9D70-2D4FAAECB9BA}"/>
                </a:ext>
              </a:extLst>
            </p:cNvPr>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a:extLst>
                <a:ext uri="{FF2B5EF4-FFF2-40B4-BE49-F238E27FC236}">
                  <a16:creationId xmlns:a16="http://schemas.microsoft.com/office/drawing/2014/main" id="{55ECE61D-6D5C-1BF5-032A-5B483BB83D46}"/>
                </a:ext>
              </a:extLst>
            </p:cNvPr>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a:extLst>
                <a:ext uri="{FF2B5EF4-FFF2-40B4-BE49-F238E27FC236}">
                  <a16:creationId xmlns:a16="http://schemas.microsoft.com/office/drawing/2014/main" id="{746BCC56-EB04-CAE4-AB43-66FF8E45E07F}"/>
                </a:ext>
              </a:extLst>
            </p:cNvPr>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a:extLst>
                <a:ext uri="{FF2B5EF4-FFF2-40B4-BE49-F238E27FC236}">
                  <a16:creationId xmlns:a16="http://schemas.microsoft.com/office/drawing/2014/main" id="{BE308070-B59D-ACA9-4B65-F43AA759D7E6}"/>
                </a:ext>
              </a:extLst>
            </p:cNvPr>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a:extLst>
                <a:ext uri="{FF2B5EF4-FFF2-40B4-BE49-F238E27FC236}">
                  <a16:creationId xmlns:a16="http://schemas.microsoft.com/office/drawing/2014/main" id="{A92AD995-10E1-9D36-0EBF-D05B00A7E09A}"/>
                </a:ext>
              </a:extLst>
            </p:cNvPr>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a:extLst>
                <a:ext uri="{FF2B5EF4-FFF2-40B4-BE49-F238E27FC236}">
                  <a16:creationId xmlns:a16="http://schemas.microsoft.com/office/drawing/2014/main" id="{5AC513A8-E802-EF9F-A760-6D84A97DA8ED}"/>
                </a:ext>
              </a:extLst>
            </p:cNvPr>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a:extLst>
                <a:ext uri="{FF2B5EF4-FFF2-40B4-BE49-F238E27FC236}">
                  <a16:creationId xmlns:a16="http://schemas.microsoft.com/office/drawing/2014/main" id="{2FC982E7-792F-425C-F43F-EFAA4DEB1512}"/>
                </a:ext>
              </a:extLst>
            </p:cNvPr>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a:extLst>
                <a:ext uri="{FF2B5EF4-FFF2-40B4-BE49-F238E27FC236}">
                  <a16:creationId xmlns:a16="http://schemas.microsoft.com/office/drawing/2014/main" id="{CE83287D-FD92-83FF-68E5-DF7B0039E2F8}"/>
                </a:ext>
              </a:extLst>
            </p:cNvPr>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a:extLst>
                <a:ext uri="{FF2B5EF4-FFF2-40B4-BE49-F238E27FC236}">
                  <a16:creationId xmlns:a16="http://schemas.microsoft.com/office/drawing/2014/main" id="{67423EFA-8CEA-8E5E-E446-26A298B01EDD}"/>
                </a:ext>
              </a:extLst>
            </p:cNvPr>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a:extLst>
                <a:ext uri="{FF2B5EF4-FFF2-40B4-BE49-F238E27FC236}">
                  <a16:creationId xmlns:a16="http://schemas.microsoft.com/office/drawing/2014/main" id="{4E5F2619-24B6-9F0F-8DCC-D0E84C5B4FFA}"/>
                </a:ext>
              </a:extLst>
            </p:cNvPr>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a:extLst>
                <a:ext uri="{FF2B5EF4-FFF2-40B4-BE49-F238E27FC236}">
                  <a16:creationId xmlns:a16="http://schemas.microsoft.com/office/drawing/2014/main" id="{3965AF3C-0337-0684-3D6A-4D0663C05272}"/>
                </a:ext>
              </a:extLst>
            </p:cNvPr>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a:extLst>
                <a:ext uri="{FF2B5EF4-FFF2-40B4-BE49-F238E27FC236}">
                  <a16:creationId xmlns:a16="http://schemas.microsoft.com/office/drawing/2014/main" id="{766C9721-A3A0-27F0-4C43-55D3316ADF47}"/>
                </a:ext>
              </a:extLst>
            </p:cNvPr>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a:extLst>
                <a:ext uri="{FF2B5EF4-FFF2-40B4-BE49-F238E27FC236}">
                  <a16:creationId xmlns:a16="http://schemas.microsoft.com/office/drawing/2014/main" id="{1D2FFDE0-E091-458F-9D19-9D152ACD9E51}"/>
                </a:ext>
              </a:extLst>
            </p:cNvPr>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a:extLst>
                <a:ext uri="{FF2B5EF4-FFF2-40B4-BE49-F238E27FC236}">
                  <a16:creationId xmlns:a16="http://schemas.microsoft.com/office/drawing/2014/main" id="{1E100811-DFB0-C821-BB72-B200F4EADC1D}"/>
                </a:ext>
              </a:extLst>
            </p:cNvPr>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a:extLst>
                <a:ext uri="{FF2B5EF4-FFF2-40B4-BE49-F238E27FC236}">
                  <a16:creationId xmlns:a16="http://schemas.microsoft.com/office/drawing/2014/main" id="{F0726944-E4C0-08CE-3BC3-A8787427CE21}"/>
                </a:ext>
              </a:extLst>
            </p:cNvPr>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a:extLst>
                <a:ext uri="{FF2B5EF4-FFF2-40B4-BE49-F238E27FC236}">
                  <a16:creationId xmlns:a16="http://schemas.microsoft.com/office/drawing/2014/main" id="{C7130D70-0DC7-6067-4B0E-3B18CC7F0174}"/>
                </a:ext>
              </a:extLst>
            </p:cNvPr>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a:extLst>
                <a:ext uri="{FF2B5EF4-FFF2-40B4-BE49-F238E27FC236}">
                  <a16:creationId xmlns:a16="http://schemas.microsoft.com/office/drawing/2014/main" id="{54CA05E9-EFB7-B372-3F2E-BBC2AD5F663D}"/>
                </a:ext>
              </a:extLst>
            </p:cNvPr>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a:extLst>
                <a:ext uri="{FF2B5EF4-FFF2-40B4-BE49-F238E27FC236}">
                  <a16:creationId xmlns:a16="http://schemas.microsoft.com/office/drawing/2014/main" id="{568A5C8E-A138-1F01-859F-2A218213730D}"/>
                </a:ext>
              </a:extLst>
            </p:cNvPr>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a:extLst>
                <a:ext uri="{FF2B5EF4-FFF2-40B4-BE49-F238E27FC236}">
                  <a16:creationId xmlns:a16="http://schemas.microsoft.com/office/drawing/2014/main" id="{16A65D9E-6C08-0F00-E347-FE7567C6FFA9}"/>
                </a:ext>
              </a:extLst>
            </p:cNvPr>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a:extLst>
                <a:ext uri="{FF2B5EF4-FFF2-40B4-BE49-F238E27FC236}">
                  <a16:creationId xmlns:a16="http://schemas.microsoft.com/office/drawing/2014/main" id="{33800AD8-0A95-D7FF-0954-22FE272EF31E}"/>
                </a:ext>
              </a:extLst>
            </p:cNvPr>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a:extLst>
                <a:ext uri="{FF2B5EF4-FFF2-40B4-BE49-F238E27FC236}">
                  <a16:creationId xmlns:a16="http://schemas.microsoft.com/office/drawing/2014/main" id="{EEA54C86-6BB0-28B3-D2A0-08038D584D34}"/>
                </a:ext>
              </a:extLst>
            </p:cNvPr>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a:extLst>
                <a:ext uri="{FF2B5EF4-FFF2-40B4-BE49-F238E27FC236}">
                  <a16:creationId xmlns:a16="http://schemas.microsoft.com/office/drawing/2014/main" id="{8883F63A-AEF1-B980-4EA0-1D94512C9C26}"/>
                </a:ext>
              </a:extLst>
            </p:cNvPr>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a:extLst>
                <a:ext uri="{FF2B5EF4-FFF2-40B4-BE49-F238E27FC236}">
                  <a16:creationId xmlns:a16="http://schemas.microsoft.com/office/drawing/2014/main" id="{DCCF0366-9692-AA6A-75CF-4A7236A78E51}"/>
                </a:ext>
              </a:extLst>
            </p:cNvPr>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a:extLst>
                <a:ext uri="{FF2B5EF4-FFF2-40B4-BE49-F238E27FC236}">
                  <a16:creationId xmlns:a16="http://schemas.microsoft.com/office/drawing/2014/main" id="{19F5DE9A-34B9-71A8-2FC8-947C034A23D2}"/>
                </a:ext>
              </a:extLst>
            </p:cNvPr>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a:extLst>
                <a:ext uri="{FF2B5EF4-FFF2-40B4-BE49-F238E27FC236}">
                  <a16:creationId xmlns:a16="http://schemas.microsoft.com/office/drawing/2014/main" id="{351D3B40-87D9-41F4-1395-6A3D0A772D9D}"/>
                </a:ext>
              </a:extLst>
            </p:cNvPr>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a:extLst>
                <a:ext uri="{FF2B5EF4-FFF2-40B4-BE49-F238E27FC236}">
                  <a16:creationId xmlns:a16="http://schemas.microsoft.com/office/drawing/2014/main" id="{A3E84A00-023C-5E84-8538-949419218BF8}"/>
                </a:ext>
              </a:extLst>
            </p:cNvPr>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a:extLst>
                <a:ext uri="{FF2B5EF4-FFF2-40B4-BE49-F238E27FC236}">
                  <a16:creationId xmlns:a16="http://schemas.microsoft.com/office/drawing/2014/main" id="{17F71345-F06A-7749-8463-89F1C6263233}"/>
                </a:ext>
              </a:extLst>
            </p:cNvPr>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a:extLst>
                <a:ext uri="{FF2B5EF4-FFF2-40B4-BE49-F238E27FC236}">
                  <a16:creationId xmlns:a16="http://schemas.microsoft.com/office/drawing/2014/main" id="{06834956-001C-BA79-F748-C7705E0BBA78}"/>
                </a:ext>
              </a:extLst>
            </p:cNvPr>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a:extLst>
                <a:ext uri="{FF2B5EF4-FFF2-40B4-BE49-F238E27FC236}">
                  <a16:creationId xmlns:a16="http://schemas.microsoft.com/office/drawing/2014/main" id="{EA7768C7-A7E3-63AD-0065-30CF191492F7}"/>
                </a:ext>
              </a:extLst>
            </p:cNvPr>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a:extLst>
                <a:ext uri="{FF2B5EF4-FFF2-40B4-BE49-F238E27FC236}">
                  <a16:creationId xmlns:a16="http://schemas.microsoft.com/office/drawing/2014/main" id="{24F99CF5-1380-1E8D-AE92-677D70B0CED8}"/>
                </a:ext>
              </a:extLst>
            </p:cNvPr>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a:extLst>
                <a:ext uri="{FF2B5EF4-FFF2-40B4-BE49-F238E27FC236}">
                  <a16:creationId xmlns:a16="http://schemas.microsoft.com/office/drawing/2014/main" id="{C776FAB8-67FB-8330-1A98-EE5331CAE167}"/>
                </a:ext>
              </a:extLst>
            </p:cNvPr>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a:extLst>
                <a:ext uri="{FF2B5EF4-FFF2-40B4-BE49-F238E27FC236}">
                  <a16:creationId xmlns:a16="http://schemas.microsoft.com/office/drawing/2014/main" id="{CE96D50B-2F2B-06B9-B585-ACC34DC44093}"/>
                </a:ext>
              </a:extLst>
            </p:cNvPr>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a:extLst>
                <a:ext uri="{FF2B5EF4-FFF2-40B4-BE49-F238E27FC236}">
                  <a16:creationId xmlns:a16="http://schemas.microsoft.com/office/drawing/2014/main" id="{45518CA0-EC7B-5AF4-8567-3A6BACF41B2F}"/>
                </a:ext>
              </a:extLst>
            </p:cNvPr>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a:extLst>
                <a:ext uri="{FF2B5EF4-FFF2-40B4-BE49-F238E27FC236}">
                  <a16:creationId xmlns:a16="http://schemas.microsoft.com/office/drawing/2014/main" id="{8231784D-B439-E5EB-5CCB-F2436D13F6A4}"/>
                </a:ext>
              </a:extLst>
            </p:cNvPr>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a:extLst>
                <a:ext uri="{FF2B5EF4-FFF2-40B4-BE49-F238E27FC236}">
                  <a16:creationId xmlns:a16="http://schemas.microsoft.com/office/drawing/2014/main" id="{598B88F5-CC48-98FC-8AA5-C8D1DE07FFDE}"/>
                </a:ext>
              </a:extLst>
            </p:cNvPr>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a:extLst>
                <a:ext uri="{FF2B5EF4-FFF2-40B4-BE49-F238E27FC236}">
                  <a16:creationId xmlns:a16="http://schemas.microsoft.com/office/drawing/2014/main" id="{CC3E46F1-4F90-D7C9-C4BC-1D864CEBEB1D}"/>
                </a:ext>
              </a:extLst>
            </p:cNvPr>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a:extLst>
                <a:ext uri="{FF2B5EF4-FFF2-40B4-BE49-F238E27FC236}">
                  <a16:creationId xmlns:a16="http://schemas.microsoft.com/office/drawing/2014/main" id="{6762CCE5-4D83-2A60-161F-465F24A25273}"/>
                </a:ext>
              </a:extLst>
            </p:cNvPr>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a:extLst>
                <a:ext uri="{FF2B5EF4-FFF2-40B4-BE49-F238E27FC236}">
                  <a16:creationId xmlns:a16="http://schemas.microsoft.com/office/drawing/2014/main" id="{7EA3C940-F3E9-7685-BCF9-5BFA298FED9B}"/>
                </a:ext>
              </a:extLst>
            </p:cNvPr>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a:extLst>
                <a:ext uri="{FF2B5EF4-FFF2-40B4-BE49-F238E27FC236}">
                  <a16:creationId xmlns:a16="http://schemas.microsoft.com/office/drawing/2014/main" id="{683ACFBC-F2BE-197C-ADD3-67B9E5146C57}"/>
                </a:ext>
              </a:extLst>
            </p:cNvPr>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a:extLst>
                <a:ext uri="{FF2B5EF4-FFF2-40B4-BE49-F238E27FC236}">
                  <a16:creationId xmlns:a16="http://schemas.microsoft.com/office/drawing/2014/main" id="{2BF8B2DA-F95C-4FAD-23A3-34F2F57AB4EE}"/>
                </a:ext>
              </a:extLst>
            </p:cNvPr>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a:extLst>
                <a:ext uri="{FF2B5EF4-FFF2-40B4-BE49-F238E27FC236}">
                  <a16:creationId xmlns:a16="http://schemas.microsoft.com/office/drawing/2014/main" id="{460899D6-75B6-473F-94F2-45F128392A79}"/>
                </a:ext>
              </a:extLst>
            </p:cNvPr>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a:extLst>
                <a:ext uri="{FF2B5EF4-FFF2-40B4-BE49-F238E27FC236}">
                  <a16:creationId xmlns:a16="http://schemas.microsoft.com/office/drawing/2014/main" id="{A9D98040-A75F-1DA8-8C6F-667C306DEB58}"/>
                </a:ext>
              </a:extLst>
            </p:cNvPr>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a:extLst>
                <a:ext uri="{FF2B5EF4-FFF2-40B4-BE49-F238E27FC236}">
                  <a16:creationId xmlns:a16="http://schemas.microsoft.com/office/drawing/2014/main" id="{5F3C2C7E-0968-53BA-0293-291631CDE42A}"/>
                </a:ext>
              </a:extLst>
            </p:cNvPr>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a:extLst>
                <a:ext uri="{FF2B5EF4-FFF2-40B4-BE49-F238E27FC236}">
                  <a16:creationId xmlns:a16="http://schemas.microsoft.com/office/drawing/2014/main" id="{4072B7CD-6DC8-A0E7-444A-3C1DB48B8D62}"/>
                </a:ext>
              </a:extLst>
            </p:cNvPr>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a:extLst>
                <a:ext uri="{FF2B5EF4-FFF2-40B4-BE49-F238E27FC236}">
                  <a16:creationId xmlns:a16="http://schemas.microsoft.com/office/drawing/2014/main" id="{DDD57750-5268-08EF-E73E-F1C6470E2530}"/>
                </a:ext>
              </a:extLst>
            </p:cNvPr>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a:extLst>
                <a:ext uri="{FF2B5EF4-FFF2-40B4-BE49-F238E27FC236}">
                  <a16:creationId xmlns:a16="http://schemas.microsoft.com/office/drawing/2014/main" id="{DD5C23F0-9CEC-71A4-1746-8F654B5F2242}"/>
                </a:ext>
              </a:extLst>
            </p:cNvPr>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a:extLst>
                <a:ext uri="{FF2B5EF4-FFF2-40B4-BE49-F238E27FC236}">
                  <a16:creationId xmlns:a16="http://schemas.microsoft.com/office/drawing/2014/main" id="{1F00F3EC-1B6A-C879-B827-A1E5C35FEF32}"/>
                </a:ext>
              </a:extLst>
            </p:cNvPr>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a:extLst>
                <a:ext uri="{FF2B5EF4-FFF2-40B4-BE49-F238E27FC236}">
                  <a16:creationId xmlns:a16="http://schemas.microsoft.com/office/drawing/2014/main" id="{7B43DF99-5483-C366-4981-8DDD18AB47E2}"/>
                </a:ext>
              </a:extLst>
            </p:cNvPr>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a:extLst>
                <a:ext uri="{FF2B5EF4-FFF2-40B4-BE49-F238E27FC236}">
                  <a16:creationId xmlns:a16="http://schemas.microsoft.com/office/drawing/2014/main" id="{20D420E9-BD59-E084-F2CD-79962694A30E}"/>
                </a:ext>
              </a:extLst>
            </p:cNvPr>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a:extLst>
                <a:ext uri="{FF2B5EF4-FFF2-40B4-BE49-F238E27FC236}">
                  <a16:creationId xmlns:a16="http://schemas.microsoft.com/office/drawing/2014/main" id="{17C2D3BF-56B6-044A-64BD-E6646D76E029}"/>
                </a:ext>
              </a:extLst>
            </p:cNvPr>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a:extLst>
                <a:ext uri="{FF2B5EF4-FFF2-40B4-BE49-F238E27FC236}">
                  <a16:creationId xmlns:a16="http://schemas.microsoft.com/office/drawing/2014/main" id="{B172F3CD-B572-039E-836D-D005002E6723}"/>
                </a:ext>
              </a:extLst>
            </p:cNvPr>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a:extLst>
                <a:ext uri="{FF2B5EF4-FFF2-40B4-BE49-F238E27FC236}">
                  <a16:creationId xmlns:a16="http://schemas.microsoft.com/office/drawing/2014/main" id="{F5B10DC7-CF9B-6446-14A4-DA27619619CC}"/>
                </a:ext>
              </a:extLst>
            </p:cNvPr>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a:extLst>
                <a:ext uri="{FF2B5EF4-FFF2-40B4-BE49-F238E27FC236}">
                  <a16:creationId xmlns:a16="http://schemas.microsoft.com/office/drawing/2014/main" id="{C90211D3-5EBB-8B41-82A1-D05B280F1F24}"/>
                </a:ext>
              </a:extLst>
            </p:cNvPr>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a:extLst>
                <a:ext uri="{FF2B5EF4-FFF2-40B4-BE49-F238E27FC236}">
                  <a16:creationId xmlns:a16="http://schemas.microsoft.com/office/drawing/2014/main" id="{656DF462-C3A5-583C-F383-91CF76369118}"/>
                </a:ext>
              </a:extLst>
            </p:cNvPr>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a:extLst>
                <a:ext uri="{FF2B5EF4-FFF2-40B4-BE49-F238E27FC236}">
                  <a16:creationId xmlns:a16="http://schemas.microsoft.com/office/drawing/2014/main" id="{DE4CD761-2E10-6E7E-8C6E-D164D482D56E}"/>
                </a:ext>
              </a:extLst>
            </p:cNvPr>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a:extLst>
                <a:ext uri="{FF2B5EF4-FFF2-40B4-BE49-F238E27FC236}">
                  <a16:creationId xmlns:a16="http://schemas.microsoft.com/office/drawing/2014/main" id="{E32EE09E-8615-0875-AC15-AEB66DF1DAFE}"/>
                </a:ext>
              </a:extLst>
            </p:cNvPr>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a:extLst>
                <a:ext uri="{FF2B5EF4-FFF2-40B4-BE49-F238E27FC236}">
                  <a16:creationId xmlns:a16="http://schemas.microsoft.com/office/drawing/2014/main" id="{57AD12E8-E709-B286-0560-698BA438EFBF}"/>
                </a:ext>
              </a:extLst>
            </p:cNvPr>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a:extLst>
                <a:ext uri="{FF2B5EF4-FFF2-40B4-BE49-F238E27FC236}">
                  <a16:creationId xmlns:a16="http://schemas.microsoft.com/office/drawing/2014/main" id="{E1AB9905-5584-0F35-9565-EF28DB5A8852}"/>
                </a:ext>
              </a:extLst>
            </p:cNvPr>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a:extLst>
                <a:ext uri="{FF2B5EF4-FFF2-40B4-BE49-F238E27FC236}">
                  <a16:creationId xmlns:a16="http://schemas.microsoft.com/office/drawing/2014/main" id="{5A6EB4B3-C35B-7789-44CA-52CB05B385BC}"/>
                </a:ext>
              </a:extLst>
            </p:cNvPr>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a:extLst>
                <a:ext uri="{FF2B5EF4-FFF2-40B4-BE49-F238E27FC236}">
                  <a16:creationId xmlns:a16="http://schemas.microsoft.com/office/drawing/2014/main" id="{4620F084-ADDE-C2EC-CAEB-28992ECBF0DC}"/>
                </a:ext>
              </a:extLst>
            </p:cNvPr>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a:extLst>
                <a:ext uri="{FF2B5EF4-FFF2-40B4-BE49-F238E27FC236}">
                  <a16:creationId xmlns:a16="http://schemas.microsoft.com/office/drawing/2014/main" id="{6BB657B7-B10A-62D1-3B36-CF9220565720}"/>
                </a:ext>
              </a:extLst>
            </p:cNvPr>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a:extLst>
                <a:ext uri="{FF2B5EF4-FFF2-40B4-BE49-F238E27FC236}">
                  <a16:creationId xmlns:a16="http://schemas.microsoft.com/office/drawing/2014/main" id="{318ACFB7-7863-0B4A-A192-BBFFA017C5F1}"/>
                </a:ext>
              </a:extLst>
            </p:cNvPr>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a:extLst>
                <a:ext uri="{FF2B5EF4-FFF2-40B4-BE49-F238E27FC236}">
                  <a16:creationId xmlns:a16="http://schemas.microsoft.com/office/drawing/2014/main" id="{B412D7F4-E2CC-0291-19A9-DAA52F3B9714}"/>
                </a:ext>
              </a:extLst>
            </p:cNvPr>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a:extLst>
                <a:ext uri="{FF2B5EF4-FFF2-40B4-BE49-F238E27FC236}">
                  <a16:creationId xmlns:a16="http://schemas.microsoft.com/office/drawing/2014/main" id="{D50E2FEB-BB07-6ACA-D711-775BE879CC83}"/>
                </a:ext>
              </a:extLst>
            </p:cNvPr>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a:extLst>
                <a:ext uri="{FF2B5EF4-FFF2-40B4-BE49-F238E27FC236}">
                  <a16:creationId xmlns:a16="http://schemas.microsoft.com/office/drawing/2014/main" id="{DA616146-18F6-D651-9A50-C55C174B05A7}"/>
                </a:ext>
              </a:extLst>
            </p:cNvPr>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a:extLst>
                <a:ext uri="{FF2B5EF4-FFF2-40B4-BE49-F238E27FC236}">
                  <a16:creationId xmlns:a16="http://schemas.microsoft.com/office/drawing/2014/main" id="{4AA48566-49F4-9022-9A5C-82BBE012D164}"/>
                </a:ext>
              </a:extLst>
            </p:cNvPr>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a:extLst>
                <a:ext uri="{FF2B5EF4-FFF2-40B4-BE49-F238E27FC236}">
                  <a16:creationId xmlns:a16="http://schemas.microsoft.com/office/drawing/2014/main" id="{0C7E494F-B654-FFFA-23A3-A9611A52398D}"/>
                </a:ext>
              </a:extLst>
            </p:cNvPr>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a:extLst>
                <a:ext uri="{FF2B5EF4-FFF2-40B4-BE49-F238E27FC236}">
                  <a16:creationId xmlns:a16="http://schemas.microsoft.com/office/drawing/2014/main" id="{703CEB3D-1296-F80B-9572-86082CCA52EB}"/>
                </a:ext>
              </a:extLst>
            </p:cNvPr>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a:extLst>
                <a:ext uri="{FF2B5EF4-FFF2-40B4-BE49-F238E27FC236}">
                  <a16:creationId xmlns:a16="http://schemas.microsoft.com/office/drawing/2014/main" id="{00D8811B-9DE2-B692-1BEC-1E2A746A9516}"/>
                </a:ext>
              </a:extLst>
            </p:cNvPr>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a:extLst>
                <a:ext uri="{FF2B5EF4-FFF2-40B4-BE49-F238E27FC236}">
                  <a16:creationId xmlns:a16="http://schemas.microsoft.com/office/drawing/2014/main" id="{03D039D2-66E1-9B83-8911-84BA324B989E}"/>
                </a:ext>
              </a:extLst>
            </p:cNvPr>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a:extLst>
                <a:ext uri="{FF2B5EF4-FFF2-40B4-BE49-F238E27FC236}">
                  <a16:creationId xmlns:a16="http://schemas.microsoft.com/office/drawing/2014/main" id="{F454F62F-9624-5133-E460-89CF5675B48B}"/>
                </a:ext>
              </a:extLst>
            </p:cNvPr>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a:extLst>
                <a:ext uri="{FF2B5EF4-FFF2-40B4-BE49-F238E27FC236}">
                  <a16:creationId xmlns:a16="http://schemas.microsoft.com/office/drawing/2014/main" id="{2B2D9ECA-DEDF-2F68-5026-0AE5A0321C14}"/>
                </a:ext>
              </a:extLst>
            </p:cNvPr>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a:extLst>
                <a:ext uri="{FF2B5EF4-FFF2-40B4-BE49-F238E27FC236}">
                  <a16:creationId xmlns:a16="http://schemas.microsoft.com/office/drawing/2014/main" id="{FC99DDA3-1069-BD0E-2EF9-6E8138E72738}"/>
                </a:ext>
              </a:extLst>
            </p:cNvPr>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a:extLst>
                <a:ext uri="{FF2B5EF4-FFF2-40B4-BE49-F238E27FC236}">
                  <a16:creationId xmlns:a16="http://schemas.microsoft.com/office/drawing/2014/main" id="{4CEDFF5E-0F59-64E9-CB3E-4C5B96FF95F5}"/>
                </a:ext>
              </a:extLst>
            </p:cNvPr>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a:extLst>
                <a:ext uri="{FF2B5EF4-FFF2-40B4-BE49-F238E27FC236}">
                  <a16:creationId xmlns:a16="http://schemas.microsoft.com/office/drawing/2014/main" id="{BA50E243-17B8-EAD7-A707-7B3140A9671F}"/>
                </a:ext>
              </a:extLst>
            </p:cNvPr>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a:extLst>
                <a:ext uri="{FF2B5EF4-FFF2-40B4-BE49-F238E27FC236}">
                  <a16:creationId xmlns:a16="http://schemas.microsoft.com/office/drawing/2014/main" id="{5A29F07E-F175-809D-0D08-EA37E55A9FC1}"/>
                </a:ext>
              </a:extLst>
            </p:cNvPr>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5910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70">
          <a:extLst>
            <a:ext uri="{FF2B5EF4-FFF2-40B4-BE49-F238E27FC236}">
              <a16:creationId xmlns:a16="http://schemas.microsoft.com/office/drawing/2014/main" id="{9A8E14FB-415E-9EF8-AEA4-2FE4CA233283}"/>
            </a:ext>
          </a:extLst>
        </p:cNvPr>
        <p:cNvGrpSpPr/>
        <p:nvPr/>
      </p:nvGrpSpPr>
      <p:grpSpPr>
        <a:xfrm>
          <a:off x="0" y="0"/>
          <a:ext cx="0" cy="0"/>
          <a:chOff x="0" y="0"/>
          <a:chExt cx="0" cy="0"/>
        </a:xfrm>
      </p:grpSpPr>
      <p:sp>
        <p:nvSpPr>
          <p:cNvPr id="1071" name="Google Shape;1071;p26">
            <a:extLst>
              <a:ext uri="{FF2B5EF4-FFF2-40B4-BE49-F238E27FC236}">
                <a16:creationId xmlns:a16="http://schemas.microsoft.com/office/drawing/2014/main" id="{7D96F998-366E-02AC-FDB6-0EADE4347117}"/>
              </a:ext>
            </a:extLst>
          </p:cNvPr>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Architecture Design</a:t>
            </a:r>
            <a:endParaRPr dirty="0"/>
          </a:p>
        </p:txBody>
      </p:sp>
      <p:sp>
        <p:nvSpPr>
          <p:cNvPr id="1072" name="Google Shape;1072;p26">
            <a:extLst>
              <a:ext uri="{FF2B5EF4-FFF2-40B4-BE49-F238E27FC236}">
                <a16:creationId xmlns:a16="http://schemas.microsoft.com/office/drawing/2014/main" id="{F39B0EB6-BCEF-BF9F-E5DE-55541DC657C9}"/>
              </a:ext>
            </a:extLst>
          </p:cNvPr>
          <p:cNvSpPr txBox="1">
            <a:spLocks noGrp="1"/>
          </p:cNvSpPr>
          <p:nvPr>
            <p:ph type="title"/>
          </p:nvPr>
        </p:nvSpPr>
        <p:spPr>
          <a:xfrm>
            <a:off x="609997" y="2124157"/>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074" name="Google Shape;1074;p26">
            <a:extLst>
              <a:ext uri="{FF2B5EF4-FFF2-40B4-BE49-F238E27FC236}">
                <a16:creationId xmlns:a16="http://schemas.microsoft.com/office/drawing/2014/main" id="{34398EFD-5F0D-4A7D-D333-ED49BE7B1C04}"/>
              </a:ext>
            </a:extLst>
          </p:cNvPr>
          <p:cNvSpPr txBox="1">
            <a:spLocks noGrp="1"/>
          </p:cNvSpPr>
          <p:nvPr>
            <p:ph type="title" idx="3"/>
          </p:nvPr>
        </p:nvSpPr>
        <p:spPr>
          <a:xfrm>
            <a:off x="3902338" y="2124157"/>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078" name="Google Shape;1078;p26">
            <a:extLst>
              <a:ext uri="{FF2B5EF4-FFF2-40B4-BE49-F238E27FC236}">
                <a16:creationId xmlns:a16="http://schemas.microsoft.com/office/drawing/2014/main" id="{A6876EC4-573A-7C4A-9F5E-88DDA93C107B}"/>
              </a:ext>
            </a:extLst>
          </p:cNvPr>
          <p:cNvSpPr txBox="1">
            <a:spLocks noGrp="1"/>
          </p:cNvSpPr>
          <p:nvPr>
            <p:ph type="subTitle" idx="1"/>
          </p:nvPr>
        </p:nvSpPr>
        <p:spPr>
          <a:xfrm>
            <a:off x="609996" y="2571750"/>
            <a:ext cx="2806972" cy="6366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Open Sans" panose="020B0606030504020204" pitchFamily="34" charset="0"/>
                <a:ea typeface="Open Sans" panose="020B0606030504020204" pitchFamily="34" charset="0"/>
                <a:cs typeface="Open Sans" panose="020B0606030504020204" pitchFamily="34" charset="0"/>
              </a:rPr>
              <a:t>Layered Architecture</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79" name="Google Shape;1079;p26">
            <a:extLst>
              <a:ext uri="{FF2B5EF4-FFF2-40B4-BE49-F238E27FC236}">
                <a16:creationId xmlns:a16="http://schemas.microsoft.com/office/drawing/2014/main" id="{1D026EEF-972F-372C-2D3D-2AC642CB8173}"/>
              </a:ext>
            </a:extLst>
          </p:cNvPr>
          <p:cNvSpPr txBox="1">
            <a:spLocks noGrp="1"/>
          </p:cNvSpPr>
          <p:nvPr>
            <p:ph type="subTitle" idx="7"/>
          </p:nvPr>
        </p:nvSpPr>
        <p:spPr>
          <a:xfrm>
            <a:off x="3902337" y="2571750"/>
            <a:ext cx="2340333" cy="735000"/>
          </a:xfrm>
          <a:prstGeom prst="rect">
            <a:avLst/>
          </a:prstGeom>
          <a:noFill/>
          <a:ln>
            <a:noFill/>
          </a:ln>
        </p:spPr>
        <p:txBody>
          <a:bodyPr spcFirstLastPara="1" wrap="square" lIns="91425" tIns="91425" rIns="91425" bIns="91425" anchor="t" anchorCtr="0">
            <a:noAutofit/>
          </a:bodyPr>
          <a:lstStyle/>
          <a:p>
            <a:pPr marL="0" indent="0"/>
            <a:r>
              <a:rPr lang="en" dirty="0">
                <a:latin typeface="Open Sans" panose="020B0606030504020204" pitchFamily="34" charset="0"/>
                <a:ea typeface="Open Sans" panose="020B0606030504020204" pitchFamily="34" charset="0"/>
                <a:cs typeface="Open Sans" panose="020B0606030504020204" pitchFamily="34" charset="0"/>
              </a:rPr>
              <a:t>Sequence Diagram</a:t>
            </a:r>
            <a:endParaRPr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084" name="Google Shape;1084;p26">
            <a:extLst>
              <a:ext uri="{FF2B5EF4-FFF2-40B4-BE49-F238E27FC236}">
                <a16:creationId xmlns:a16="http://schemas.microsoft.com/office/drawing/2014/main" id="{3C45C51D-049C-BA66-9A58-EEBD83ECA312}"/>
              </a:ext>
            </a:extLst>
          </p:cNvPr>
          <p:cNvGrpSpPr/>
          <p:nvPr/>
        </p:nvGrpSpPr>
        <p:grpSpPr>
          <a:xfrm>
            <a:off x="6444695" y="1114373"/>
            <a:ext cx="1986215" cy="3269968"/>
            <a:chOff x="6934075" y="1778325"/>
            <a:chExt cx="689275" cy="1134775"/>
          </a:xfrm>
        </p:grpSpPr>
        <p:sp>
          <p:nvSpPr>
            <p:cNvPr id="1085" name="Google Shape;1085;p26">
              <a:extLst>
                <a:ext uri="{FF2B5EF4-FFF2-40B4-BE49-F238E27FC236}">
                  <a16:creationId xmlns:a16="http://schemas.microsoft.com/office/drawing/2014/main" id="{84CCC2A3-9BB4-6105-B65C-8472CA1BBF4D}"/>
                </a:ext>
              </a:extLst>
            </p:cNvPr>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a:extLst>
                <a:ext uri="{FF2B5EF4-FFF2-40B4-BE49-F238E27FC236}">
                  <a16:creationId xmlns:a16="http://schemas.microsoft.com/office/drawing/2014/main" id="{685A16E4-6B98-41A4-7546-AF3B4E204F62}"/>
                </a:ext>
              </a:extLst>
            </p:cNvPr>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a:extLst>
                <a:ext uri="{FF2B5EF4-FFF2-40B4-BE49-F238E27FC236}">
                  <a16:creationId xmlns:a16="http://schemas.microsoft.com/office/drawing/2014/main" id="{7895A727-A66A-E09F-8246-F5C4FFD31896}"/>
                </a:ext>
              </a:extLst>
            </p:cNvPr>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a:extLst>
                <a:ext uri="{FF2B5EF4-FFF2-40B4-BE49-F238E27FC236}">
                  <a16:creationId xmlns:a16="http://schemas.microsoft.com/office/drawing/2014/main" id="{121E8954-F985-F6E4-799F-E78126A7D836}"/>
                </a:ext>
              </a:extLst>
            </p:cNvPr>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a:extLst>
                <a:ext uri="{FF2B5EF4-FFF2-40B4-BE49-F238E27FC236}">
                  <a16:creationId xmlns:a16="http://schemas.microsoft.com/office/drawing/2014/main" id="{5443A35C-9274-4A65-39FA-E47C399EEC2F}"/>
                </a:ext>
              </a:extLst>
            </p:cNvPr>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a:extLst>
                <a:ext uri="{FF2B5EF4-FFF2-40B4-BE49-F238E27FC236}">
                  <a16:creationId xmlns:a16="http://schemas.microsoft.com/office/drawing/2014/main" id="{398E4EBE-A497-37A7-13F9-00DD8AB9294C}"/>
                </a:ext>
              </a:extLst>
            </p:cNvPr>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a:extLst>
                <a:ext uri="{FF2B5EF4-FFF2-40B4-BE49-F238E27FC236}">
                  <a16:creationId xmlns:a16="http://schemas.microsoft.com/office/drawing/2014/main" id="{0B30B563-5A2C-8C94-CA67-20BCE55E0C3D}"/>
                </a:ext>
              </a:extLst>
            </p:cNvPr>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a:extLst>
                <a:ext uri="{FF2B5EF4-FFF2-40B4-BE49-F238E27FC236}">
                  <a16:creationId xmlns:a16="http://schemas.microsoft.com/office/drawing/2014/main" id="{99090793-8DFF-B9D5-51C9-DBE33983841A}"/>
                </a:ext>
              </a:extLst>
            </p:cNvPr>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a:extLst>
                <a:ext uri="{FF2B5EF4-FFF2-40B4-BE49-F238E27FC236}">
                  <a16:creationId xmlns:a16="http://schemas.microsoft.com/office/drawing/2014/main" id="{A644B175-D271-84C3-1BB3-29A51F45FE1D}"/>
                </a:ext>
              </a:extLst>
            </p:cNvPr>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a:extLst>
                <a:ext uri="{FF2B5EF4-FFF2-40B4-BE49-F238E27FC236}">
                  <a16:creationId xmlns:a16="http://schemas.microsoft.com/office/drawing/2014/main" id="{C08C71A6-E236-6DF0-01FF-CCC6B595728A}"/>
                </a:ext>
              </a:extLst>
            </p:cNvPr>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a:extLst>
                <a:ext uri="{FF2B5EF4-FFF2-40B4-BE49-F238E27FC236}">
                  <a16:creationId xmlns:a16="http://schemas.microsoft.com/office/drawing/2014/main" id="{71F4ADD8-2013-4AAB-3B14-53B144B28238}"/>
                </a:ext>
              </a:extLst>
            </p:cNvPr>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a:extLst>
                <a:ext uri="{FF2B5EF4-FFF2-40B4-BE49-F238E27FC236}">
                  <a16:creationId xmlns:a16="http://schemas.microsoft.com/office/drawing/2014/main" id="{23F5A17D-68A2-DD0A-ED3C-E8C6D10D291C}"/>
                </a:ext>
              </a:extLst>
            </p:cNvPr>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6">
              <a:extLst>
                <a:ext uri="{FF2B5EF4-FFF2-40B4-BE49-F238E27FC236}">
                  <a16:creationId xmlns:a16="http://schemas.microsoft.com/office/drawing/2014/main" id="{3615392C-5F88-1B16-597F-8E5301CC55DD}"/>
                </a:ext>
              </a:extLst>
            </p:cNvPr>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6">
              <a:extLst>
                <a:ext uri="{FF2B5EF4-FFF2-40B4-BE49-F238E27FC236}">
                  <a16:creationId xmlns:a16="http://schemas.microsoft.com/office/drawing/2014/main" id="{B1D97897-91C4-8987-1607-4FF4F3BFCC4F}"/>
                </a:ext>
              </a:extLst>
            </p:cNvPr>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a:extLst>
                <a:ext uri="{FF2B5EF4-FFF2-40B4-BE49-F238E27FC236}">
                  <a16:creationId xmlns:a16="http://schemas.microsoft.com/office/drawing/2014/main" id="{5D284ECF-A57D-C1AF-E6E5-00398D8FCC37}"/>
                </a:ext>
              </a:extLst>
            </p:cNvPr>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a:extLst>
                <a:ext uri="{FF2B5EF4-FFF2-40B4-BE49-F238E27FC236}">
                  <a16:creationId xmlns:a16="http://schemas.microsoft.com/office/drawing/2014/main" id="{57D47C1D-82D7-6A5F-CAA4-17D906DE27A9}"/>
                </a:ext>
              </a:extLst>
            </p:cNvPr>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6">
              <a:extLst>
                <a:ext uri="{FF2B5EF4-FFF2-40B4-BE49-F238E27FC236}">
                  <a16:creationId xmlns:a16="http://schemas.microsoft.com/office/drawing/2014/main" id="{9491E6C3-7B36-24FE-B287-C8411B6B3264}"/>
                </a:ext>
              </a:extLst>
            </p:cNvPr>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6">
              <a:extLst>
                <a:ext uri="{FF2B5EF4-FFF2-40B4-BE49-F238E27FC236}">
                  <a16:creationId xmlns:a16="http://schemas.microsoft.com/office/drawing/2014/main" id="{226EE761-9459-9DEE-A3CC-81419C75A9D7}"/>
                </a:ext>
              </a:extLst>
            </p:cNvPr>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a:extLst>
                <a:ext uri="{FF2B5EF4-FFF2-40B4-BE49-F238E27FC236}">
                  <a16:creationId xmlns:a16="http://schemas.microsoft.com/office/drawing/2014/main" id="{BC500BA1-EC41-99FD-1BE6-01F7AA9A9CC8}"/>
                </a:ext>
              </a:extLst>
            </p:cNvPr>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a:extLst>
                <a:ext uri="{FF2B5EF4-FFF2-40B4-BE49-F238E27FC236}">
                  <a16:creationId xmlns:a16="http://schemas.microsoft.com/office/drawing/2014/main" id="{97FA9DC8-CC40-C13F-8D67-BF2162089CD3}"/>
                </a:ext>
              </a:extLst>
            </p:cNvPr>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6">
              <a:extLst>
                <a:ext uri="{FF2B5EF4-FFF2-40B4-BE49-F238E27FC236}">
                  <a16:creationId xmlns:a16="http://schemas.microsoft.com/office/drawing/2014/main" id="{95C1CAFB-469F-C8B5-0EA1-66D24DCF3925}"/>
                </a:ext>
              </a:extLst>
            </p:cNvPr>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6">
              <a:extLst>
                <a:ext uri="{FF2B5EF4-FFF2-40B4-BE49-F238E27FC236}">
                  <a16:creationId xmlns:a16="http://schemas.microsoft.com/office/drawing/2014/main" id="{DA88E6BB-21F5-8078-6A90-B7532F02AF90}"/>
                </a:ext>
              </a:extLst>
            </p:cNvPr>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a:extLst>
                <a:ext uri="{FF2B5EF4-FFF2-40B4-BE49-F238E27FC236}">
                  <a16:creationId xmlns:a16="http://schemas.microsoft.com/office/drawing/2014/main" id="{95325822-5F4F-CD0C-1472-E6B61D380FE3}"/>
                </a:ext>
              </a:extLst>
            </p:cNvPr>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a:extLst>
                <a:ext uri="{FF2B5EF4-FFF2-40B4-BE49-F238E27FC236}">
                  <a16:creationId xmlns:a16="http://schemas.microsoft.com/office/drawing/2014/main" id="{18B95639-2CAD-FE31-9DCD-CB43A22869C3}"/>
                </a:ext>
              </a:extLst>
            </p:cNvPr>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a:extLst>
                <a:ext uri="{FF2B5EF4-FFF2-40B4-BE49-F238E27FC236}">
                  <a16:creationId xmlns:a16="http://schemas.microsoft.com/office/drawing/2014/main" id="{7C1C76BE-5168-39F5-49E7-CF456D5EA6F7}"/>
                </a:ext>
              </a:extLst>
            </p:cNvPr>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a:extLst>
                <a:ext uri="{FF2B5EF4-FFF2-40B4-BE49-F238E27FC236}">
                  <a16:creationId xmlns:a16="http://schemas.microsoft.com/office/drawing/2014/main" id="{08CD0AFC-DC46-3112-9354-EC634EF49EBD}"/>
                </a:ext>
              </a:extLst>
            </p:cNvPr>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a:extLst>
                <a:ext uri="{FF2B5EF4-FFF2-40B4-BE49-F238E27FC236}">
                  <a16:creationId xmlns:a16="http://schemas.microsoft.com/office/drawing/2014/main" id="{CB429002-797B-AA67-9665-79503A2C5FA5}"/>
                </a:ext>
              </a:extLst>
            </p:cNvPr>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a:extLst>
                <a:ext uri="{FF2B5EF4-FFF2-40B4-BE49-F238E27FC236}">
                  <a16:creationId xmlns:a16="http://schemas.microsoft.com/office/drawing/2014/main" id="{92228BEC-3FFA-45E6-0244-D54F241DAEEB}"/>
                </a:ext>
              </a:extLst>
            </p:cNvPr>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a:extLst>
                <a:ext uri="{FF2B5EF4-FFF2-40B4-BE49-F238E27FC236}">
                  <a16:creationId xmlns:a16="http://schemas.microsoft.com/office/drawing/2014/main" id="{38C8396A-FCB5-7C20-5BC1-027F25004FEC}"/>
                </a:ext>
              </a:extLst>
            </p:cNvPr>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6">
              <a:extLst>
                <a:ext uri="{FF2B5EF4-FFF2-40B4-BE49-F238E27FC236}">
                  <a16:creationId xmlns:a16="http://schemas.microsoft.com/office/drawing/2014/main" id="{A4D1C24E-4281-3F13-AED4-C43736C490C1}"/>
                </a:ext>
              </a:extLst>
            </p:cNvPr>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6">
              <a:extLst>
                <a:ext uri="{FF2B5EF4-FFF2-40B4-BE49-F238E27FC236}">
                  <a16:creationId xmlns:a16="http://schemas.microsoft.com/office/drawing/2014/main" id="{BC8572DD-B40C-BE24-2C0E-3979D1222C78}"/>
                </a:ext>
              </a:extLst>
            </p:cNvPr>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6">
              <a:extLst>
                <a:ext uri="{FF2B5EF4-FFF2-40B4-BE49-F238E27FC236}">
                  <a16:creationId xmlns:a16="http://schemas.microsoft.com/office/drawing/2014/main" id="{52DCE4B5-7A61-4377-E0CC-D4AB9CD2C5ED}"/>
                </a:ext>
              </a:extLst>
            </p:cNvPr>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a:extLst>
                <a:ext uri="{FF2B5EF4-FFF2-40B4-BE49-F238E27FC236}">
                  <a16:creationId xmlns:a16="http://schemas.microsoft.com/office/drawing/2014/main" id="{123A7AD7-29A0-7299-89B4-840E4D684C4F}"/>
                </a:ext>
              </a:extLst>
            </p:cNvPr>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a:extLst>
                <a:ext uri="{FF2B5EF4-FFF2-40B4-BE49-F238E27FC236}">
                  <a16:creationId xmlns:a16="http://schemas.microsoft.com/office/drawing/2014/main" id="{C9D5B7D6-0E8E-DACB-A36E-897854B01F4B}"/>
                </a:ext>
              </a:extLst>
            </p:cNvPr>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a:extLst>
                <a:ext uri="{FF2B5EF4-FFF2-40B4-BE49-F238E27FC236}">
                  <a16:creationId xmlns:a16="http://schemas.microsoft.com/office/drawing/2014/main" id="{F3BE5881-606C-8B94-B000-7898160D4344}"/>
                </a:ext>
              </a:extLst>
            </p:cNvPr>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6">
              <a:extLst>
                <a:ext uri="{FF2B5EF4-FFF2-40B4-BE49-F238E27FC236}">
                  <a16:creationId xmlns:a16="http://schemas.microsoft.com/office/drawing/2014/main" id="{7D82F12E-D4F2-196B-52C8-963694455A3B}"/>
                </a:ext>
              </a:extLst>
            </p:cNvPr>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a:extLst>
                <a:ext uri="{FF2B5EF4-FFF2-40B4-BE49-F238E27FC236}">
                  <a16:creationId xmlns:a16="http://schemas.microsoft.com/office/drawing/2014/main" id="{E3E71499-88B9-7778-AF52-433E1531ECBD}"/>
                </a:ext>
              </a:extLst>
            </p:cNvPr>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6">
              <a:extLst>
                <a:ext uri="{FF2B5EF4-FFF2-40B4-BE49-F238E27FC236}">
                  <a16:creationId xmlns:a16="http://schemas.microsoft.com/office/drawing/2014/main" id="{288B7216-4E61-FEB6-38F8-90C675E38482}"/>
                </a:ext>
              </a:extLst>
            </p:cNvPr>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6">
              <a:extLst>
                <a:ext uri="{FF2B5EF4-FFF2-40B4-BE49-F238E27FC236}">
                  <a16:creationId xmlns:a16="http://schemas.microsoft.com/office/drawing/2014/main" id="{45E110D8-B8E1-8DA9-FE08-03666742CFEB}"/>
                </a:ext>
              </a:extLst>
            </p:cNvPr>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a:extLst>
                <a:ext uri="{FF2B5EF4-FFF2-40B4-BE49-F238E27FC236}">
                  <a16:creationId xmlns:a16="http://schemas.microsoft.com/office/drawing/2014/main" id="{9A5FA4A8-C2BD-669E-B86D-F8200F995D9E}"/>
                </a:ext>
              </a:extLst>
            </p:cNvPr>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a:extLst>
                <a:ext uri="{FF2B5EF4-FFF2-40B4-BE49-F238E27FC236}">
                  <a16:creationId xmlns:a16="http://schemas.microsoft.com/office/drawing/2014/main" id="{2575E69A-E14E-59DF-6BE7-30725FB88CAF}"/>
                </a:ext>
              </a:extLst>
            </p:cNvPr>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a:extLst>
                <a:ext uri="{FF2B5EF4-FFF2-40B4-BE49-F238E27FC236}">
                  <a16:creationId xmlns:a16="http://schemas.microsoft.com/office/drawing/2014/main" id="{904FF342-BB19-1A2C-6022-09597373F704}"/>
                </a:ext>
              </a:extLst>
            </p:cNvPr>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a:extLst>
                <a:ext uri="{FF2B5EF4-FFF2-40B4-BE49-F238E27FC236}">
                  <a16:creationId xmlns:a16="http://schemas.microsoft.com/office/drawing/2014/main" id="{913D6413-4090-D91F-560B-17C8909069E6}"/>
                </a:ext>
              </a:extLst>
            </p:cNvPr>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a:extLst>
                <a:ext uri="{FF2B5EF4-FFF2-40B4-BE49-F238E27FC236}">
                  <a16:creationId xmlns:a16="http://schemas.microsoft.com/office/drawing/2014/main" id="{4EA1BA55-DC68-77D8-6543-36645506EA1D}"/>
                </a:ext>
              </a:extLst>
            </p:cNvPr>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6">
              <a:extLst>
                <a:ext uri="{FF2B5EF4-FFF2-40B4-BE49-F238E27FC236}">
                  <a16:creationId xmlns:a16="http://schemas.microsoft.com/office/drawing/2014/main" id="{F6CD44E3-9CB9-6608-DA2A-444947DCF46A}"/>
                </a:ext>
              </a:extLst>
            </p:cNvPr>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a:extLst>
                <a:ext uri="{FF2B5EF4-FFF2-40B4-BE49-F238E27FC236}">
                  <a16:creationId xmlns:a16="http://schemas.microsoft.com/office/drawing/2014/main" id="{4B5B7E82-FE74-8729-2F35-E1476BB8F48A}"/>
                </a:ext>
              </a:extLst>
            </p:cNvPr>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a:extLst>
                <a:ext uri="{FF2B5EF4-FFF2-40B4-BE49-F238E27FC236}">
                  <a16:creationId xmlns:a16="http://schemas.microsoft.com/office/drawing/2014/main" id="{BA9D824A-FE2B-0723-CECD-0857E7B36D33}"/>
                </a:ext>
              </a:extLst>
            </p:cNvPr>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a:extLst>
                <a:ext uri="{FF2B5EF4-FFF2-40B4-BE49-F238E27FC236}">
                  <a16:creationId xmlns:a16="http://schemas.microsoft.com/office/drawing/2014/main" id="{BC697206-D13D-6E9B-6D5F-7C89C807E6E4}"/>
                </a:ext>
              </a:extLst>
            </p:cNvPr>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a:extLst>
                <a:ext uri="{FF2B5EF4-FFF2-40B4-BE49-F238E27FC236}">
                  <a16:creationId xmlns:a16="http://schemas.microsoft.com/office/drawing/2014/main" id="{18541C36-34D4-9448-8D19-9710FAA5C71C}"/>
                </a:ext>
              </a:extLst>
            </p:cNvPr>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a:extLst>
                <a:ext uri="{FF2B5EF4-FFF2-40B4-BE49-F238E27FC236}">
                  <a16:creationId xmlns:a16="http://schemas.microsoft.com/office/drawing/2014/main" id="{7A599238-016F-433B-2D41-D007B0545B70}"/>
                </a:ext>
              </a:extLst>
            </p:cNvPr>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a:extLst>
                <a:ext uri="{FF2B5EF4-FFF2-40B4-BE49-F238E27FC236}">
                  <a16:creationId xmlns:a16="http://schemas.microsoft.com/office/drawing/2014/main" id="{C0B489F6-52B3-843E-C6D2-A0876D20E41A}"/>
                </a:ext>
              </a:extLst>
            </p:cNvPr>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a:extLst>
                <a:ext uri="{FF2B5EF4-FFF2-40B4-BE49-F238E27FC236}">
                  <a16:creationId xmlns:a16="http://schemas.microsoft.com/office/drawing/2014/main" id="{F8A42E33-B7E4-7E18-2A54-ABC1F900370F}"/>
                </a:ext>
              </a:extLst>
            </p:cNvPr>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a:extLst>
                <a:ext uri="{FF2B5EF4-FFF2-40B4-BE49-F238E27FC236}">
                  <a16:creationId xmlns:a16="http://schemas.microsoft.com/office/drawing/2014/main" id="{3EF6A6BF-98CE-ED56-B1E5-F7C123A53538}"/>
                </a:ext>
              </a:extLst>
            </p:cNvPr>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a:extLst>
                <a:ext uri="{FF2B5EF4-FFF2-40B4-BE49-F238E27FC236}">
                  <a16:creationId xmlns:a16="http://schemas.microsoft.com/office/drawing/2014/main" id="{79DE5FE4-FE2E-D21B-7936-51511B57523E}"/>
                </a:ext>
              </a:extLst>
            </p:cNvPr>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a:extLst>
                <a:ext uri="{FF2B5EF4-FFF2-40B4-BE49-F238E27FC236}">
                  <a16:creationId xmlns:a16="http://schemas.microsoft.com/office/drawing/2014/main" id="{9932B39D-6C1D-AAC4-3066-3B4D5A44A231}"/>
                </a:ext>
              </a:extLst>
            </p:cNvPr>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a:extLst>
                <a:ext uri="{FF2B5EF4-FFF2-40B4-BE49-F238E27FC236}">
                  <a16:creationId xmlns:a16="http://schemas.microsoft.com/office/drawing/2014/main" id="{F3EB3AA8-5437-5C0E-3500-474B269A2CEA}"/>
                </a:ext>
              </a:extLst>
            </p:cNvPr>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a:extLst>
                <a:ext uri="{FF2B5EF4-FFF2-40B4-BE49-F238E27FC236}">
                  <a16:creationId xmlns:a16="http://schemas.microsoft.com/office/drawing/2014/main" id="{4B9918BF-96C1-B193-0296-57C282B78C79}"/>
                </a:ext>
              </a:extLst>
            </p:cNvPr>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a:extLst>
                <a:ext uri="{FF2B5EF4-FFF2-40B4-BE49-F238E27FC236}">
                  <a16:creationId xmlns:a16="http://schemas.microsoft.com/office/drawing/2014/main" id="{34C0B2DA-439F-EF48-A787-68118D2CD27F}"/>
                </a:ext>
              </a:extLst>
            </p:cNvPr>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a:extLst>
                <a:ext uri="{FF2B5EF4-FFF2-40B4-BE49-F238E27FC236}">
                  <a16:creationId xmlns:a16="http://schemas.microsoft.com/office/drawing/2014/main" id="{E1B93E20-3C33-4965-2438-15E52467E930}"/>
                </a:ext>
              </a:extLst>
            </p:cNvPr>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a:extLst>
                <a:ext uri="{FF2B5EF4-FFF2-40B4-BE49-F238E27FC236}">
                  <a16:creationId xmlns:a16="http://schemas.microsoft.com/office/drawing/2014/main" id="{0FAA08C4-DD8F-F01F-2E0D-7DC6A0B7B58A}"/>
                </a:ext>
              </a:extLst>
            </p:cNvPr>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a:extLst>
                <a:ext uri="{FF2B5EF4-FFF2-40B4-BE49-F238E27FC236}">
                  <a16:creationId xmlns:a16="http://schemas.microsoft.com/office/drawing/2014/main" id="{129995A5-38B0-02BD-6B63-7028F13E74A0}"/>
                </a:ext>
              </a:extLst>
            </p:cNvPr>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a:extLst>
                <a:ext uri="{FF2B5EF4-FFF2-40B4-BE49-F238E27FC236}">
                  <a16:creationId xmlns:a16="http://schemas.microsoft.com/office/drawing/2014/main" id="{28D3C00E-26D3-A46E-94CC-0F51121653AF}"/>
                </a:ext>
              </a:extLst>
            </p:cNvPr>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a:extLst>
                <a:ext uri="{FF2B5EF4-FFF2-40B4-BE49-F238E27FC236}">
                  <a16:creationId xmlns:a16="http://schemas.microsoft.com/office/drawing/2014/main" id="{803A1065-1B08-C44C-AEC8-6EBC57FC948A}"/>
                </a:ext>
              </a:extLst>
            </p:cNvPr>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a:extLst>
                <a:ext uri="{FF2B5EF4-FFF2-40B4-BE49-F238E27FC236}">
                  <a16:creationId xmlns:a16="http://schemas.microsoft.com/office/drawing/2014/main" id="{DF2BABB4-C49D-DCA4-7EE4-C7B85BF3D1BB}"/>
                </a:ext>
              </a:extLst>
            </p:cNvPr>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a:extLst>
                <a:ext uri="{FF2B5EF4-FFF2-40B4-BE49-F238E27FC236}">
                  <a16:creationId xmlns:a16="http://schemas.microsoft.com/office/drawing/2014/main" id="{91A164A2-2241-79B7-21D5-153123750338}"/>
                </a:ext>
              </a:extLst>
            </p:cNvPr>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a:extLst>
                <a:ext uri="{FF2B5EF4-FFF2-40B4-BE49-F238E27FC236}">
                  <a16:creationId xmlns:a16="http://schemas.microsoft.com/office/drawing/2014/main" id="{3F94F2FD-241A-9F57-9DE9-1570E3F69D69}"/>
                </a:ext>
              </a:extLst>
            </p:cNvPr>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a:extLst>
                <a:ext uri="{FF2B5EF4-FFF2-40B4-BE49-F238E27FC236}">
                  <a16:creationId xmlns:a16="http://schemas.microsoft.com/office/drawing/2014/main" id="{69C03E3C-9B8D-3C78-C758-F49CAE6728FD}"/>
                </a:ext>
              </a:extLst>
            </p:cNvPr>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a:extLst>
                <a:ext uri="{FF2B5EF4-FFF2-40B4-BE49-F238E27FC236}">
                  <a16:creationId xmlns:a16="http://schemas.microsoft.com/office/drawing/2014/main" id="{B017E173-3B54-0598-9B29-ACC06B9DC735}"/>
                </a:ext>
              </a:extLst>
            </p:cNvPr>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6">
              <a:extLst>
                <a:ext uri="{FF2B5EF4-FFF2-40B4-BE49-F238E27FC236}">
                  <a16:creationId xmlns:a16="http://schemas.microsoft.com/office/drawing/2014/main" id="{7B76924D-F383-9326-F6DA-36C073404C8F}"/>
                </a:ext>
              </a:extLst>
            </p:cNvPr>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6">
              <a:extLst>
                <a:ext uri="{FF2B5EF4-FFF2-40B4-BE49-F238E27FC236}">
                  <a16:creationId xmlns:a16="http://schemas.microsoft.com/office/drawing/2014/main" id="{590F1000-600F-FE1E-85A0-891CA501098E}"/>
                </a:ext>
              </a:extLst>
            </p:cNvPr>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a:extLst>
                <a:ext uri="{FF2B5EF4-FFF2-40B4-BE49-F238E27FC236}">
                  <a16:creationId xmlns:a16="http://schemas.microsoft.com/office/drawing/2014/main" id="{97D35443-6A1C-4582-4D6F-E3FD616A54AF}"/>
                </a:ext>
              </a:extLst>
            </p:cNvPr>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a:extLst>
                <a:ext uri="{FF2B5EF4-FFF2-40B4-BE49-F238E27FC236}">
                  <a16:creationId xmlns:a16="http://schemas.microsoft.com/office/drawing/2014/main" id="{8654E530-72F8-3C0B-EA28-842B120CB4A4}"/>
                </a:ext>
              </a:extLst>
            </p:cNvPr>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a:extLst>
                <a:ext uri="{FF2B5EF4-FFF2-40B4-BE49-F238E27FC236}">
                  <a16:creationId xmlns:a16="http://schemas.microsoft.com/office/drawing/2014/main" id="{84828685-67E2-58C4-FAE8-59094CBC873D}"/>
                </a:ext>
              </a:extLst>
            </p:cNvPr>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a:extLst>
                <a:ext uri="{FF2B5EF4-FFF2-40B4-BE49-F238E27FC236}">
                  <a16:creationId xmlns:a16="http://schemas.microsoft.com/office/drawing/2014/main" id="{BADA1D18-A6F3-2022-655B-E2E55868FEB9}"/>
                </a:ext>
              </a:extLst>
            </p:cNvPr>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a:extLst>
                <a:ext uri="{FF2B5EF4-FFF2-40B4-BE49-F238E27FC236}">
                  <a16:creationId xmlns:a16="http://schemas.microsoft.com/office/drawing/2014/main" id="{D27543BE-7D0F-FB7A-5027-4215308FFFAD}"/>
                </a:ext>
              </a:extLst>
            </p:cNvPr>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a:extLst>
                <a:ext uri="{FF2B5EF4-FFF2-40B4-BE49-F238E27FC236}">
                  <a16:creationId xmlns:a16="http://schemas.microsoft.com/office/drawing/2014/main" id="{1C5A11F5-5F3D-4EA1-85EC-4AD40CEADF64}"/>
                </a:ext>
              </a:extLst>
            </p:cNvPr>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a:extLst>
                <a:ext uri="{FF2B5EF4-FFF2-40B4-BE49-F238E27FC236}">
                  <a16:creationId xmlns:a16="http://schemas.microsoft.com/office/drawing/2014/main" id="{0A881EE4-4CFD-B3D3-B832-58461882B841}"/>
                </a:ext>
              </a:extLst>
            </p:cNvPr>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a:extLst>
                <a:ext uri="{FF2B5EF4-FFF2-40B4-BE49-F238E27FC236}">
                  <a16:creationId xmlns:a16="http://schemas.microsoft.com/office/drawing/2014/main" id="{793AA591-5429-E461-B0BA-66D786C46883}"/>
                </a:ext>
              </a:extLst>
            </p:cNvPr>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a:extLst>
                <a:ext uri="{FF2B5EF4-FFF2-40B4-BE49-F238E27FC236}">
                  <a16:creationId xmlns:a16="http://schemas.microsoft.com/office/drawing/2014/main" id="{8B80EB91-6503-80C3-B333-073872041701}"/>
                </a:ext>
              </a:extLst>
            </p:cNvPr>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a:extLst>
                <a:ext uri="{FF2B5EF4-FFF2-40B4-BE49-F238E27FC236}">
                  <a16:creationId xmlns:a16="http://schemas.microsoft.com/office/drawing/2014/main" id="{D64BBDDE-3D7F-B32D-6296-72D7F24E1076}"/>
                </a:ext>
              </a:extLst>
            </p:cNvPr>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a:extLst>
                <a:ext uri="{FF2B5EF4-FFF2-40B4-BE49-F238E27FC236}">
                  <a16:creationId xmlns:a16="http://schemas.microsoft.com/office/drawing/2014/main" id="{87D91B0D-5035-430D-6F0E-22391D478342}"/>
                </a:ext>
              </a:extLst>
            </p:cNvPr>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a:extLst>
                <a:ext uri="{FF2B5EF4-FFF2-40B4-BE49-F238E27FC236}">
                  <a16:creationId xmlns:a16="http://schemas.microsoft.com/office/drawing/2014/main" id="{6DD021E8-1878-AC71-0C86-881DB2478766}"/>
                </a:ext>
              </a:extLst>
            </p:cNvPr>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a:extLst>
                <a:ext uri="{FF2B5EF4-FFF2-40B4-BE49-F238E27FC236}">
                  <a16:creationId xmlns:a16="http://schemas.microsoft.com/office/drawing/2014/main" id="{92CDB78B-2A93-4025-5CFE-C6C009811FA7}"/>
                </a:ext>
              </a:extLst>
            </p:cNvPr>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a:extLst>
                <a:ext uri="{FF2B5EF4-FFF2-40B4-BE49-F238E27FC236}">
                  <a16:creationId xmlns:a16="http://schemas.microsoft.com/office/drawing/2014/main" id="{E208DABF-892F-C85A-43AD-6A70143D9330}"/>
                </a:ext>
              </a:extLst>
            </p:cNvPr>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a:extLst>
                <a:ext uri="{FF2B5EF4-FFF2-40B4-BE49-F238E27FC236}">
                  <a16:creationId xmlns:a16="http://schemas.microsoft.com/office/drawing/2014/main" id="{1850C36C-B565-1331-3F5F-868CA85209D7}"/>
                </a:ext>
              </a:extLst>
            </p:cNvPr>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a:extLst>
                <a:ext uri="{FF2B5EF4-FFF2-40B4-BE49-F238E27FC236}">
                  <a16:creationId xmlns:a16="http://schemas.microsoft.com/office/drawing/2014/main" id="{1600689F-2C58-51CA-CCC4-9E8031D3EC38}"/>
                </a:ext>
              </a:extLst>
            </p:cNvPr>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a:extLst>
                <a:ext uri="{FF2B5EF4-FFF2-40B4-BE49-F238E27FC236}">
                  <a16:creationId xmlns:a16="http://schemas.microsoft.com/office/drawing/2014/main" id="{184CE4FD-FD79-6CD8-979F-1F4AEC1F44DC}"/>
                </a:ext>
              </a:extLst>
            </p:cNvPr>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a:extLst>
                <a:ext uri="{FF2B5EF4-FFF2-40B4-BE49-F238E27FC236}">
                  <a16:creationId xmlns:a16="http://schemas.microsoft.com/office/drawing/2014/main" id="{DBBBFBAE-A371-CF5D-2A27-3216A34DA91F}"/>
                </a:ext>
              </a:extLst>
            </p:cNvPr>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a:extLst>
                <a:ext uri="{FF2B5EF4-FFF2-40B4-BE49-F238E27FC236}">
                  <a16:creationId xmlns:a16="http://schemas.microsoft.com/office/drawing/2014/main" id="{5D25129C-5CC5-223D-5855-4C2316C86815}"/>
                </a:ext>
              </a:extLst>
            </p:cNvPr>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a:extLst>
                <a:ext uri="{FF2B5EF4-FFF2-40B4-BE49-F238E27FC236}">
                  <a16:creationId xmlns:a16="http://schemas.microsoft.com/office/drawing/2014/main" id="{B65905DB-A4A2-4490-7FFF-528BE6299FB4}"/>
                </a:ext>
              </a:extLst>
            </p:cNvPr>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a:extLst>
                <a:ext uri="{FF2B5EF4-FFF2-40B4-BE49-F238E27FC236}">
                  <a16:creationId xmlns:a16="http://schemas.microsoft.com/office/drawing/2014/main" id="{C09DB76A-3DE0-0EED-DCB7-8988FCB8795B}"/>
                </a:ext>
              </a:extLst>
            </p:cNvPr>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a:extLst>
                <a:ext uri="{FF2B5EF4-FFF2-40B4-BE49-F238E27FC236}">
                  <a16:creationId xmlns:a16="http://schemas.microsoft.com/office/drawing/2014/main" id="{AA248EE8-BCDC-0810-FD26-514486B2ABDA}"/>
                </a:ext>
              </a:extLst>
            </p:cNvPr>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a:extLst>
                <a:ext uri="{FF2B5EF4-FFF2-40B4-BE49-F238E27FC236}">
                  <a16:creationId xmlns:a16="http://schemas.microsoft.com/office/drawing/2014/main" id="{4FA0D264-40AD-A7EB-9090-242CC406D457}"/>
                </a:ext>
              </a:extLst>
            </p:cNvPr>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a:extLst>
                <a:ext uri="{FF2B5EF4-FFF2-40B4-BE49-F238E27FC236}">
                  <a16:creationId xmlns:a16="http://schemas.microsoft.com/office/drawing/2014/main" id="{29AC4BC9-7794-F6B8-41E8-F6B119075322}"/>
                </a:ext>
              </a:extLst>
            </p:cNvPr>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a:extLst>
                <a:ext uri="{FF2B5EF4-FFF2-40B4-BE49-F238E27FC236}">
                  <a16:creationId xmlns:a16="http://schemas.microsoft.com/office/drawing/2014/main" id="{58D7A469-470D-7F3F-130F-C12380488F91}"/>
                </a:ext>
              </a:extLst>
            </p:cNvPr>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6">
              <a:extLst>
                <a:ext uri="{FF2B5EF4-FFF2-40B4-BE49-F238E27FC236}">
                  <a16:creationId xmlns:a16="http://schemas.microsoft.com/office/drawing/2014/main" id="{D684936A-CA78-0D4E-C264-32902FA231DF}"/>
                </a:ext>
              </a:extLst>
            </p:cNvPr>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a:extLst>
                <a:ext uri="{FF2B5EF4-FFF2-40B4-BE49-F238E27FC236}">
                  <a16:creationId xmlns:a16="http://schemas.microsoft.com/office/drawing/2014/main" id="{F361BDF0-A3C9-D139-E0E8-318E3782AE26}"/>
                </a:ext>
              </a:extLst>
            </p:cNvPr>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a:extLst>
                <a:ext uri="{FF2B5EF4-FFF2-40B4-BE49-F238E27FC236}">
                  <a16:creationId xmlns:a16="http://schemas.microsoft.com/office/drawing/2014/main" id="{A42D8620-C975-F85F-4737-6C16ED8611C4}"/>
                </a:ext>
              </a:extLst>
            </p:cNvPr>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a:extLst>
                <a:ext uri="{FF2B5EF4-FFF2-40B4-BE49-F238E27FC236}">
                  <a16:creationId xmlns:a16="http://schemas.microsoft.com/office/drawing/2014/main" id="{B7ABD65A-6624-DDC1-B4B2-DFEC761AF63B}"/>
                </a:ext>
              </a:extLst>
            </p:cNvPr>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a:extLst>
                <a:ext uri="{FF2B5EF4-FFF2-40B4-BE49-F238E27FC236}">
                  <a16:creationId xmlns:a16="http://schemas.microsoft.com/office/drawing/2014/main" id="{669D8C9E-27E0-1373-4A96-237419E652D0}"/>
                </a:ext>
              </a:extLst>
            </p:cNvPr>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6">
              <a:extLst>
                <a:ext uri="{FF2B5EF4-FFF2-40B4-BE49-F238E27FC236}">
                  <a16:creationId xmlns:a16="http://schemas.microsoft.com/office/drawing/2014/main" id="{F931AD90-FC46-E231-D057-7F014430A13A}"/>
                </a:ext>
              </a:extLst>
            </p:cNvPr>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6">
              <a:extLst>
                <a:ext uri="{FF2B5EF4-FFF2-40B4-BE49-F238E27FC236}">
                  <a16:creationId xmlns:a16="http://schemas.microsoft.com/office/drawing/2014/main" id="{C347C275-A826-92A0-4B08-BC7607ACA6BF}"/>
                </a:ext>
              </a:extLst>
            </p:cNvPr>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a:extLst>
                <a:ext uri="{FF2B5EF4-FFF2-40B4-BE49-F238E27FC236}">
                  <a16:creationId xmlns:a16="http://schemas.microsoft.com/office/drawing/2014/main" id="{D71B0C82-004E-37BD-49FC-B44F747BAB1A}"/>
                </a:ext>
              </a:extLst>
            </p:cNvPr>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6">
              <a:extLst>
                <a:ext uri="{FF2B5EF4-FFF2-40B4-BE49-F238E27FC236}">
                  <a16:creationId xmlns:a16="http://schemas.microsoft.com/office/drawing/2014/main" id="{7E3BD3AA-CE2C-E5F6-2D8C-39B55C635A8A}"/>
                </a:ext>
              </a:extLst>
            </p:cNvPr>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6">
              <a:extLst>
                <a:ext uri="{FF2B5EF4-FFF2-40B4-BE49-F238E27FC236}">
                  <a16:creationId xmlns:a16="http://schemas.microsoft.com/office/drawing/2014/main" id="{C931867E-3E05-0B60-3C60-9A32699262B2}"/>
                </a:ext>
              </a:extLst>
            </p:cNvPr>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a:extLst>
                <a:ext uri="{FF2B5EF4-FFF2-40B4-BE49-F238E27FC236}">
                  <a16:creationId xmlns:a16="http://schemas.microsoft.com/office/drawing/2014/main" id="{B951BF3C-FFCF-3DE1-2193-4129C1AD6F97}"/>
                </a:ext>
              </a:extLst>
            </p:cNvPr>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6">
              <a:extLst>
                <a:ext uri="{FF2B5EF4-FFF2-40B4-BE49-F238E27FC236}">
                  <a16:creationId xmlns:a16="http://schemas.microsoft.com/office/drawing/2014/main" id="{37E9D39F-FADB-DF92-C406-FC5D0F7669C8}"/>
                </a:ext>
              </a:extLst>
            </p:cNvPr>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6">
              <a:extLst>
                <a:ext uri="{FF2B5EF4-FFF2-40B4-BE49-F238E27FC236}">
                  <a16:creationId xmlns:a16="http://schemas.microsoft.com/office/drawing/2014/main" id="{9D573955-3CC9-BCD3-6839-2A02951CAD25}"/>
                </a:ext>
              </a:extLst>
            </p:cNvPr>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6">
              <a:extLst>
                <a:ext uri="{FF2B5EF4-FFF2-40B4-BE49-F238E27FC236}">
                  <a16:creationId xmlns:a16="http://schemas.microsoft.com/office/drawing/2014/main" id="{CF285272-19DC-D875-F060-4BD515E3C81A}"/>
                </a:ext>
              </a:extLst>
            </p:cNvPr>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6">
              <a:extLst>
                <a:ext uri="{FF2B5EF4-FFF2-40B4-BE49-F238E27FC236}">
                  <a16:creationId xmlns:a16="http://schemas.microsoft.com/office/drawing/2014/main" id="{A75BE6A7-BA9D-632D-0D70-C245370DEE0B}"/>
                </a:ext>
              </a:extLst>
            </p:cNvPr>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a:extLst>
                <a:ext uri="{FF2B5EF4-FFF2-40B4-BE49-F238E27FC236}">
                  <a16:creationId xmlns:a16="http://schemas.microsoft.com/office/drawing/2014/main" id="{9E21D307-C298-91FC-AEF9-E4FF5A248225}"/>
                </a:ext>
              </a:extLst>
            </p:cNvPr>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a:extLst>
                <a:ext uri="{FF2B5EF4-FFF2-40B4-BE49-F238E27FC236}">
                  <a16:creationId xmlns:a16="http://schemas.microsoft.com/office/drawing/2014/main" id="{2C60D2DC-1140-88DC-3634-542A15A1516D}"/>
                </a:ext>
              </a:extLst>
            </p:cNvPr>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a:extLst>
                <a:ext uri="{FF2B5EF4-FFF2-40B4-BE49-F238E27FC236}">
                  <a16:creationId xmlns:a16="http://schemas.microsoft.com/office/drawing/2014/main" id="{E4CE0D6F-8C74-C852-275B-35E6147DA24C}"/>
                </a:ext>
              </a:extLst>
            </p:cNvPr>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6">
              <a:extLst>
                <a:ext uri="{FF2B5EF4-FFF2-40B4-BE49-F238E27FC236}">
                  <a16:creationId xmlns:a16="http://schemas.microsoft.com/office/drawing/2014/main" id="{3E1C0FBA-3D62-4256-0B7F-521049A16E02}"/>
                </a:ext>
              </a:extLst>
            </p:cNvPr>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6">
              <a:extLst>
                <a:ext uri="{FF2B5EF4-FFF2-40B4-BE49-F238E27FC236}">
                  <a16:creationId xmlns:a16="http://schemas.microsoft.com/office/drawing/2014/main" id="{F8EBE42F-8727-3ABF-74DE-48B3E1B4861F}"/>
                </a:ext>
              </a:extLst>
            </p:cNvPr>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a:extLst>
                <a:ext uri="{FF2B5EF4-FFF2-40B4-BE49-F238E27FC236}">
                  <a16:creationId xmlns:a16="http://schemas.microsoft.com/office/drawing/2014/main" id="{08DFA563-1175-93ED-3735-823BC8FC0839}"/>
                </a:ext>
              </a:extLst>
            </p:cNvPr>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6">
              <a:extLst>
                <a:ext uri="{FF2B5EF4-FFF2-40B4-BE49-F238E27FC236}">
                  <a16:creationId xmlns:a16="http://schemas.microsoft.com/office/drawing/2014/main" id="{BB08923F-0784-D670-B34D-4DDB6C97B8D4}"/>
                </a:ext>
              </a:extLst>
            </p:cNvPr>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6">
              <a:extLst>
                <a:ext uri="{FF2B5EF4-FFF2-40B4-BE49-F238E27FC236}">
                  <a16:creationId xmlns:a16="http://schemas.microsoft.com/office/drawing/2014/main" id="{59594151-CD2C-EE59-B558-5F6EA48851D4}"/>
                </a:ext>
              </a:extLst>
            </p:cNvPr>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a:extLst>
                <a:ext uri="{FF2B5EF4-FFF2-40B4-BE49-F238E27FC236}">
                  <a16:creationId xmlns:a16="http://schemas.microsoft.com/office/drawing/2014/main" id="{B0FA43EA-F776-8361-5C6D-5A2BAD635F30}"/>
                </a:ext>
              </a:extLst>
            </p:cNvPr>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6">
              <a:extLst>
                <a:ext uri="{FF2B5EF4-FFF2-40B4-BE49-F238E27FC236}">
                  <a16:creationId xmlns:a16="http://schemas.microsoft.com/office/drawing/2014/main" id="{5312C465-DB06-34CD-64E2-D71165108A86}"/>
                </a:ext>
              </a:extLst>
            </p:cNvPr>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6">
              <a:extLst>
                <a:ext uri="{FF2B5EF4-FFF2-40B4-BE49-F238E27FC236}">
                  <a16:creationId xmlns:a16="http://schemas.microsoft.com/office/drawing/2014/main" id="{4A7903A0-FC8E-1906-B6EC-018A6B183319}"/>
                </a:ext>
              </a:extLst>
            </p:cNvPr>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a:extLst>
                <a:ext uri="{FF2B5EF4-FFF2-40B4-BE49-F238E27FC236}">
                  <a16:creationId xmlns:a16="http://schemas.microsoft.com/office/drawing/2014/main" id="{52A28447-D361-D2CC-CE9E-82820394B176}"/>
                </a:ext>
              </a:extLst>
            </p:cNvPr>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6">
              <a:extLst>
                <a:ext uri="{FF2B5EF4-FFF2-40B4-BE49-F238E27FC236}">
                  <a16:creationId xmlns:a16="http://schemas.microsoft.com/office/drawing/2014/main" id="{C0C5C8C9-BC25-DCC0-5B54-43509D01FFF8}"/>
                </a:ext>
              </a:extLst>
            </p:cNvPr>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802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72"/>
                                        </p:tgtEl>
                                        <p:attrNameLst>
                                          <p:attrName>style.visibility</p:attrName>
                                        </p:attrNameLst>
                                      </p:cBhvr>
                                      <p:to>
                                        <p:strVal val="visible"/>
                                      </p:to>
                                    </p:set>
                                    <p:animEffect transition="in" filter="fade">
                                      <p:cBhvr>
                                        <p:cTn id="7" dur="500"/>
                                        <p:tgtEl>
                                          <p:spTgt spid="10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74"/>
                                        </p:tgtEl>
                                        <p:attrNameLst>
                                          <p:attrName>style.visibility</p:attrName>
                                        </p:attrNameLst>
                                      </p:cBhvr>
                                      <p:to>
                                        <p:strVal val="visible"/>
                                      </p:to>
                                    </p:set>
                                    <p:animEffect transition="in" filter="fade">
                                      <p:cBhvr>
                                        <p:cTn id="10" dur="500"/>
                                        <p:tgtEl>
                                          <p:spTgt spid="10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78">
                                            <p:txEl>
                                              <p:pRg st="0" end="0"/>
                                            </p:txEl>
                                          </p:spTgt>
                                        </p:tgtEl>
                                        <p:attrNameLst>
                                          <p:attrName>style.visibility</p:attrName>
                                        </p:attrNameLst>
                                      </p:cBhvr>
                                      <p:to>
                                        <p:strVal val="visible"/>
                                      </p:to>
                                    </p:set>
                                    <p:animEffect transition="in" filter="fade">
                                      <p:cBhvr>
                                        <p:cTn id="13" dur="500"/>
                                        <p:tgtEl>
                                          <p:spTgt spid="1078">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79">
                                            <p:txEl>
                                              <p:pRg st="0" end="0"/>
                                            </p:txEl>
                                          </p:spTgt>
                                        </p:tgtEl>
                                        <p:attrNameLst>
                                          <p:attrName>style.visibility</p:attrName>
                                        </p:attrNameLst>
                                      </p:cBhvr>
                                      <p:to>
                                        <p:strVal val="visible"/>
                                      </p:to>
                                    </p:set>
                                    <p:animEffect transition="in" filter="fade">
                                      <p:cBhvr>
                                        <p:cTn id="16" dur="500"/>
                                        <p:tgtEl>
                                          <p:spTgt spid="10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 grpId="0"/>
      <p:bldP spid="1074" grpId="0"/>
      <p:bldP spid="1078" grpId="0" build="p"/>
      <p:bldP spid="107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12">
          <a:extLst>
            <a:ext uri="{FF2B5EF4-FFF2-40B4-BE49-F238E27FC236}">
              <a16:creationId xmlns:a16="http://schemas.microsoft.com/office/drawing/2014/main" id="{87F0A480-041A-10E6-556F-132C1E772953}"/>
            </a:ext>
          </a:extLst>
        </p:cNvPr>
        <p:cNvGrpSpPr/>
        <p:nvPr/>
      </p:nvGrpSpPr>
      <p:grpSpPr>
        <a:xfrm>
          <a:off x="0" y="0"/>
          <a:ext cx="0" cy="0"/>
          <a:chOff x="0" y="0"/>
          <a:chExt cx="0" cy="0"/>
        </a:xfrm>
      </p:grpSpPr>
      <p:sp>
        <p:nvSpPr>
          <p:cNvPr id="1614" name="Google Shape;1614;p31">
            <a:extLst>
              <a:ext uri="{FF2B5EF4-FFF2-40B4-BE49-F238E27FC236}">
                <a16:creationId xmlns:a16="http://schemas.microsoft.com/office/drawing/2014/main" id="{7249D56E-F67A-4A1C-7C10-BAFDDF4A6DE3}"/>
              </a:ext>
            </a:extLst>
          </p:cNvPr>
          <p:cNvSpPr txBox="1">
            <a:spLocks noGrp="1"/>
          </p:cNvSpPr>
          <p:nvPr>
            <p:ph type="title"/>
          </p:nvPr>
        </p:nvSpPr>
        <p:spPr>
          <a:xfrm>
            <a:off x="527495" y="31238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bg2"/>
                </a:solidFill>
              </a:rPr>
              <a:t>1. Layered Architecture</a:t>
            </a:r>
            <a:endParaRPr sz="2400" dirty="0">
              <a:solidFill>
                <a:schemeClr val="bg2"/>
              </a:solidFill>
            </a:endParaRPr>
          </a:p>
        </p:txBody>
      </p:sp>
      <p:pic>
        <p:nvPicPr>
          <p:cNvPr id="19" name="Picture 18" descr="A diagram of a data storage system&#10;&#10;Description automatically generated">
            <a:extLst>
              <a:ext uri="{FF2B5EF4-FFF2-40B4-BE49-F238E27FC236}">
                <a16:creationId xmlns:a16="http://schemas.microsoft.com/office/drawing/2014/main" id="{B9DB7A13-75ED-35D1-5CEA-102F54699E78}"/>
              </a:ext>
            </a:extLst>
          </p:cNvPr>
          <p:cNvPicPr>
            <a:picLocks noChangeAspect="1"/>
          </p:cNvPicPr>
          <p:nvPr/>
        </p:nvPicPr>
        <p:blipFill>
          <a:blip r:embed="rId3"/>
          <a:stretch>
            <a:fillRect/>
          </a:stretch>
        </p:blipFill>
        <p:spPr>
          <a:xfrm>
            <a:off x="5859811" y="423891"/>
            <a:ext cx="2646691" cy="4295718"/>
          </a:xfrm>
          <a:prstGeom prst="rect">
            <a:avLst/>
          </a:prstGeom>
        </p:spPr>
      </p:pic>
      <p:sp>
        <p:nvSpPr>
          <p:cNvPr id="22" name="Google Shape;1592;p30">
            <a:extLst>
              <a:ext uri="{FF2B5EF4-FFF2-40B4-BE49-F238E27FC236}">
                <a16:creationId xmlns:a16="http://schemas.microsoft.com/office/drawing/2014/main" id="{259820DD-0247-874B-F5C3-C55C31D3146D}"/>
              </a:ext>
            </a:extLst>
          </p:cNvPr>
          <p:cNvSpPr txBox="1">
            <a:spLocks/>
          </p:cNvSpPr>
          <p:nvPr/>
        </p:nvSpPr>
        <p:spPr>
          <a:xfrm>
            <a:off x="527495" y="550189"/>
            <a:ext cx="3611368" cy="57270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a) Presentation strategies</a:t>
            </a:r>
          </a:p>
        </p:txBody>
      </p:sp>
      <p:sp>
        <p:nvSpPr>
          <p:cNvPr id="23" name="TextBox 22">
            <a:extLst>
              <a:ext uri="{FF2B5EF4-FFF2-40B4-BE49-F238E27FC236}">
                <a16:creationId xmlns:a16="http://schemas.microsoft.com/office/drawing/2014/main" id="{E2F41977-3ECC-64BE-1284-B663598FD367}"/>
              </a:ext>
            </a:extLst>
          </p:cNvPr>
          <p:cNvSpPr txBox="1"/>
          <p:nvPr/>
        </p:nvSpPr>
        <p:spPr>
          <a:xfrm>
            <a:off x="527495" y="1122889"/>
            <a:ext cx="5000156" cy="3293209"/>
          </a:xfrm>
          <a:prstGeom prst="rect">
            <a:avLst/>
          </a:prstGeom>
          <a:noFill/>
        </p:spPr>
        <p:txBody>
          <a:bodyPr wrap="square" rtlCol="0">
            <a:spAutoFit/>
          </a:bodyPr>
          <a:lstStyle/>
          <a:p>
            <a:pPr marL="285750" indent="-285750">
              <a:buFontTx/>
              <a:buChar char="-"/>
            </a:pPr>
            <a:r>
              <a:rPr lang="vi-VN" sz="1300" dirty="0"/>
              <a:t>Thư viện và </a:t>
            </a:r>
            <a:r>
              <a:rPr lang="vi-VN" sz="1300" dirty="0" err="1"/>
              <a:t>Framework</a:t>
            </a:r>
            <a:r>
              <a:rPr lang="vi-VN" sz="1300" dirty="0"/>
              <a:t> cho giao diện người dùng (</a:t>
            </a:r>
            <a:r>
              <a:rPr lang="vi-VN" sz="1300" b="1" dirty="0" err="1"/>
              <a:t>Front-end</a:t>
            </a:r>
            <a:r>
              <a:rPr lang="vi-VN" sz="1300" b="1" dirty="0"/>
              <a:t> </a:t>
            </a:r>
            <a:r>
              <a:rPr lang="vi-VN" sz="1300" b="1" dirty="0" err="1"/>
              <a:t>library</a:t>
            </a:r>
            <a:r>
              <a:rPr lang="vi-VN" sz="1300" b="1" dirty="0"/>
              <a:t> </a:t>
            </a:r>
            <a:r>
              <a:rPr lang="vi-VN" sz="1300" b="1" dirty="0" err="1"/>
              <a:t>and</a:t>
            </a:r>
            <a:r>
              <a:rPr lang="vi-VN" sz="1300" b="1" dirty="0"/>
              <a:t> </a:t>
            </a:r>
            <a:r>
              <a:rPr lang="vi-VN" sz="1300" b="1" dirty="0" err="1"/>
              <a:t>framework</a:t>
            </a:r>
            <a:r>
              <a:rPr lang="vi-VN" sz="1300" dirty="0"/>
              <a:t>):</a:t>
            </a:r>
            <a:r>
              <a:rPr lang="en-US" sz="1300" dirty="0"/>
              <a:t> </a:t>
            </a:r>
            <a:r>
              <a:rPr lang="en-US" sz="1300" dirty="0" err="1"/>
              <a:t>Nhóm</a:t>
            </a:r>
            <a:r>
              <a:rPr lang="en-US" sz="1300" dirty="0"/>
              <a:t> </a:t>
            </a:r>
            <a:r>
              <a:rPr lang="vi-VN" sz="1300" dirty="0"/>
              <a:t>lựa chọn sử dụng ngôn ngữ HTML, CSS và </a:t>
            </a:r>
            <a:r>
              <a:rPr lang="vi-VN" sz="1300" dirty="0" err="1"/>
              <a:t>Javascipt</a:t>
            </a:r>
            <a:r>
              <a:rPr lang="vi-VN" sz="1300" dirty="0"/>
              <a:t> để phát triển giao diện</a:t>
            </a:r>
            <a:r>
              <a:rPr lang="en-US" sz="1300" dirty="0"/>
              <a:t> </a:t>
            </a:r>
            <a:r>
              <a:rPr lang="vi-VN" sz="1300" dirty="0"/>
              <a:t>người dùng (</a:t>
            </a:r>
            <a:r>
              <a:rPr lang="vi-VN" sz="1300" dirty="0" err="1"/>
              <a:t>front-end</a:t>
            </a:r>
            <a:r>
              <a:rPr lang="vi-VN" sz="1300" dirty="0"/>
              <a:t>). Những ngôn ngữ trên giúp </a:t>
            </a:r>
            <a:r>
              <a:rPr lang="en-US" sz="1300" dirty="0" err="1"/>
              <a:t>nhóm</a:t>
            </a:r>
            <a:r>
              <a:rPr lang="vi-VN" sz="1300" dirty="0"/>
              <a:t> xây dựng các giao diện linh</a:t>
            </a:r>
            <a:r>
              <a:rPr lang="en-US" sz="1300" dirty="0"/>
              <a:t> </a:t>
            </a:r>
            <a:r>
              <a:rPr lang="vi-VN" sz="1300" dirty="0"/>
              <a:t>hoạt, dễ mở rộng và tối ưu hiệu suất.</a:t>
            </a:r>
            <a:endParaRPr lang="en-US" sz="1300" dirty="0"/>
          </a:p>
          <a:p>
            <a:pPr marL="285750" indent="-285750">
              <a:buFontTx/>
              <a:buChar char="-"/>
            </a:pPr>
            <a:r>
              <a:rPr lang="vi-VN" sz="1300" dirty="0"/>
              <a:t>Thiết kế đáp ứng (</a:t>
            </a:r>
            <a:r>
              <a:rPr lang="vi-VN" sz="1300" b="1" dirty="0" err="1"/>
              <a:t>Responsive</a:t>
            </a:r>
            <a:r>
              <a:rPr lang="vi-VN" sz="1300" b="1" dirty="0"/>
              <a:t> </a:t>
            </a:r>
            <a:r>
              <a:rPr lang="vi-VN" sz="1300" b="1" dirty="0" err="1"/>
              <a:t>Design</a:t>
            </a:r>
            <a:r>
              <a:rPr lang="vi-VN" sz="1300" dirty="0"/>
              <a:t>): Đảm bảo hệ thống có thể hoạt động tốt trên nhiều</a:t>
            </a:r>
            <a:r>
              <a:rPr lang="en-US" sz="1300" dirty="0"/>
              <a:t> </a:t>
            </a:r>
            <a:r>
              <a:rPr lang="vi-VN" sz="1300" dirty="0"/>
              <a:t>thiết bị khác nhau. Các thành phần giao diện và biểu mẫu sẽ được thiết kế để thích nghi</a:t>
            </a:r>
            <a:r>
              <a:rPr lang="en-US" sz="1300" dirty="0"/>
              <a:t> </a:t>
            </a:r>
            <a:r>
              <a:rPr lang="vi-VN" sz="1300" dirty="0"/>
              <a:t>với các kích thước màn hình khác nhau nhằm đảm bảo trải nghiệm người dùng nhất quán</a:t>
            </a:r>
            <a:r>
              <a:rPr lang="en-US" sz="1300" dirty="0"/>
              <a:t> </a:t>
            </a:r>
            <a:r>
              <a:rPr lang="vi-VN" sz="1300" dirty="0"/>
              <a:t>trên mọi thiết bị.</a:t>
            </a:r>
            <a:endParaRPr lang="en-US" sz="1300" dirty="0"/>
          </a:p>
          <a:p>
            <a:pPr marL="285750" indent="-285750">
              <a:buFontTx/>
              <a:buChar char="-"/>
            </a:pPr>
            <a:r>
              <a:rPr lang="vi-VN" sz="1300" dirty="0"/>
              <a:t>Tính năng thân thiện với người dùng (</a:t>
            </a:r>
            <a:r>
              <a:rPr lang="vi-VN" sz="1300" b="1" dirty="0" err="1"/>
              <a:t>User-Friendly</a:t>
            </a:r>
            <a:r>
              <a:rPr lang="en-US" sz="1300" b="1" dirty="0"/>
              <a:t> </a:t>
            </a:r>
            <a:r>
              <a:rPr lang="vi-VN" sz="1300" b="1" dirty="0" err="1"/>
              <a:t>Features</a:t>
            </a:r>
            <a:r>
              <a:rPr lang="vi-VN" sz="1300" dirty="0"/>
              <a:t>): </a:t>
            </a:r>
            <a:r>
              <a:rPr lang="en-US" sz="1300" dirty="0" err="1"/>
              <a:t>Nhóm</a:t>
            </a:r>
            <a:r>
              <a:rPr lang="en-US" sz="1300" dirty="0"/>
              <a:t> </a:t>
            </a:r>
            <a:r>
              <a:rPr lang="vi-VN" sz="1300" dirty="0"/>
              <a:t>tập trung vào</a:t>
            </a:r>
            <a:r>
              <a:rPr lang="en-US" sz="1300" dirty="0"/>
              <a:t> </a:t>
            </a:r>
            <a:r>
              <a:rPr lang="vi-VN" sz="1300" dirty="0"/>
              <a:t>việc tạo ra một giao diện trực quan, dễ sử dụng, với các nút bấm, biểu mẫu và </a:t>
            </a:r>
            <a:r>
              <a:rPr lang="vi-VN" sz="1300" dirty="0" err="1"/>
              <a:t>menu</a:t>
            </a:r>
            <a:r>
              <a:rPr lang="vi-VN" sz="1300" dirty="0"/>
              <a:t> đơn</a:t>
            </a:r>
            <a:r>
              <a:rPr lang="en-US" sz="1300" dirty="0"/>
              <a:t> </a:t>
            </a:r>
            <a:r>
              <a:rPr lang="vi-VN" sz="1300" dirty="0"/>
              <a:t>giản, thân thiện. Điều này giúp người dùng, dù là lần đầu tiếp cận, vẫn có thể sử dụng hệ</a:t>
            </a:r>
            <a:r>
              <a:rPr lang="en-US" sz="1300" dirty="0"/>
              <a:t> </a:t>
            </a:r>
            <a:r>
              <a:rPr lang="vi-VN" sz="1300" dirty="0"/>
              <a:t>thống một cách dễ dàng và hiệu quả</a:t>
            </a:r>
            <a:endParaRPr lang="en-US" sz="1300" dirty="0"/>
          </a:p>
        </p:txBody>
      </p:sp>
      <p:sp>
        <p:nvSpPr>
          <p:cNvPr id="2" name="Arrow: Right 1">
            <a:extLst>
              <a:ext uri="{FF2B5EF4-FFF2-40B4-BE49-F238E27FC236}">
                <a16:creationId xmlns:a16="http://schemas.microsoft.com/office/drawing/2014/main" id="{E589D631-780E-42EE-530A-EDBF3C47DC3C}"/>
              </a:ext>
            </a:extLst>
          </p:cNvPr>
          <p:cNvSpPr/>
          <p:nvPr/>
        </p:nvSpPr>
        <p:spPr>
          <a:xfrm>
            <a:off x="5376397" y="836539"/>
            <a:ext cx="412511" cy="1530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092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12">
          <a:extLst>
            <a:ext uri="{FF2B5EF4-FFF2-40B4-BE49-F238E27FC236}">
              <a16:creationId xmlns:a16="http://schemas.microsoft.com/office/drawing/2014/main" id="{CEBE39CC-A538-49BF-112A-E733C206F907}"/>
            </a:ext>
          </a:extLst>
        </p:cNvPr>
        <p:cNvGrpSpPr/>
        <p:nvPr/>
      </p:nvGrpSpPr>
      <p:grpSpPr>
        <a:xfrm>
          <a:off x="0" y="0"/>
          <a:ext cx="0" cy="0"/>
          <a:chOff x="0" y="0"/>
          <a:chExt cx="0" cy="0"/>
        </a:xfrm>
      </p:grpSpPr>
      <p:sp>
        <p:nvSpPr>
          <p:cNvPr id="1614" name="Google Shape;1614;p31">
            <a:extLst>
              <a:ext uri="{FF2B5EF4-FFF2-40B4-BE49-F238E27FC236}">
                <a16:creationId xmlns:a16="http://schemas.microsoft.com/office/drawing/2014/main" id="{0AB9C234-F478-CDE2-F97D-F963A3C314A3}"/>
              </a:ext>
            </a:extLst>
          </p:cNvPr>
          <p:cNvSpPr txBox="1">
            <a:spLocks noGrp="1"/>
          </p:cNvSpPr>
          <p:nvPr>
            <p:ph type="title"/>
          </p:nvPr>
        </p:nvSpPr>
        <p:spPr>
          <a:xfrm>
            <a:off x="527495" y="31238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bg2"/>
                </a:solidFill>
              </a:rPr>
              <a:t>1. Layered Architecture</a:t>
            </a:r>
            <a:endParaRPr sz="2400" dirty="0">
              <a:solidFill>
                <a:schemeClr val="bg2"/>
              </a:solidFill>
            </a:endParaRPr>
          </a:p>
        </p:txBody>
      </p:sp>
      <p:pic>
        <p:nvPicPr>
          <p:cNvPr id="19" name="Picture 18" descr="A diagram of a data storage system&#10;&#10;Description automatically generated">
            <a:extLst>
              <a:ext uri="{FF2B5EF4-FFF2-40B4-BE49-F238E27FC236}">
                <a16:creationId xmlns:a16="http://schemas.microsoft.com/office/drawing/2014/main" id="{37261A3B-42F5-DD99-242E-328C5C4CBABE}"/>
              </a:ext>
            </a:extLst>
          </p:cNvPr>
          <p:cNvPicPr>
            <a:picLocks noChangeAspect="1"/>
          </p:cNvPicPr>
          <p:nvPr/>
        </p:nvPicPr>
        <p:blipFill>
          <a:blip r:embed="rId3"/>
          <a:stretch>
            <a:fillRect/>
          </a:stretch>
        </p:blipFill>
        <p:spPr>
          <a:xfrm>
            <a:off x="5859811" y="423891"/>
            <a:ext cx="2646691" cy="4295718"/>
          </a:xfrm>
          <a:prstGeom prst="rect">
            <a:avLst/>
          </a:prstGeom>
        </p:spPr>
      </p:pic>
      <p:sp>
        <p:nvSpPr>
          <p:cNvPr id="22" name="Google Shape;1592;p30">
            <a:extLst>
              <a:ext uri="{FF2B5EF4-FFF2-40B4-BE49-F238E27FC236}">
                <a16:creationId xmlns:a16="http://schemas.microsoft.com/office/drawing/2014/main" id="{6E1E675C-B24C-784D-254C-9E6726E859D6}"/>
              </a:ext>
            </a:extLst>
          </p:cNvPr>
          <p:cNvSpPr txBox="1">
            <a:spLocks/>
          </p:cNvSpPr>
          <p:nvPr/>
        </p:nvSpPr>
        <p:spPr>
          <a:xfrm>
            <a:off x="527495" y="550189"/>
            <a:ext cx="3611368" cy="57270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b) Data storage</a:t>
            </a:r>
          </a:p>
        </p:txBody>
      </p:sp>
      <p:sp>
        <p:nvSpPr>
          <p:cNvPr id="23" name="TextBox 22">
            <a:extLst>
              <a:ext uri="{FF2B5EF4-FFF2-40B4-BE49-F238E27FC236}">
                <a16:creationId xmlns:a16="http://schemas.microsoft.com/office/drawing/2014/main" id="{923CFD80-B521-B39E-AFF9-78A837353FB4}"/>
              </a:ext>
            </a:extLst>
          </p:cNvPr>
          <p:cNvSpPr txBox="1"/>
          <p:nvPr/>
        </p:nvSpPr>
        <p:spPr>
          <a:xfrm>
            <a:off x="527495" y="1122889"/>
            <a:ext cx="5000156" cy="2893100"/>
          </a:xfrm>
          <a:prstGeom prst="rect">
            <a:avLst/>
          </a:prstGeom>
          <a:noFill/>
        </p:spPr>
        <p:txBody>
          <a:bodyPr wrap="square" rtlCol="0">
            <a:spAutoFit/>
          </a:bodyPr>
          <a:lstStyle/>
          <a:p>
            <a:r>
              <a:rPr lang="en-US" sz="1300" dirty="0"/>
              <a:t>     </a:t>
            </a:r>
            <a:r>
              <a:rPr lang="vi-VN" sz="1300" dirty="0" err="1"/>
              <a:t>MySQL</a:t>
            </a:r>
            <a:r>
              <a:rPr lang="vi-VN" sz="1300" dirty="0"/>
              <a:t> sẽ là hệ quản cơ sở dữ liệu chính cho dữ liệu có cấu trúc của hệ thống. hỗ trợ tốt các</a:t>
            </a:r>
            <a:r>
              <a:rPr lang="en-US" sz="1300" dirty="0"/>
              <a:t> </a:t>
            </a:r>
            <a:r>
              <a:rPr lang="vi-VN" sz="1300" dirty="0"/>
              <a:t>truy vấn phức tạp và đảm bảo tính toàn vẹn liệu nhờ tuân thủ các nguyên tắc ACID (</a:t>
            </a:r>
            <a:r>
              <a:rPr lang="vi-VN" sz="1300" dirty="0" err="1"/>
              <a:t>Atomicity</a:t>
            </a:r>
            <a:r>
              <a:rPr lang="vi-VN" sz="1300" dirty="0"/>
              <a:t>,</a:t>
            </a:r>
            <a:r>
              <a:rPr lang="en-US" sz="1300" dirty="0"/>
              <a:t> </a:t>
            </a:r>
            <a:r>
              <a:rPr lang="vi-VN" sz="1300" dirty="0" err="1"/>
              <a:t>Consistency</a:t>
            </a:r>
            <a:r>
              <a:rPr lang="en-US" sz="1300" dirty="0"/>
              <a:t>, </a:t>
            </a:r>
            <a:r>
              <a:rPr lang="vi-VN" sz="1300" dirty="0" err="1"/>
              <a:t>Isolation</a:t>
            </a:r>
            <a:r>
              <a:rPr lang="vi-VN" sz="1300" dirty="0"/>
              <a:t>, </a:t>
            </a:r>
            <a:r>
              <a:rPr lang="vi-VN" sz="1300" dirty="0" err="1"/>
              <a:t>Durability</a:t>
            </a:r>
            <a:r>
              <a:rPr lang="vi-VN" sz="1300" dirty="0"/>
              <a:t>). Đối với bệ thống của </a:t>
            </a:r>
            <a:r>
              <a:rPr lang="vi-VN" sz="1300" dirty="0" err="1"/>
              <a:t>Smart</a:t>
            </a:r>
            <a:r>
              <a:rPr lang="vi-VN" sz="1300" dirty="0"/>
              <a:t> </a:t>
            </a:r>
            <a:r>
              <a:rPr lang="vi-VN" sz="1300" dirty="0" err="1"/>
              <a:t>Printing</a:t>
            </a:r>
            <a:r>
              <a:rPr lang="vi-VN" sz="1300" dirty="0"/>
              <a:t> </a:t>
            </a:r>
            <a:r>
              <a:rPr lang="vi-VN" sz="1300" dirty="0" err="1"/>
              <a:t>Service</a:t>
            </a:r>
            <a:r>
              <a:rPr lang="vi-VN" sz="1300" dirty="0"/>
              <a:t>, chúng ta cần</a:t>
            </a:r>
            <a:r>
              <a:rPr lang="en-US" sz="1300" dirty="0"/>
              <a:t> </a:t>
            </a:r>
            <a:r>
              <a:rPr lang="vi-VN" sz="1300" dirty="0"/>
              <a:t>phải có các kiểu thực thể như sau:</a:t>
            </a:r>
            <a:endParaRPr lang="en-US" sz="1300" dirty="0"/>
          </a:p>
          <a:p>
            <a:pPr marL="285750" indent="-285750">
              <a:buFontTx/>
              <a:buChar char="-"/>
            </a:pPr>
            <a:r>
              <a:rPr lang="vi-VN" sz="1300" b="1" dirty="0"/>
              <a:t>Khách hàng</a:t>
            </a:r>
            <a:r>
              <a:rPr lang="vi-VN" sz="1300" dirty="0"/>
              <a:t>: Lưu các thông tin của khách hàng như: Mã khách hàng (là Mã số sinh viên/Mã</a:t>
            </a:r>
            <a:r>
              <a:rPr lang="en-US" sz="1300" dirty="0"/>
              <a:t> </a:t>
            </a:r>
            <a:r>
              <a:rPr lang="vi-VN" sz="1300" dirty="0"/>
              <a:t>số cán bộ của sinh</a:t>
            </a:r>
            <a:r>
              <a:rPr lang="en-US" sz="1300" dirty="0"/>
              <a:t> </a:t>
            </a:r>
            <a:r>
              <a:rPr lang="vi-VN" sz="1300" dirty="0"/>
              <a:t>viên/c</a:t>
            </a:r>
            <a:r>
              <a:rPr lang="en-US" sz="1300" dirty="0"/>
              <a:t>á</a:t>
            </a:r>
            <a:r>
              <a:rPr lang="vi-VN" sz="1300" dirty="0"/>
              <a:t>n bộ tại trường Đại học Bách </a:t>
            </a:r>
            <a:r>
              <a:rPr lang="en-US" sz="1300" dirty="0"/>
              <a:t>k</a:t>
            </a:r>
            <a:r>
              <a:rPr lang="vi-VN" sz="1300" dirty="0"/>
              <a:t>hoa), Họ và tên, Mật khẩu (được</a:t>
            </a:r>
            <a:r>
              <a:rPr lang="en-US" sz="1300" dirty="0"/>
              <a:t> </a:t>
            </a:r>
            <a:r>
              <a:rPr lang="vi-VN" sz="1300" dirty="0"/>
              <a:t>mã hóa), Loại (Sinh viên hay Cán bộ nhà trường), </a:t>
            </a:r>
            <a:r>
              <a:rPr lang="vi-VN" sz="1300" dirty="0" err="1"/>
              <a:t>Email</a:t>
            </a:r>
            <a:r>
              <a:rPr lang="vi-VN" sz="1300" dirty="0"/>
              <a:t>, Số dư (Số trang in người dung</a:t>
            </a:r>
            <a:r>
              <a:rPr lang="en-US" sz="1300" dirty="0"/>
              <a:t> </a:t>
            </a:r>
            <a:r>
              <a:rPr lang="vi-VN" sz="1300" dirty="0"/>
              <a:t>đang có, đơn vị là 1 trang A4), và Lần sử dụng cuối.</a:t>
            </a:r>
            <a:endParaRPr lang="en-US" sz="1300" dirty="0"/>
          </a:p>
          <a:p>
            <a:pPr marL="285750" indent="-285750">
              <a:buFontTx/>
              <a:buChar char="-"/>
            </a:pPr>
            <a:r>
              <a:rPr lang="vi-VN" sz="1300" b="1" dirty="0"/>
              <a:t>SPSO</a:t>
            </a:r>
            <a:r>
              <a:rPr lang="vi-VN" sz="1300" dirty="0"/>
              <a:t>: Lưu các thông tin: Mã SPSO, Họ và tên, Tên tài khoản (dùng để đăng nhập), Mật</a:t>
            </a:r>
            <a:r>
              <a:rPr lang="en-US" sz="1300" dirty="0"/>
              <a:t> </a:t>
            </a:r>
            <a:r>
              <a:rPr lang="vi-VN" sz="1300" dirty="0"/>
              <a:t>khẩu (được mã hóa), </a:t>
            </a:r>
            <a:r>
              <a:rPr lang="vi-VN" sz="1300" dirty="0" err="1"/>
              <a:t>Email</a:t>
            </a:r>
            <a:r>
              <a:rPr lang="vi-VN" sz="1300" dirty="0"/>
              <a:t>, và Lần sử dụng cuối.</a:t>
            </a:r>
            <a:endParaRPr lang="en-US" sz="1300" dirty="0"/>
          </a:p>
        </p:txBody>
      </p:sp>
      <p:sp>
        <p:nvSpPr>
          <p:cNvPr id="2" name="Arrow: Right 1">
            <a:extLst>
              <a:ext uri="{FF2B5EF4-FFF2-40B4-BE49-F238E27FC236}">
                <a16:creationId xmlns:a16="http://schemas.microsoft.com/office/drawing/2014/main" id="{3FE69ADE-E0BC-3E92-3406-0ABE3D0A95B1}"/>
              </a:ext>
            </a:extLst>
          </p:cNvPr>
          <p:cNvSpPr/>
          <p:nvPr/>
        </p:nvSpPr>
        <p:spPr>
          <a:xfrm>
            <a:off x="5390147" y="2535555"/>
            <a:ext cx="412511" cy="1530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146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12">
          <a:extLst>
            <a:ext uri="{FF2B5EF4-FFF2-40B4-BE49-F238E27FC236}">
              <a16:creationId xmlns:a16="http://schemas.microsoft.com/office/drawing/2014/main" id="{02EFD26F-9595-1B07-6E56-B97DC3077B18}"/>
            </a:ext>
          </a:extLst>
        </p:cNvPr>
        <p:cNvGrpSpPr/>
        <p:nvPr/>
      </p:nvGrpSpPr>
      <p:grpSpPr>
        <a:xfrm>
          <a:off x="0" y="0"/>
          <a:ext cx="0" cy="0"/>
          <a:chOff x="0" y="0"/>
          <a:chExt cx="0" cy="0"/>
        </a:xfrm>
      </p:grpSpPr>
      <p:sp>
        <p:nvSpPr>
          <p:cNvPr id="1614" name="Google Shape;1614;p31">
            <a:extLst>
              <a:ext uri="{FF2B5EF4-FFF2-40B4-BE49-F238E27FC236}">
                <a16:creationId xmlns:a16="http://schemas.microsoft.com/office/drawing/2014/main" id="{051E61C9-72DE-B202-2D41-4E7AEA46403A}"/>
              </a:ext>
            </a:extLst>
          </p:cNvPr>
          <p:cNvSpPr txBox="1">
            <a:spLocks noGrp="1"/>
          </p:cNvSpPr>
          <p:nvPr>
            <p:ph type="title"/>
          </p:nvPr>
        </p:nvSpPr>
        <p:spPr>
          <a:xfrm>
            <a:off x="527495" y="31238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bg2"/>
                </a:solidFill>
              </a:rPr>
              <a:t>1. Layered Architecture</a:t>
            </a:r>
            <a:endParaRPr sz="2400" dirty="0">
              <a:solidFill>
                <a:schemeClr val="bg2"/>
              </a:solidFill>
            </a:endParaRPr>
          </a:p>
        </p:txBody>
      </p:sp>
      <p:pic>
        <p:nvPicPr>
          <p:cNvPr id="19" name="Picture 18" descr="A diagram of a data storage system&#10;&#10;Description automatically generated">
            <a:extLst>
              <a:ext uri="{FF2B5EF4-FFF2-40B4-BE49-F238E27FC236}">
                <a16:creationId xmlns:a16="http://schemas.microsoft.com/office/drawing/2014/main" id="{2C539228-4537-E888-6740-134C581C1F0B}"/>
              </a:ext>
            </a:extLst>
          </p:cNvPr>
          <p:cNvPicPr>
            <a:picLocks noChangeAspect="1"/>
          </p:cNvPicPr>
          <p:nvPr/>
        </p:nvPicPr>
        <p:blipFill>
          <a:blip r:embed="rId3"/>
          <a:stretch>
            <a:fillRect/>
          </a:stretch>
        </p:blipFill>
        <p:spPr>
          <a:xfrm>
            <a:off x="5859811" y="423891"/>
            <a:ext cx="2646691" cy="4295718"/>
          </a:xfrm>
          <a:prstGeom prst="rect">
            <a:avLst/>
          </a:prstGeom>
        </p:spPr>
      </p:pic>
      <p:sp>
        <p:nvSpPr>
          <p:cNvPr id="22" name="Google Shape;1592;p30">
            <a:extLst>
              <a:ext uri="{FF2B5EF4-FFF2-40B4-BE49-F238E27FC236}">
                <a16:creationId xmlns:a16="http://schemas.microsoft.com/office/drawing/2014/main" id="{473524D8-39A9-BFA9-D97D-2B87C10DD27D}"/>
              </a:ext>
            </a:extLst>
          </p:cNvPr>
          <p:cNvSpPr txBox="1">
            <a:spLocks/>
          </p:cNvSpPr>
          <p:nvPr/>
        </p:nvSpPr>
        <p:spPr>
          <a:xfrm>
            <a:off x="527494" y="550189"/>
            <a:ext cx="4505143" cy="57270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c) Access to external services/ APIs</a:t>
            </a:r>
          </a:p>
        </p:txBody>
      </p:sp>
      <p:sp>
        <p:nvSpPr>
          <p:cNvPr id="23" name="TextBox 22">
            <a:extLst>
              <a:ext uri="{FF2B5EF4-FFF2-40B4-BE49-F238E27FC236}">
                <a16:creationId xmlns:a16="http://schemas.microsoft.com/office/drawing/2014/main" id="{1012E9CA-F58E-F39B-EFFB-8310B58A7A13}"/>
              </a:ext>
            </a:extLst>
          </p:cNvPr>
          <p:cNvSpPr txBox="1"/>
          <p:nvPr/>
        </p:nvSpPr>
        <p:spPr>
          <a:xfrm>
            <a:off x="451866" y="1055712"/>
            <a:ext cx="5062033" cy="3493264"/>
          </a:xfrm>
          <a:prstGeom prst="rect">
            <a:avLst/>
          </a:prstGeom>
          <a:noFill/>
        </p:spPr>
        <p:txBody>
          <a:bodyPr wrap="square" rtlCol="0">
            <a:spAutoFit/>
          </a:bodyPr>
          <a:lstStyle/>
          <a:p>
            <a:pPr marL="285750" indent="-285750">
              <a:buFontTx/>
              <a:buChar char="-"/>
            </a:pPr>
            <a:r>
              <a:rPr lang="vi-VN" sz="1300" dirty="0"/>
              <a:t>Triển khai Cổng API (</a:t>
            </a:r>
            <a:r>
              <a:rPr lang="vi-VN" sz="1300" b="1" dirty="0"/>
              <a:t>API </a:t>
            </a:r>
            <a:r>
              <a:rPr lang="vi-VN" sz="1300" b="1" dirty="0" err="1"/>
              <a:t>Gateway</a:t>
            </a:r>
            <a:r>
              <a:rPr lang="vi-VN" sz="1300" dirty="0"/>
              <a:t>): Một cổng API sẽ đóng vai trò là điểm truy cập trung</a:t>
            </a:r>
            <a:r>
              <a:rPr lang="en-US" sz="1300" dirty="0"/>
              <a:t> </a:t>
            </a:r>
            <a:r>
              <a:rPr lang="vi-VN" sz="1300" dirty="0"/>
              <a:t>tâm để quản lý tất cả các yêu cầu API vào và ra, xử lý các tác vụ như cân bằng tải, định</a:t>
            </a:r>
            <a:r>
              <a:rPr lang="en-US" sz="1300" dirty="0"/>
              <a:t> </a:t>
            </a:r>
            <a:r>
              <a:rPr lang="vi-VN" sz="1300" dirty="0"/>
              <a:t>tuyến, lưu trữ tạm (</a:t>
            </a:r>
            <a:r>
              <a:rPr lang="vi-VN" sz="1300" dirty="0" err="1"/>
              <a:t>caching</a:t>
            </a:r>
            <a:r>
              <a:rPr lang="vi-VN" sz="1300" dirty="0"/>
              <a:t>), và biến đổi yêu cầu để đảm bảo tương tác hiệu quả với các</a:t>
            </a:r>
            <a:r>
              <a:rPr lang="en-US" sz="1300" dirty="0"/>
              <a:t> </a:t>
            </a:r>
            <a:r>
              <a:rPr lang="vi-VN" sz="1300" dirty="0"/>
              <a:t>API bên ngoài.</a:t>
            </a:r>
            <a:endParaRPr lang="en-US" sz="1300" dirty="0"/>
          </a:p>
          <a:p>
            <a:pPr marL="285750" indent="-285750">
              <a:buFontTx/>
              <a:buChar char="-"/>
            </a:pPr>
            <a:r>
              <a:rPr lang="vi-VN" sz="1300" dirty="0"/>
              <a:t>Xác thực và Phân quyền: Với các dịch vụ bên ngoài có độ bảo mật cao, xác thực qua</a:t>
            </a:r>
            <a:r>
              <a:rPr lang="en-US" sz="1300" dirty="0"/>
              <a:t> </a:t>
            </a:r>
            <a:r>
              <a:rPr lang="vi-VN" sz="1300" dirty="0" err="1"/>
              <a:t>OAuth</a:t>
            </a:r>
            <a:r>
              <a:rPr lang="vi-VN" sz="1300" dirty="0"/>
              <a:t> 2.0</a:t>
            </a:r>
            <a:r>
              <a:rPr lang="en-US" sz="1300" dirty="0"/>
              <a:t> (</a:t>
            </a:r>
            <a:r>
              <a:rPr lang="en-US" sz="1300" b="1" dirty="0" err="1"/>
              <a:t>Oauth</a:t>
            </a:r>
            <a:r>
              <a:rPr lang="en-US" sz="1300" b="1" dirty="0"/>
              <a:t> Authentication</a:t>
            </a:r>
            <a:r>
              <a:rPr lang="en-US" sz="1300" dirty="0"/>
              <a:t>)</a:t>
            </a:r>
            <a:r>
              <a:rPr lang="vi-VN" sz="1300" dirty="0"/>
              <a:t> là lựa chọn ưu tiên. Quy trình này sẽ yêu cầu tạo mã thông báo (</a:t>
            </a:r>
            <a:r>
              <a:rPr lang="vi-VN" sz="1300" dirty="0" err="1"/>
              <a:t>access</a:t>
            </a:r>
            <a:r>
              <a:rPr lang="vi-VN" sz="1300" dirty="0"/>
              <a:t> </a:t>
            </a:r>
            <a:r>
              <a:rPr lang="vi-VN" sz="1300" dirty="0" err="1"/>
              <a:t>token</a:t>
            </a:r>
            <a:r>
              <a:rPr lang="vi-VN" sz="1300" dirty="0"/>
              <a:t>)</a:t>
            </a:r>
            <a:r>
              <a:rPr lang="en-US" sz="1300" dirty="0"/>
              <a:t> </a:t>
            </a:r>
            <a:r>
              <a:rPr lang="vi-VN" sz="1300" dirty="0"/>
              <a:t>cho mỗi phiên hoặc giao dịch người dùng và đưa mã này vào tiêu đề (</a:t>
            </a:r>
            <a:r>
              <a:rPr lang="vi-VN" sz="1300" dirty="0" err="1"/>
              <a:t>header</a:t>
            </a:r>
            <a:r>
              <a:rPr lang="vi-VN" sz="1300" dirty="0"/>
              <a:t>) của các yêu</a:t>
            </a:r>
            <a:r>
              <a:rPr lang="en-US" sz="1300" dirty="0"/>
              <a:t> </a:t>
            </a:r>
            <a:r>
              <a:rPr lang="vi-VN" sz="1300" dirty="0"/>
              <a:t>cầu ra ngoài. Các mã </a:t>
            </a:r>
            <a:r>
              <a:rPr lang="vi-VN" sz="1300" dirty="0" err="1"/>
              <a:t>OAuth</a:t>
            </a:r>
            <a:r>
              <a:rPr lang="vi-VN" sz="1300" dirty="0"/>
              <a:t> sẽ được lưu trữ bảo mật và được làm mới khi cần thiết.</a:t>
            </a:r>
            <a:endParaRPr lang="en-US" sz="1300" dirty="0"/>
          </a:p>
          <a:p>
            <a:pPr marL="285750" indent="-285750">
              <a:buFontTx/>
              <a:buChar char="-"/>
            </a:pPr>
            <a:r>
              <a:rPr lang="vi-VN" sz="1300" dirty="0"/>
              <a:t>Yêu cầu HTTP</a:t>
            </a:r>
            <a:r>
              <a:rPr lang="en-US" sz="1300" dirty="0"/>
              <a:t> (</a:t>
            </a:r>
            <a:r>
              <a:rPr lang="en-US" sz="1300" b="1" dirty="0"/>
              <a:t>HTTP Request</a:t>
            </a:r>
            <a:r>
              <a:rPr lang="en-US" sz="1300" dirty="0"/>
              <a:t>)</a:t>
            </a:r>
            <a:r>
              <a:rPr lang="vi-VN" sz="1300" dirty="0"/>
              <a:t>: Xây dựng các yêu cầu HTTP tùy chỉnh bằng các thư viện HTTP (ví dụ:</a:t>
            </a:r>
            <a:r>
              <a:rPr lang="en-US" sz="1300" dirty="0"/>
              <a:t> </a:t>
            </a:r>
            <a:r>
              <a:rPr lang="vi-VN" sz="1300" dirty="0" err="1"/>
              <a:t>Axios</a:t>
            </a:r>
            <a:r>
              <a:rPr lang="vi-VN" sz="1300" dirty="0"/>
              <a:t>, </a:t>
            </a:r>
            <a:r>
              <a:rPr lang="vi-VN" sz="1300" dirty="0" err="1"/>
              <a:t>cURL</a:t>
            </a:r>
            <a:r>
              <a:rPr lang="vi-VN" sz="1300" dirty="0"/>
              <a:t>, hoặc </a:t>
            </a:r>
            <a:r>
              <a:rPr lang="vi-VN" sz="1300" dirty="0" err="1"/>
              <a:t>Fetch</a:t>
            </a:r>
            <a:r>
              <a:rPr lang="vi-VN" sz="1300" dirty="0"/>
              <a:t>). Các yêu cầu này sẽ tuân thủ các yêu cầu API về đường dẫn</a:t>
            </a:r>
            <a:r>
              <a:rPr lang="en-US" sz="1300" dirty="0"/>
              <a:t> </a:t>
            </a:r>
            <a:r>
              <a:rPr lang="vi-VN" sz="1300" dirty="0"/>
              <a:t>URL, tham số truy vấn, tiêu đề và định dạng tải </a:t>
            </a:r>
            <a:endParaRPr lang="en-US" sz="1300" dirty="0"/>
          </a:p>
          <a:p>
            <a:r>
              <a:rPr lang="en-US" sz="1300" dirty="0"/>
              <a:t>      </a:t>
            </a:r>
            <a:r>
              <a:rPr lang="vi-VN" sz="1300" dirty="0"/>
              <a:t>dữ liệu.</a:t>
            </a:r>
            <a:endParaRPr lang="en-US" sz="1300" dirty="0"/>
          </a:p>
        </p:txBody>
      </p:sp>
      <p:sp>
        <p:nvSpPr>
          <p:cNvPr id="2" name="Arrow: Right 1">
            <a:extLst>
              <a:ext uri="{FF2B5EF4-FFF2-40B4-BE49-F238E27FC236}">
                <a16:creationId xmlns:a16="http://schemas.microsoft.com/office/drawing/2014/main" id="{04E7DDA4-8C99-48E3-D72C-63EA079DF725}"/>
              </a:ext>
            </a:extLst>
          </p:cNvPr>
          <p:cNvSpPr/>
          <p:nvPr/>
        </p:nvSpPr>
        <p:spPr>
          <a:xfrm>
            <a:off x="5390147" y="4177261"/>
            <a:ext cx="412511" cy="1530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56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612">
          <a:extLst>
            <a:ext uri="{FF2B5EF4-FFF2-40B4-BE49-F238E27FC236}">
              <a16:creationId xmlns:a16="http://schemas.microsoft.com/office/drawing/2014/main" id="{98F3093F-26E5-0CDA-D4D2-20C2D773E562}"/>
            </a:ext>
          </a:extLst>
        </p:cNvPr>
        <p:cNvGrpSpPr/>
        <p:nvPr/>
      </p:nvGrpSpPr>
      <p:grpSpPr>
        <a:xfrm>
          <a:off x="0" y="0"/>
          <a:ext cx="0" cy="0"/>
          <a:chOff x="0" y="0"/>
          <a:chExt cx="0" cy="0"/>
        </a:xfrm>
      </p:grpSpPr>
      <p:sp>
        <p:nvSpPr>
          <p:cNvPr id="1614" name="Google Shape;1614;p31">
            <a:extLst>
              <a:ext uri="{FF2B5EF4-FFF2-40B4-BE49-F238E27FC236}">
                <a16:creationId xmlns:a16="http://schemas.microsoft.com/office/drawing/2014/main" id="{BD7C2EF5-9C8B-A87F-FB4A-E396DFBC4EEC}"/>
              </a:ext>
            </a:extLst>
          </p:cNvPr>
          <p:cNvSpPr txBox="1">
            <a:spLocks noGrp="1"/>
          </p:cNvSpPr>
          <p:nvPr>
            <p:ph type="title"/>
          </p:nvPr>
        </p:nvSpPr>
        <p:spPr>
          <a:xfrm>
            <a:off x="527495" y="31238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bg2"/>
                </a:solidFill>
              </a:rPr>
              <a:t>1. Layered Architecture</a:t>
            </a:r>
            <a:endParaRPr sz="2400" dirty="0">
              <a:solidFill>
                <a:schemeClr val="bg2"/>
              </a:solidFill>
            </a:endParaRPr>
          </a:p>
        </p:txBody>
      </p:sp>
      <p:pic>
        <p:nvPicPr>
          <p:cNvPr id="19" name="Picture 18" descr="A diagram of a data storage system&#10;&#10;Description automatically generated">
            <a:extLst>
              <a:ext uri="{FF2B5EF4-FFF2-40B4-BE49-F238E27FC236}">
                <a16:creationId xmlns:a16="http://schemas.microsoft.com/office/drawing/2014/main" id="{077A738B-5015-F356-FF38-C083E300C915}"/>
              </a:ext>
            </a:extLst>
          </p:cNvPr>
          <p:cNvPicPr>
            <a:picLocks noChangeAspect="1"/>
          </p:cNvPicPr>
          <p:nvPr/>
        </p:nvPicPr>
        <p:blipFill>
          <a:blip r:embed="rId3"/>
          <a:stretch>
            <a:fillRect/>
          </a:stretch>
        </p:blipFill>
        <p:spPr>
          <a:xfrm>
            <a:off x="5859811" y="423891"/>
            <a:ext cx="2646691" cy="4295718"/>
          </a:xfrm>
          <a:prstGeom prst="rect">
            <a:avLst/>
          </a:prstGeom>
        </p:spPr>
      </p:pic>
      <p:sp>
        <p:nvSpPr>
          <p:cNvPr id="22" name="Google Shape;1592;p30">
            <a:extLst>
              <a:ext uri="{FF2B5EF4-FFF2-40B4-BE49-F238E27FC236}">
                <a16:creationId xmlns:a16="http://schemas.microsoft.com/office/drawing/2014/main" id="{D9774A22-72A6-9CCB-1391-079E6703A6A1}"/>
              </a:ext>
            </a:extLst>
          </p:cNvPr>
          <p:cNvSpPr txBox="1">
            <a:spLocks/>
          </p:cNvSpPr>
          <p:nvPr/>
        </p:nvSpPr>
        <p:spPr>
          <a:xfrm>
            <a:off x="527494" y="550189"/>
            <a:ext cx="4505143" cy="57270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c) Access to external services/ APIs</a:t>
            </a:r>
          </a:p>
        </p:txBody>
      </p:sp>
      <p:sp>
        <p:nvSpPr>
          <p:cNvPr id="23" name="TextBox 22">
            <a:extLst>
              <a:ext uri="{FF2B5EF4-FFF2-40B4-BE49-F238E27FC236}">
                <a16:creationId xmlns:a16="http://schemas.microsoft.com/office/drawing/2014/main" id="{E7C156A4-8D57-723E-2C51-294668153FD5}"/>
              </a:ext>
            </a:extLst>
          </p:cNvPr>
          <p:cNvSpPr txBox="1"/>
          <p:nvPr/>
        </p:nvSpPr>
        <p:spPr>
          <a:xfrm>
            <a:off x="527494" y="1049150"/>
            <a:ext cx="5062033" cy="3693319"/>
          </a:xfrm>
          <a:prstGeom prst="rect">
            <a:avLst/>
          </a:prstGeom>
          <a:noFill/>
        </p:spPr>
        <p:txBody>
          <a:bodyPr wrap="square" rtlCol="0">
            <a:spAutoFit/>
          </a:bodyPr>
          <a:lstStyle/>
          <a:p>
            <a:pPr marL="285750" indent="-285750">
              <a:buFontTx/>
              <a:buChar char="-"/>
            </a:pPr>
            <a:r>
              <a:rPr lang="en-US" sz="1300" dirty="0" err="1"/>
              <a:t>Xử</a:t>
            </a:r>
            <a:r>
              <a:rPr lang="en-US" sz="1300" dirty="0"/>
              <a:t> </a:t>
            </a:r>
            <a:r>
              <a:rPr lang="en-US" sz="1300" dirty="0" err="1"/>
              <a:t>lý</a:t>
            </a:r>
            <a:r>
              <a:rPr lang="en-US" sz="1300" dirty="0"/>
              <a:t> </a:t>
            </a:r>
            <a:r>
              <a:rPr lang="en-US" sz="1300" dirty="0" err="1"/>
              <a:t>Lỗi</a:t>
            </a:r>
            <a:r>
              <a:rPr lang="en-US" sz="1300" dirty="0"/>
              <a:t> </a:t>
            </a:r>
            <a:r>
              <a:rPr lang="en-US" sz="1300" dirty="0" err="1"/>
              <a:t>và</a:t>
            </a:r>
            <a:r>
              <a:rPr lang="en-US" sz="1300" dirty="0"/>
              <a:t> Logic </a:t>
            </a:r>
            <a:r>
              <a:rPr lang="en-US" sz="1300" dirty="0" err="1"/>
              <a:t>Thử</a:t>
            </a:r>
            <a:r>
              <a:rPr lang="en-US" sz="1300" dirty="0"/>
              <a:t> </a:t>
            </a:r>
            <a:r>
              <a:rPr lang="en-US" sz="1300" dirty="0" err="1"/>
              <a:t>Lại</a:t>
            </a:r>
            <a:r>
              <a:rPr lang="en-US" sz="1300" dirty="0"/>
              <a:t> (</a:t>
            </a:r>
            <a:r>
              <a:rPr lang="en-US" sz="1300" b="1" dirty="0"/>
              <a:t>Error Handling and Retries</a:t>
            </a:r>
            <a:r>
              <a:rPr lang="en-US" sz="1300" dirty="0"/>
              <a:t>):</a:t>
            </a:r>
          </a:p>
          <a:p>
            <a:r>
              <a:rPr lang="en-US" sz="1300" dirty="0">
                <a:latin typeface="Arial" panose="020B0604020202020204" pitchFamily="34" charset="0"/>
                <a:cs typeface="Arial" panose="020B0604020202020204" pitchFamily="34" charset="0"/>
              </a:rPr>
              <a:t>●</a:t>
            </a:r>
            <a:r>
              <a:rPr lang="en-US" sz="1300" dirty="0"/>
              <a:t> </a:t>
            </a:r>
            <a:r>
              <a:rPr lang="vi-VN" sz="1300" i="1" dirty="0" err="1"/>
              <a:t>Timeouts</a:t>
            </a:r>
            <a:r>
              <a:rPr lang="vi-VN" sz="1300" i="1" dirty="0"/>
              <a:t> và Thử Lại</a:t>
            </a:r>
            <a:r>
              <a:rPr lang="vi-VN" sz="1300" dirty="0"/>
              <a:t> </a:t>
            </a:r>
            <a:r>
              <a:rPr lang="vi-VN" sz="1300" i="1" dirty="0"/>
              <a:t>(</a:t>
            </a:r>
            <a:r>
              <a:rPr lang="vi-VN" sz="1300" i="1" dirty="0" err="1"/>
              <a:t>Retries</a:t>
            </a:r>
            <a:r>
              <a:rPr lang="vi-VN" sz="1300" i="1" dirty="0"/>
              <a:t>): </a:t>
            </a:r>
            <a:r>
              <a:rPr lang="vi-VN" sz="1300" dirty="0"/>
              <a:t>Để tăng tính ổn định, mỗi yêu cầu API sẽ có thiết</a:t>
            </a:r>
            <a:r>
              <a:rPr lang="en-US" sz="1300" dirty="0"/>
              <a:t> </a:t>
            </a:r>
            <a:r>
              <a:rPr lang="vi-VN" sz="1300" dirty="0"/>
              <a:t>lập </a:t>
            </a:r>
            <a:r>
              <a:rPr lang="vi-VN" sz="1300" dirty="0" err="1"/>
              <a:t>timeout</a:t>
            </a:r>
            <a:r>
              <a:rPr lang="vi-VN" sz="1300" dirty="0"/>
              <a:t> và cơ chế thử lại. Nếu dịch vụ tạm thời không truy cập được, hệ thống</a:t>
            </a:r>
            <a:r>
              <a:rPr lang="en-US" sz="1300" dirty="0"/>
              <a:t> </a:t>
            </a:r>
            <a:r>
              <a:rPr lang="vi-VN" sz="1300" dirty="0"/>
              <a:t>có thể thử lại một vài lần trước khi ghi nhận lỗi.</a:t>
            </a:r>
            <a:endParaRPr lang="en-US" sz="1300" dirty="0"/>
          </a:p>
          <a:p>
            <a:r>
              <a:rPr lang="en-US" sz="1300" dirty="0">
                <a:latin typeface="Arial" panose="020B0604020202020204" pitchFamily="34" charset="0"/>
                <a:cs typeface="Arial" panose="020B0604020202020204" pitchFamily="34" charset="0"/>
              </a:rPr>
              <a:t>●</a:t>
            </a:r>
            <a:r>
              <a:rPr lang="en-US" sz="1300" dirty="0"/>
              <a:t> </a:t>
            </a:r>
            <a:r>
              <a:rPr lang="vi-VN" sz="1300" i="1" dirty="0"/>
              <a:t>Xử lý Lỗi </a:t>
            </a:r>
            <a:r>
              <a:rPr lang="en-US" sz="1300" i="1" dirty="0"/>
              <a:t>ổ</a:t>
            </a:r>
            <a:r>
              <a:rPr lang="vi-VN" sz="1300" i="1" dirty="0"/>
              <a:t>n định (</a:t>
            </a:r>
            <a:r>
              <a:rPr lang="vi-VN" sz="1300" i="1" dirty="0" err="1"/>
              <a:t>Graceful</a:t>
            </a:r>
            <a:r>
              <a:rPr lang="vi-VN" sz="1300" i="1" dirty="0"/>
              <a:t> </a:t>
            </a:r>
            <a:r>
              <a:rPr lang="vi-VN" sz="1300" i="1" dirty="0" err="1"/>
              <a:t>Failure</a:t>
            </a:r>
            <a:r>
              <a:rPr lang="vi-VN" sz="1300" i="1" dirty="0"/>
              <a:t>): </a:t>
            </a:r>
            <a:r>
              <a:rPr lang="vi-VN" sz="1300" dirty="0"/>
              <a:t>Triển khai cơ chế xử lý lỗi ổn định, ví dụ như</a:t>
            </a:r>
            <a:r>
              <a:rPr lang="en-US" sz="1300" dirty="0"/>
              <a:t> </a:t>
            </a:r>
            <a:r>
              <a:rPr lang="vi-VN" sz="1300" dirty="0"/>
              <a:t>dùng dữ liệu đã lưu tạm hoặc cung cấp chức năng tối thiểu khi dịch vụ gặp lỗi, nhằm</a:t>
            </a:r>
            <a:r>
              <a:rPr lang="en-US" sz="1300" dirty="0"/>
              <a:t> </a:t>
            </a:r>
            <a:r>
              <a:rPr lang="vi-VN" sz="1300" dirty="0"/>
              <a:t>duy trì trải nghiệm cho người dùng.</a:t>
            </a:r>
            <a:endParaRPr lang="en-US" sz="1300" dirty="0"/>
          </a:p>
          <a:p>
            <a:pPr marL="285750" indent="-285750">
              <a:buFontTx/>
              <a:buChar char="-"/>
            </a:pPr>
            <a:r>
              <a:rPr lang="en-US" sz="1300" dirty="0" err="1"/>
              <a:t>Biến</a:t>
            </a:r>
            <a:r>
              <a:rPr lang="en-US" sz="1300" dirty="0"/>
              <a:t> </a:t>
            </a:r>
            <a:r>
              <a:rPr lang="en-US" sz="1300" dirty="0" err="1"/>
              <a:t>đổi</a:t>
            </a:r>
            <a:r>
              <a:rPr lang="en-US" sz="1300" dirty="0"/>
              <a:t> </a:t>
            </a:r>
            <a:r>
              <a:rPr lang="en-US" sz="1300" dirty="0" err="1"/>
              <a:t>Dữ</a:t>
            </a:r>
            <a:r>
              <a:rPr lang="en-US" sz="1300" dirty="0"/>
              <a:t> </a:t>
            </a:r>
            <a:r>
              <a:rPr lang="en-US" sz="1300" dirty="0" err="1"/>
              <a:t>liệu</a:t>
            </a:r>
            <a:r>
              <a:rPr lang="en-US" sz="1300" dirty="0"/>
              <a:t> </a:t>
            </a:r>
            <a:r>
              <a:rPr lang="en-US" sz="1300" dirty="0" err="1"/>
              <a:t>và</a:t>
            </a:r>
            <a:r>
              <a:rPr lang="en-US" sz="1300" dirty="0"/>
              <a:t> </a:t>
            </a:r>
            <a:r>
              <a:rPr lang="en-US" sz="1300" dirty="0" err="1"/>
              <a:t>Xử</a:t>
            </a:r>
            <a:r>
              <a:rPr lang="en-US" sz="1300" dirty="0"/>
              <a:t> </a:t>
            </a:r>
            <a:r>
              <a:rPr lang="en-US" sz="1300" dirty="0" err="1"/>
              <a:t>lý</a:t>
            </a:r>
            <a:r>
              <a:rPr lang="en-US" sz="1300" dirty="0"/>
              <a:t> </a:t>
            </a:r>
            <a:r>
              <a:rPr lang="en-US" sz="1300" dirty="0" err="1"/>
              <a:t>Phản</a:t>
            </a:r>
            <a:r>
              <a:rPr lang="en-US" sz="1300" dirty="0"/>
              <a:t> </a:t>
            </a:r>
            <a:r>
              <a:rPr lang="en-US" sz="1300" dirty="0" err="1"/>
              <a:t>hồi</a:t>
            </a:r>
            <a:r>
              <a:rPr lang="en-US" sz="1300" dirty="0"/>
              <a:t> (</a:t>
            </a:r>
            <a:r>
              <a:rPr lang="en-US" sz="1300" b="1" dirty="0"/>
              <a:t>Data Transformation</a:t>
            </a:r>
            <a:r>
              <a:rPr lang="en-US" sz="1300" dirty="0"/>
              <a:t>):</a:t>
            </a:r>
          </a:p>
          <a:p>
            <a:r>
              <a:rPr lang="en-US" sz="1300" dirty="0">
                <a:latin typeface="Arial" panose="020B0604020202020204" pitchFamily="34" charset="0"/>
                <a:cs typeface="Arial" panose="020B0604020202020204" pitchFamily="34" charset="0"/>
              </a:rPr>
              <a:t>● </a:t>
            </a:r>
            <a:r>
              <a:rPr lang="vi-VN" sz="1300" dirty="0"/>
              <a:t>Định dạng Dữ liệu: Phản hồi từ API bên ngoài sẽ được biến đổi để phù hợp với cấu</a:t>
            </a:r>
            <a:r>
              <a:rPr lang="en-US" sz="1300" dirty="0"/>
              <a:t> </a:t>
            </a:r>
            <a:r>
              <a:rPr lang="vi-VN" sz="1300" dirty="0"/>
              <a:t>trúc dữ liệu nội bộ của HCMUT-SSPS. Một lớp biến đổi dữ liệu sẽ xử lý việc ánh xạ,</a:t>
            </a:r>
            <a:r>
              <a:rPr lang="en-US" sz="1300" dirty="0"/>
              <a:t> </a:t>
            </a:r>
            <a:r>
              <a:rPr lang="vi-VN" sz="1300" dirty="0"/>
              <a:t>kiểm tra, và định dạng dữ liệu từ dịch vụ bên ngoài.</a:t>
            </a:r>
            <a:endParaRPr lang="en-US" sz="1300" dirty="0"/>
          </a:p>
          <a:p>
            <a:r>
              <a:rPr lang="en-US" sz="1300" dirty="0">
                <a:latin typeface="Arial" panose="020B0604020202020204" pitchFamily="34" charset="0"/>
                <a:cs typeface="Arial" panose="020B0604020202020204" pitchFamily="34" charset="0"/>
              </a:rPr>
              <a:t>● </a:t>
            </a:r>
            <a:r>
              <a:rPr lang="en-US" sz="1300" dirty="0" err="1"/>
              <a:t>Xử</a:t>
            </a:r>
            <a:r>
              <a:rPr lang="en-US" sz="1300" dirty="0"/>
              <a:t> </a:t>
            </a:r>
            <a:r>
              <a:rPr lang="en-US" sz="1300" dirty="0" err="1"/>
              <a:t>lý</a:t>
            </a:r>
            <a:r>
              <a:rPr lang="en-US" sz="1300" dirty="0"/>
              <a:t> </a:t>
            </a:r>
            <a:r>
              <a:rPr lang="en-US" sz="1300" dirty="0" err="1"/>
              <a:t>Phản</a:t>
            </a:r>
            <a:r>
              <a:rPr lang="en-US" sz="1300" dirty="0"/>
              <a:t> </a:t>
            </a:r>
            <a:r>
              <a:rPr lang="en-US" sz="1300" dirty="0" err="1"/>
              <a:t>hồi</a:t>
            </a:r>
            <a:r>
              <a:rPr lang="en-US" sz="1300" dirty="0"/>
              <a:t>: </a:t>
            </a:r>
            <a:r>
              <a:rPr lang="en-US" sz="1300" dirty="0" err="1"/>
              <a:t>Việc</a:t>
            </a:r>
            <a:r>
              <a:rPr lang="en-US" sz="1300" dirty="0"/>
              <a:t> </a:t>
            </a:r>
            <a:r>
              <a:rPr lang="en-US" sz="1300" dirty="0" err="1"/>
              <a:t>phân</a:t>
            </a:r>
            <a:r>
              <a:rPr lang="en-US" sz="1300" dirty="0"/>
              <a:t> </a:t>
            </a:r>
            <a:r>
              <a:rPr lang="en-US" sz="1300" dirty="0" err="1"/>
              <a:t>tích</a:t>
            </a:r>
            <a:r>
              <a:rPr lang="en-US" sz="1300" dirty="0"/>
              <a:t> </a:t>
            </a:r>
            <a:r>
              <a:rPr lang="en-US" sz="1300" dirty="0" err="1"/>
              <a:t>phản</a:t>
            </a:r>
            <a:r>
              <a:rPr lang="en-US" sz="1300" dirty="0"/>
              <a:t> </a:t>
            </a:r>
            <a:r>
              <a:rPr lang="en-US" sz="1300" dirty="0" err="1"/>
              <a:t>hồi</a:t>
            </a:r>
            <a:r>
              <a:rPr lang="en-US" sz="1300" dirty="0"/>
              <a:t> bao </a:t>
            </a:r>
            <a:r>
              <a:rPr lang="en-US" sz="1300" dirty="0" err="1"/>
              <a:t>gồm</a:t>
            </a:r>
            <a:r>
              <a:rPr lang="en-US" sz="1300" dirty="0"/>
              <a:t> </a:t>
            </a:r>
            <a:r>
              <a:rPr lang="en-US" sz="1300" dirty="0" err="1"/>
              <a:t>xử</a:t>
            </a:r>
            <a:r>
              <a:rPr lang="en-US" sz="1300" dirty="0"/>
              <a:t> </a:t>
            </a:r>
            <a:r>
              <a:rPr lang="en-US" sz="1300" dirty="0" err="1"/>
              <a:t>lý</a:t>
            </a:r>
            <a:r>
              <a:rPr lang="en-US" sz="1300" dirty="0"/>
              <a:t> </a:t>
            </a:r>
            <a:r>
              <a:rPr lang="en-US" sz="1300" dirty="0" err="1"/>
              <a:t>các</a:t>
            </a:r>
            <a:r>
              <a:rPr lang="en-US" sz="1300" dirty="0"/>
              <a:t> </a:t>
            </a:r>
            <a:r>
              <a:rPr lang="en-US" sz="1300" dirty="0" err="1"/>
              <a:t>mã</a:t>
            </a:r>
            <a:r>
              <a:rPr lang="en-US" sz="1300" dirty="0"/>
              <a:t> </a:t>
            </a:r>
            <a:r>
              <a:rPr lang="en-US" sz="1300" dirty="0" err="1"/>
              <a:t>trạng</a:t>
            </a:r>
            <a:r>
              <a:rPr lang="en-US" sz="1300" dirty="0"/>
              <a:t> </a:t>
            </a:r>
            <a:r>
              <a:rPr lang="en-US" sz="1300" dirty="0" err="1"/>
              <a:t>thái</a:t>
            </a:r>
            <a:r>
              <a:rPr lang="en-US" sz="1300" dirty="0"/>
              <a:t> HTTP </a:t>
            </a:r>
            <a:r>
              <a:rPr lang="en-US" sz="1300" dirty="0" err="1"/>
              <a:t>khác</a:t>
            </a:r>
            <a:r>
              <a:rPr lang="en-US" sz="1300" dirty="0"/>
              <a:t> </a:t>
            </a:r>
            <a:r>
              <a:rPr lang="en-US" sz="1300" dirty="0" err="1"/>
              <a:t>nhau</a:t>
            </a:r>
            <a:r>
              <a:rPr lang="en-US" sz="1300" dirty="0"/>
              <a:t> (</a:t>
            </a:r>
            <a:r>
              <a:rPr lang="en-US" sz="1300" dirty="0" err="1"/>
              <a:t>ví</a:t>
            </a:r>
            <a:r>
              <a:rPr lang="en-US" sz="1300" dirty="0"/>
              <a:t> </a:t>
            </a:r>
            <a:r>
              <a:rPr lang="en-US" sz="1300" dirty="0" err="1"/>
              <a:t>dụ</a:t>
            </a:r>
            <a:r>
              <a:rPr lang="en-US" sz="1300" dirty="0"/>
              <a:t>: 200 </a:t>
            </a:r>
            <a:r>
              <a:rPr lang="en-US" sz="1300" dirty="0" err="1"/>
              <a:t>cho</a:t>
            </a:r>
            <a:r>
              <a:rPr lang="en-US" sz="1300" dirty="0"/>
              <a:t> </a:t>
            </a:r>
            <a:r>
              <a:rPr lang="en-US" sz="1300" dirty="0" err="1"/>
              <a:t>thành</a:t>
            </a:r>
            <a:r>
              <a:rPr lang="en-US" sz="1300" dirty="0"/>
              <a:t> </a:t>
            </a:r>
            <a:r>
              <a:rPr lang="en-US" sz="1300" dirty="0" err="1"/>
              <a:t>công</a:t>
            </a:r>
            <a:r>
              <a:rPr lang="en-US" sz="1300" dirty="0"/>
              <a:t>, 401 </a:t>
            </a:r>
            <a:r>
              <a:rPr lang="en-US" sz="1300" dirty="0" err="1"/>
              <a:t>cho</a:t>
            </a:r>
            <a:r>
              <a:rPr lang="en-US" sz="1300" dirty="0"/>
              <a:t> </a:t>
            </a:r>
            <a:r>
              <a:rPr lang="en-US" sz="1300" dirty="0" err="1"/>
              <a:t>không</a:t>
            </a:r>
            <a:r>
              <a:rPr lang="en-US" sz="1300" dirty="0"/>
              <a:t> </a:t>
            </a:r>
            <a:r>
              <a:rPr lang="en-US" sz="1300" dirty="0" err="1"/>
              <a:t>xác</a:t>
            </a:r>
            <a:r>
              <a:rPr lang="en-US" sz="1300" dirty="0"/>
              <a:t> </a:t>
            </a:r>
            <a:r>
              <a:rPr lang="en-US" sz="1300" dirty="0" err="1"/>
              <a:t>thực</a:t>
            </a:r>
            <a:r>
              <a:rPr lang="en-US" sz="1300" dirty="0"/>
              <a:t>, 404 </a:t>
            </a:r>
            <a:r>
              <a:rPr lang="en-US" sz="1300" dirty="0" err="1"/>
              <a:t>cho</a:t>
            </a:r>
            <a:r>
              <a:rPr lang="en-US" sz="1300" dirty="0"/>
              <a:t> </a:t>
            </a:r>
            <a:r>
              <a:rPr lang="en-US" sz="1300" dirty="0" err="1"/>
              <a:t>không</a:t>
            </a:r>
            <a:r>
              <a:rPr lang="en-US" sz="1300" dirty="0"/>
              <a:t> </a:t>
            </a:r>
            <a:r>
              <a:rPr lang="en-US" sz="1300" dirty="0" err="1"/>
              <a:t>tìm</a:t>
            </a:r>
            <a:r>
              <a:rPr lang="en-US" sz="1300" dirty="0"/>
              <a:t> </a:t>
            </a:r>
            <a:r>
              <a:rPr lang="en-US" sz="1300" dirty="0" err="1"/>
              <a:t>thấy</a:t>
            </a:r>
            <a:r>
              <a:rPr lang="en-US" sz="1300" dirty="0"/>
              <a:t>, 500 </a:t>
            </a:r>
            <a:r>
              <a:rPr lang="en-US" sz="1300" dirty="0" err="1"/>
              <a:t>cho</a:t>
            </a:r>
            <a:r>
              <a:rPr lang="en-US" sz="1300" dirty="0"/>
              <a:t> </a:t>
            </a:r>
            <a:r>
              <a:rPr lang="en-US" sz="1300" dirty="0" err="1"/>
              <a:t>lỗi</a:t>
            </a:r>
            <a:r>
              <a:rPr lang="en-US" sz="1300" dirty="0"/>
              <a:t> </a:t>
            </a:r>
            <a:r>
              <a:rPr lang="en-US" sz="1300" dirty="0" err="1"/>
              <a:t>máy</a:t>
            </a:r>
            <a:r>
              <a:rPr lang="en-US" sz="1300" dirty="0"/>
              <a:t> </a:t>
            </a:r>
            <a:r>
              <a:rPr lang="en-US" sz="1300" dirty="0" err="1"/>
              <a:t>chủ</a:t>
            </a:r>
            <a:r>
              <a:rPr lang="en-US" sz="1300" dirty="0"/>
              <a:t>) </a:t>
            </a:r>
            <a:r>
              <a:rPr lang="en-US" sz="1300" dirty="0" err="1"/>
              <a:t>để</a:t>
            </a:r>
            <a:r>
              <a:rPr lang="en-US" sz="1300" dirty="0"/>
              <a:t> </a:t>
            </a:r>
            <a:r>
              <a:rPr lang="en-US" sz="1300" dirty="0" err="1"/>
              <a:t>quản</a:t>
            </a:r>
            <a:r>
              <a:rPr lang="en-US" sz="1300" dirty="0"/>
              <a:t> </a:t>
            </a:r>
            <a:r>
              <a:rPr lang="en-US" sz="1300" dirty="0" err="1"/>
              <a:t>lý</a:t>
            </a:r>
            <a:r>
              <a:rPr lang="en-US" sz="1300" dirty="0"/>
              <a:t> </a:t>
            </a:r>
            <a:r>
              <a:rPr lang="en-US" sz="1300" dirty="0" err="1"/>
              <a:t>các</a:t>
            </a:r>
            <a:r>
              <a:rPr lang="en-US" sz="1300" dirty="0"/>
              <a:t> </a:t>
            </a:r>
            <a:r>
              <a:rPr lang="en-US" sz="1300" dirty="0" err="1"/>
              <a:t>kết</a:t>
            </a:r>
            <a:r>
              <a:rPr lang="en-US" sz="1300" dirty="0"/>
              <a:t> </a:t>
            </a:r>
            <a:r>
              <a:rPr lang="en-US" sz="1300" dirty="0" err="1"/>
              <a:t>quả</a:t>
            </a:r>
            <a:r>
              <a:rPr lang="en-US" sz="1300" dirty="0"/>
              <a:t> </a:t>
            </a:r>
            <a:r>
              <a:rPr lang="en-US" sz="1300" dirty="0" err="1"/>
              <a:t>khác</a:t>
            </a:r>
            <a:r>
              <a:rPr lang="en-US" sz="1300" dirty="0"/>
              <a:t> </a:t>
            </a:r>
            <a:r>
              <a:rPr lang="en-US" sz="1300" dirty="0" err="1"/>
              <a:t>nhau</a:t>
            </a:r>
            <a:r>
              <a:rPr lang="en-US" sz="1300" dirty="0"/>
              <a:t> </a:t>
            </a:r>
            <a:r>
              <a:rPr lang="en-US" sz="1300" dirty="0" err="1"/>
              <a:t>từ</a:t>
            </a:r>
            <a:r>
              <a:rPr lang="en-US" sz="1300" dirty="0"/>
              <a:t> </a:t>
            </a:r>
            <a:r>
              <a:rPr lang="en-US" sz="1300" dirty="0" err="1"/>
              <a:t>dịch</a:t>
            </a:r>
            <a:r>
              <a:rPr lang="en-US" sz="1300" dirty="0"/>
              <a:t> </a:t>
            </a:r>
            <a:r>
              <a:rPr lang="en-US" sz="1300" dirty="0" err="1"/>
              <a:t>vụ</a:t>
            </a:r>
            <a:r>
              <a:rPr lang="en-US" sz="1300" dirty="0"/>
              <a:t> </a:t>
            </a:r>
            <a:r>
              <a:rPr lang="en-US" sz="1300" dirty="0" err="1"/>
              <a:t>bên</a:t>
            </a:r>
            <a:r>
              <a:rPr lang="en-US" sz="1300" dirty="0"/>
              <a:t> </a:t>
            </a:r>
            <a:r>
              <a:rPr lang="en-US" sz="1300" dirty="0" err="1"/>
              <a:t>ngoài</a:t>
            </a:r>
            <a:r>
              <a:rPr lang="en-US" sz="1300" dirty="0"/>
              <a:t>.</a:t>
            </a:r>
          </a:p>
        </p:txBody>
      </p:sp>
      <p:sp>
        <p:nvSpPr>
          <p:cNvPr id="2" name="Arrow: Right 1">
            <a:extLst>
              <a:ext uri="{FF2B5EF4-FFF2-40B4-BE49-F238E27FC236}">
                <a16:creationId xmlns:a16="http://schemas.microsoft.com/office/drawing/2014/main" id="{62998282-8E0B-60E6-719F-7F8FC2B39097}"/>
              </a:ext>
            </a:extLst>
          </p:cNvPr>
          <p:cNvSpPr/>
          <p:nvPr/>
        </p:nvSpPr>
        <p:spPr>
          <a:xfrm>
            <a:off x="5390147" y="4177261"/>
            <a:ext cx="412511" cy="1530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539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612">
          <a:extLst>
            <a:ext uri="{FF2B5EF4-FFF2-40B4-BE49-F238E27FC236}">
              <a16:creationId xmlns:a16="http://schemas.microsoft.com/office/drawing/2014/main" id="{36A054AE-D667-DF12-D738-1BEB19111249}"/>
            </a:ext>
          </a:extLst>
        </p:cNvPr>
        <p:cNvGrpSpPr/>
        <p:nvPr/>
      </p:nvGrpSpPr>
      <p:grpSpPr>
        <a:xfrm>
          <a:off x="0" y="0"/>
          <a:ext cx="0" cy="0"/>
          <a:chOff x="0" y="0"/>
          <a:chExt cx="0" cy="0"/>
        </a:xfrm>
      </p:grpSpPr>
      <p:sp>
        <p:nvSpPr>
          <p:cNvPr id="1614" name="Google Shape;1614;p31">
            <a:extLst>
              <a:ext uri="{FF2B5EF4-FFF2-40B4-BE49-F238E27FC236}">
                <a16:creationId xmlns:a16="http://schemas.microsoft.com/office/drawing/2014/main" id="{B1168334-DF48-F090-22AD-F27586088FD5}"/>
              </a:ext>
            </a:extLst>
          </p:cNvPr>
          <p:cNvSpPr txBox="1">
            <a:spLocks noGrp="1"/>
          </p:cNvSpPr>
          <p:nvPr>
            <p:ph type="title"/>
          </p:nvPr>
        </p:nvSpPr>
        <p:spPr>
          <a:xfrm>
            <a:off x="444993" y="29269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bg2"/>
                </a:solidFill>
              </a:rPr>
              <a:t>2. Component Diagram</a:t>
            </a:r>
            <a:endParaRPr sz="1800" dirty="0">
              <a:solidFill>
                <a:schemeClr val="bg2"/>
              </a:solidFill>
            </a:endParaRPr>
          </a:p>
        </p:txBody>
      </p:sp>
      <p:pic>
        <p:nvPicPr>
          <p:cNvPr id="3" name="Picture 2">
            <a:extLst>
              <a:ext uri="{FF2B5EF4-FFF2-40B4-BE49-F238E27FC236}">
                <a16:creationId xmlns:a16="http://schemas.microsoft.com/office/drawing/2014/main" id="{8D6A340D-BAEA-A09F-C0AA-A9F33681AB90}"/>
              </a:ext>
            </a:extLst>
          </p:cNvPr>
          <p:cNvPicPr>
            <a:picLocks noChangeAspect="1"/>
          </p:cNvPicPr>
          <p:nvPr/>
        </p:nvPicPr>
        <p:blipFill>
          <a:blip r:embed="rId3"/>
          <a:stretch>
            <a:fillRect/>
          </a:stretch>
        </p:blipFill>
        <p:spPr>
          <a:xfrm>
            <a:off x="0" y="1407621"/>
            <a:ext cx="9144000" cy="3443189"/>
          </a:xfrm>
          <a:prstGeom prst="rect">
            <a:avLst/>
          </a:prstGeom>
        </p:spPr>
      </p:pic>
      <p:sp>
        <p:nvSpPr>
          <p:cNvPr id="6" name="Google Shape;1592;p30">
            <a:extLst>
              <a:ext uri="{FF2B5EF4-FFF2-40B4-BE49-F238E27FC236}">
                <a16:creationId xmlns:a16="http://schemas.microsoft.com/office/drawing/2014/main" id="{9FE930CE-3A58-B9D1-17D1-D3A960C00266}"/>
              </a:ext>
            </a:extLst>
          </p:cNvPr>
          <p:cNvSpPr txBox="1">
            <a:spLocks/>
          </p:cNvSpPr>
          <p:nvPr/>
        </p:nvSpPr>
        <p:spPr>
          <a:xfrm>
            <a:off x="3153518" y="860053"/>
            <a:ext cx="2836963" cy="57270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Màn</a:t>
            </a:r>
            <a:r>
              <a:rPr lang="en-US" sz="18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8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hình</a:t>
            </a:r>
            <a:r>
              <a:rPr lang="en-US" sz="18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8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trạng</a:t>
            </a:r>
            <a:r>
              <a:rPr lang="en-US" sz="18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800" b="1" dirty="0" err="1">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thái</a:t>
            </a:r>
            <a:r>
              <a:rPr lang="en-US" sz="1800" b="1"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 in</a:t>
            </a:r>
          </a:p>
        </p:txBody>
      </p:sp>
    </p:spTree>
    <p:extLst>
      <p:ext uri="{BB962C8B-B14F-4D97-AF65-F5344CB8AC3E}">
        <p14:creationId xmlns:p14="http://schemas.microsoft.com/office/powerpoint/2010/main" val="120927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28"/>
          <p:cNvSpPr txBox="1">
            <a:spLocks noGrp="1"/>
          </p:cNvSpPr>
          <p:nvPr>
            <p:ph type="title"/>
          </p:nvPr>
        </p:nvSpPr>
        <p:spPr>
          <a:xfrm>
            <a:off x="4130550" y="2355046"/>
            <a:ext cx="430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Requirement Elicitation</a:t>
            </a:r>
            <a:endParaRPr dirty="0"/>
          </a:p>
        </p:txBody>
      </p:sp>
      <p:sp>
        <p:nvSpPr>
          <p:cNvPr id="1290" name="Google Shape;1290;p28"/>
          <p:cNvSpPr txBox="1">
            <a:spLocks noGrp="1"/>
          </p:cNvSpPr>
          <p:nvPr>
            <p:ph type="title" idx="2"/>
          </p:nvPr>
        </p:nvSpPr>
        <p:spPr>
          <a:xfrm>
            <a:off x="4130550" y="1513246"/>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grpSp>
        <p:nvGrpSpPr>
          <p:cNvPr id="1291" name="Google Shape;1291;p28"/>
          <p:cNvGrpSpPr/>
          <p:nvPr/>
        </p:nvGrpSpPr>
        <p:grpSpPr>
          <a:xfrm>
            <a:off x="713237" y="1219150"/>
            <a:ext cx="2955370" cy="2463165"/>
            <a:chOff x="1136562" y="1210000"/>
            <a:chExt cx="2955370" cy="2463165"/>
          </a:xfrm>
        </p:grpSpPr>
        <p:sp>
          <p:nvSpPr>
            <p:cNvPr id="1292" name="Google Shape;1292;p28"/>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88">
          <a:extLst>
            <a:ext uri="{FF2B5EF4-FFF2-40B4-BE49-F238E27FC236}">
              <a16:creationId xmlns:a16="http://schemas.microsoft.com/office/drawing/2014/main" id="{7B4A27DF-F0A0-9753-E2C8-6B93EE3E83E2}"/>
            </a:ext>
          </a:extLst>
        </p:cNvPr>
        <p:cNvGrpSpPr/>
        <p:nvPr/>
      </p:nvGrpSpPr>
      <p:grpSpPr>
        <a:xfrm>
          <a:off x="0" y="0"/>
          <a:ext cx="0" cy="0"/>
          <a:chOff x="0" y="0"/>
          <a:chExt cx="0" cy="0"/>
        </a:xfrm>
      </p:grpSpPr>
      <p:sp>
        <p:nvSpPr>
          <p:cNvPr id="1289" name="Google Shape;1289;p28">
            <a:extLst>
              <a:ext uri="{FF2B5EF4-FFF2-40B4-BE49-F238E27FC236}">
                <a16:creationId xmlns:a16="http://schemas.microsoft.com/office/drawing/2014/main" id="{E83AA255-9070-682B-183B-281CB3D09811}"/>
              </a:ext>
            </a:extLst>
          </p:cNvPr>
          <p:cNvSpPr txBox="1">
            <a:spLocks noGrp="1"/>
          </p:cNvSpPr>
          <p:nvPr>
            <p:ph type="title"/>
          </p:nvPr>
        </p:nvSpPr>
        <p:spPr>
          <a:xfrm>
            <a:off x="4130550" y="2355046"/>
            <a:ext cx="501345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Implementation</a:t>
            </a:r>
            <a:endParaRPr dirty="0"/>
          </a:p>
        </p:txBody>
      </p:sp>
      <p:sp>
        <p:nvSpPr>
          <p:cNvPr id="1290" name="Google Shape;1290;p28">
            <a:extLst>
              <a:ext uri="{FF2B5EF4-FFF2-40B4-BE49-F238E27FC236}">
                <a16:creationId xmlns:a16="http://schemas.microsoft.com/office/drawing/2014/main" id="{EEF463A1-BFC1-41BD-B235-BAE430611E13}"/>
              </a:ext>
            </a:extLst>
          </p:cNvPr>
          <p:cNvSpPr txBox="1">
            <a:spLocks noGrp="1"/>
          </p:cNvSpPr>
          <p:nvPr>
            <p:ph type="title" idx="2"/>
          </p:nvPr>
        </p:nvSpPr>
        <p:spPr>
          <a:xfrm>
            <a:off x="4130550" y="1513246"/>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1291" name="Google Shape;1291;p28">
            <a:extLst>
              <a:ext uri="{FF2B5EF4-FFF2-40B4-BE49-F238E27FC236}">
                <a16:creationId xmlns:a16="http://schemas.microsoft.com/office/drawing/2014/main" id="{4E5D386D-E189-9F23-1AFE-8AD2A320BA63}"/>
              </a:ext>
            </a:extLst>
          </p:cNvPr>
          <p:cNvGrpSpPr/>
          <p:nvPr/>
        </p:nvGrpSpPr>
        <p:grpSpPr>
          <a:xfrm>
            <a:off x="713237" y="1219150"/>
            <a:ext cx="2955370" cy="2463165"/>
            <a:chOff x="1136562" y="1210000"/>
            <a:chExt cx="2955370" cy="2463165"/>
          </a:xfrm>
        </p:grpSpPr>
        <p:sp>
          <p:nvSpPr>
            <p:cNvPr id="1292" name="Google Shape;1292;p28">
              <a:extLst>
                <a:ext uri="{FF2B5EF4-FFF2-40B4-BE49-F238E27FC236}">
                  <a16:creationId xmlns:a16="http://schemas.microsoft.com/office/drawing/2014/main" id="{7182213F-EBE0-7A2E-0D72-29285E55E7B1}"/>
                </a:ext>
              </a:extLst>
            </p:cNvPr>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a:extLst>
                <a:ext uri="{FF2B5EF4-FFF2-40B4-BE49-F238E27FC236}">
                  <a16:creationId xmlns:a16="http://schemas.microsoft.com/office/drawing/2014/main" id="{B5BDD60E-83DF-1BF8-D698-E77CEE308C06}"/>
                </a:ext>
              </a:extLst>
            </p:cNvPr>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a:extLst>
                <a:ext uri="{FF2B5EF4-FFF2-40B4-BE49-F238E27FC236}">
                  <a16:creationId xmlns:a16="http://schemas.microsoft.com/office/drawing/2014/main" id="{37CDA969-EECF-392A-DAC7-FEEFECDAFA8F}"/>
                </a:ext>
              </a:extLst>
            </p:cNvPr>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a:extLst>
                <a:ext uri="{FF2B5EF4-FFF2-40B4-BE49-F238E27FC236}">
                  <a16:creationId xmlns:a16="http://schemas.microsoft.com/office/drawing/2014/main" id="{79112EB2-DF16-0931-D7EF-B629435C4F56}"/>
                </a:ext>
              </a:extLst>
            </p:cNvPr>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a:extLst>
                <a:ext uri="{FF2B5EF4-FFF2-40B4-BE49-F238E27FC236}">
                  <a16:creationId xmlns:a16="http://schemas.microsoft.com/office/drawing/2014/main" id="{01728E23-FAA8-013D-F15F-529683B33129}"/>
                </a:ext>
              </a:extLst>
            </p:cNvPr>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a:extLst>
                <a:ext uri="{FF2B5EF4-FFF2-40B4-BE49-F238E27FC236}">
                  <a16:creationId xmlns:a16="http://schemas.microsoft.com/office/drawing/2014/main" id="{8CBFEC6A-2BF8-2C03-BC71-6B6079618C98}"/>
                </a:ext>
              </a:extLst>
            </p:cNvPr>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a:extLst>
                <a:ext uri="{FF2B5EF4-FFF2-40B4-BE49-F238E27FC236}">
                  <a16:creationId xmlns:a16="http://schemas.microsoft.com/office/drawing/2014/main" id="{61CB285E-6BA1-B916-71EA-812157BBA9C9}"/>
                </a:ext>
              </a:extLst>
            </p:cNvPr>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a:extLst>
                <a:ext uri="{FF2B5EF4-FFF2-40B4-BE49-F238E27FC236}">
                  <a16:creationId xmlns:a16="http://schemas.microsoft.com/office/drawing/2014/main" id="{8738842A-9D18-4B56-F4F5-346525AACF40}"/>
                </a:ext>
              </a:extLst>
            </p:cNvPr>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a:extLst>
                <a:ext uri="{FF2B5EF4-FFF2-40B4-BE49-F238E27FC236}">
                  <a16:creationId xmlns:a16="http://schemas.microsoft.com/office/drawing/2014/main" id="{348329C5-C332-A97E-8F5F-E21B79C50F96}"/>
                </a:ext>
              </a:extLst>
            </p:cNvPr>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a:extLst>
                <a:ext uri="{FF2B5EF4-FFF2-40B4-BE49-F238E27FC236}">
                  <a16:creationId xmlns:a16="http://schemas.microsoft.com/office/drawing/2014/main" id="{CD21AEBE-C764-88BC-01DF-CEE127574793}"/>
                </a:ext>
              </a:extLst>
            </p:cNvPr>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a:extLst>
                <a:ext uri="{FF2B5EF4-FFF2-40B4-BE49-F238E27FC236}">
                  <a16:creationId xmlns:a16="http://schemas.microsoft.com/office/drawing/2014/main" id="{3450F58A-E6C7-5F5C-1068-119C4E86BD30}"/>
                </a:ext>
              </a:extLst>
            </p:cNvPr>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a:extLst>
                <a:ext uri="{FF2B5EF4-FFF2-40B4-BE49-F238E27FC236}">
                  <a16:creationId xmlns:a16="http://schemas.microsoft.com/office/drawing/2014/main" id="{711A6E2B-8CA1-DB02-6C5D-8B86A23029E9}"/>
                </a:ext>
              </a:extLst>
            </p:cNvPr>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a:extLst>
                <a:ext uri="{FF2B5EF4-FFF2-40B4-BE49-F238E27FC236}">
                  <a16:creationId xmlns:a16="http://schemas.microsoft.com/office/drawing/2014/main" id="{401AAD61-BD8E-0940-4AB9-AE48C687D2FC}"/>
                </a:ext>
              </a:extLst>
            </p:cNvPr>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a:extLst>
                <a:ext uri="{FF2B5EF4-FFF2-40B4-BE49-F238E27FC236}">
                  <a16:creationId xmlns:a16="http://schemas.microsoft.com/office/drawing/2014/main" id="{5FBC41A3-4771-F208-19C6-5707A0012055}"/>
                </a:ext>
              </a:extLst>
            </p:cNvPr>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a:extLst>
                <a:ext uri="{FF2B5EF4-FFF2-40B4-BE49-F238E27FC236}">
                  <a16:creationId xmlns:a16="http://schemas.microsoft.com/office/drawing/2014/main" id="{2C4652D3-E7A7-728B-8AEC-ECAD4716C4D5}"/>
                </a:ext>
              </a:extLst>
            </p:cNvPr>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a:extLst>
                <a:ext uri="{FF2B5EF4-FFF2-40B4-BE49-F238E27FC236}">
                  <a16:creationId xmlns:a16="http://schemas.microsoft.com/office/drawing/2014/main" id="{C10A9C80-D052-9603-95C1-F81747CCEA98}"/>
                </a:ext>
              </a:extLst>
            </p:cNvPr>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a:extLst>
                <a:ext uri="{FF2B5EF4-FFF2-40B4-BE49-F238E27FC236}">
                  <a16:creationId xmlns:a16="http://schemas.microsoft.com/office/drawing/2014/main" id="{29220CF2-C4B5-8547-A686-03B339BE9914}"/>
                </a:ext>
              </a:extLst>
            </p:cNvPr>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a:extLst>
                <a:ext uri="{FF2B5EF4-FFF2-40B4-BE49-F238E27FC236}">
                  <a16:creationId xmlns:a16="http://schemas.microsoft.com/office/drawing/2014/main" id="{6231CAA4-80A4-24D6-44C2-C549526357B0}"/>
                </a:ext>
              </a:extLst>
            </p:cNvPr>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a:extLst>
                <a:ext uri="{FF2B5EF4-FFF2-40B4-BE49-F238E27FC236}">
                  <a16:creationId xmlns:a16="http://schemas.microsoft.com/office/drawing/2014/main" id="{7D464297-D687-9043-E981-DEF72B3F0C2C}"/>
                </a:ext>
              </a:extLst>
            </p:cNvPr>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a:extLst>
                <a:ext uri="{FF2B5EF4-FFF2-40B4-BE49-F238E27FC236}">
                  <a16:creationId xmlns:a16="http://schemas.microsoft.com/office/drawing/2014/main" id="{F5622828-F185-6E92-4FE7-0D49D586B3D2}"/>
                </a:ext>
              </a:extLst>
            </p:cNvPr>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a:extLst>
                <a:ext uri="{FF2B5EF4-FFF2-40B4-BE49-F238E27FC236}">
                  <a16:creationId xmlns:a16="http://schemas.microsoft.com/office/drawing/2014/main" id="{A216B683-B6C8-177A-6874-2D204583F53C}"/>
                </a:ext>
              </a:extLst>
            </p:cNvPr>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a:extLst>
                <a:ext uri="{FF2B5EF4-FFF2-40B4-BE49-F238E27FC236}">
                  <a16:creationId xmlns:a16="http://schemas.microsoft.com/office/drawing/2014/main" id="{479B1C77-CC45-F85D-0B5C-44AE1760427D}"/>
                </a:ext>
              </a:extLst>
            </p:cNvPr>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a:extLst>
                <a:ext uri="{FF2B5EF4-FFF2-40B4-BE49-F238E27FC236}">
                  <a16:creationId xmlns:a16="http://schemas.microsoft.com/office/drawing/2014/main" id="{8FBFFF5B-D2D1-28FB-8B7C-DAF5D17E07C4}"/>
                </a:ext>
              </a:extLst>
            </p:cNvPr>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a:extLst>
                <a:ext uri="{FF2B5EF4-FFF2-40B4-BE49-F238E27FC236}">
                  <a16:creationId xmlns:a16="http://schemas.microsoft.com/office/drawing/2014/main" id="{8B777926-FDF4-215E-DB60-11E8532B470F}"/>
                </a:ext>
              </a:extLst>
            </p:cNvPr>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a:extLst>
                <a:ext uri="{FF2B5EF4-FFF2-40B4-BE49-F238E27FC236}">
                  <a16:creationId xmlns:a16="http://schemas.microsoft.com/office/drawing/2014/main" id="{4146E6AB-8135-4AD8-01F0-F5CCC1394554}"/>
                </a:ext>
              </a:extLst>
            </p:cNvPr>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a:extLst>
                <a:ext uri="{FF2B5EF4-FFF2-40B4-BE49-F238E27FC236}">
                  <a16:creationId xmlns:a16="http://schemas.microsoft.com/office/drawing/2014/main" id="{8F5057EA-7D15-6974-F26F-C9F35E934DF4}"/>
                </a:ext>
              </a:extLst>
            </p:cNvPr>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a:extLst>
                <a:ext uri="{FF2B5EF4-FFF2-40B4-BE49-F238E27FC236}">
                  <a16:creationId xmlns:a16="http://schemas.microsoft.com/office/drawing/2014/main" id="{0BE367B4-BCEF-6A44-DC5D-9B0090D8E12A}"/>
                </a:ext>
              </a:extLst>
            </p:cNvPr>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a:extLst>
                <a:ext uri="{FF2B5EF4-FFF2-40B4-BE49-F238E27FC236}">
                  <a16:creationId xmlns:a16="http://schemas.microsoft.com/office/drawing/2014/main" id="{1D0B4989-C9DA-E572-8194-C33C6CCF41D3}"/>
                </a:ext>
              </a:extLst>
            </p:cNvPr>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a:extLst>
                <a:ext uri="{FF2B5EF4-FFF2-40B4-BE49-F238E27FC236}">
                  <a16:creationId xmlns:a16="http://schemas.microsoft.com/office/drawing/2014/main" id="{3492256E-4924-3F87-E109-ED242FD02994}"/>
                </a:ext>
              </a:extLst>
            </p:cNvPr>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a:extLst>
                <a:ext uri="{FF2B5EF4-FFF2-40B4-BE49-F238E27FC236}">
                  <a16:creationId xmlns:a16="http://schemas.microsoft.com/office/drawing/2014/main" id="{C31B4F96-C0C0-6ABA-BA06-1A9095E20958}"/>
                </a:ext>
              </a:extLst>
            </p:cNvPr>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a:extLst>
                <a:ext uri="{FF2B5EF4-FFF2-40B4-BE49-F238E27FC236}">
                  <a16:creationId xmlns:a16="http://schemas.microsoft.com/office/drawing/2014/main" id="{EAE79DD0-0E6E-0D11-5FFC-4B7AF0ECF252}"/>
                </a:ext>
              </a:extLst>
            </p:cNvPr>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a:extLst>
                <a:ext uri="{FF2B5EF4-FFF2-40B4-BE49-F238E27FC236}">
                  <a16:creationId xmlns:a16="http://schemas.microsoft.com/office/drawing/2014/main" id="{FB088B5F-F742-DB4B-1759-41DE14373F96}"/>
                </a:ext>
              </a:extLst>
            </p:cNvPr>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a:extLst>
                <a:ext uri="{FF2B5EF4-FFF2-40B4-BE49-F238E27FC236}">
                  <a16:creationId xmlns:a16="http://schemas.microsoft.com/office/drawing/2014/main" id="{F6F85AAF-B9A9-AA25-063A-CB85500C91F5}"/>
                </a:ext>
              </a:extLst>
            </p:cNvPr>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a:extLst>
                <a:ext uri="{FF2B5EF4-FFF2-40B4-BE49-F238E27FC236}">
                  <a16:creationId xmlns:a16="http://schemas.microsoft.com/office/drawing/2014/main" id="{720A0FDA-BC88-2563-375E-9E7FEC3D0DF1}"/>
                </a:ext>
              </a:extLst>
            </p:cNvPr>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a:extLst>
                <a:ext uri="{FF2B5EF4-FFF2-40B4-BE49-F238E27FC236}">
                  <a16:creationId xmlns:a16="http://schemas.microsoft.com/office/drawing/2014/main" id="{42800825-5E15-38D6-4A5F-8F138F7CC85F}"/>
                </a:ext>
              </a:extLst>
            </p:cNvPr>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a:extLst>
                <a:ext uri="{FF2B5EF4-FFF2-40B4-BE49-F238E27FC236}">
                  <a16:creationId xmlns:a16="http://schemas.microsoft.com/office/drawing/2014/main" id="{A4C891FC-2EBD-084B-3E3A-14BF2878B86C}"/>
                </a:ext>
              </a:extLst>
            </p:cNvPr>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a:extLst>
                <a:ext uri="{FF2B5EF4-FFF2-40B4-BE49-F238E27FC236}">
                  <a16:creationId xmlns:a16="http://schemas.microsoft.com/office/drawing/2014/main" id="{8913C0BE-1D31-4789-A5CF-176EA174B343}"/>
                </a:ext>
              </a:extLst>
            </p:cNvPr>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a:extLst>
                <a:ext uri="{FF2B5EF4-FFF2-40B4-BE49-F238E27FC236}">
                  <a16:creationId xmlns:a16="http://schemas.microsoft.com/office/drawing/2014/main" id="{B4829DA4-8582-CD30-832A-78173280BDE3}"/>
                </a:ext>
              </a:extLst>
            </p:cNvPr>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a:extLst>
                <a:ext uri="{FF2B5EF4-FFF2-40B4-BE49-F238E27FC236}">
                  <a16:creationId xmlns:a16="http://schemas.microsoft.com/office/drawing/2014/main" id="{D6D1B7D6-F867-F7BD-B3AD-9938BF819D43}"/>
                </a:ext>
              </a:extLst>
            </p:cNvPr>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a:extLst>
                <a:ext uri="{FF2B5EF4-FFF2-40B4-BE49-F238E27FC236}">
                  <a16:creationId xmlns:a16="http://schemas.microsoft.com/office/drawing/2014/main" id="{96CFA26D-E47B-D300-5E2F-546693A78E8E}"/>
                </a:ext>
              </a:extLst>
            </p:cNvPr>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a:extLst>
                <a:ext uri="{FF2B5EF4-FFF2-40B4-BE49-F238E27FC236}">
                  <a16:creationId xmlns:a16="http://schemas.microsoft.com/office/drawing/2014/main" id="{84F30D5C-42D7-B310-2EEB-8B9F0A08F15C}"/>
                </a:ext>
              </a:extLst>
            </p:cNvPr>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a:extLst>
                <a:ext uri="{FF2B5EF4-FFF2-40B4-BE49-F238E27FC236}">
                  <a16:creationId xmlns:a16="http://schemas.microsoft.com/office/drawing/2014/main" id="{5BEF2220-A7E9-96BB-28D1-B0838D45CE84}"/>
                </a:ext>
              </a:extLst>
            </p:cNvPr>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a:extLst>
                <a:ext uri="{FF2B5EF4-FFF2-40B4-BE49-F238E27FC236}">
                  <a16:creationId xmlns:a16="http://schemas.microsoft.com/office/drawing/2014/main" id="{BD25C282-3607-8F8A-7E87-801509FEC624}"/>
                </a:ext>
              </a:extLst>
            </p:cNvPr>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a:extLst>
                <a:ext uri="{FF2B5EF4-FFF2-40B4-BE49-F238E27FC236}">
                  <a16:creationId xmlns:a16="http://schemas.microsoft.com/office/drawing/2014/main" id="{816F161D-263B-F0FC-1B33-A40CE9BF6C45}"/>
                </a:ext>
              </a:extLst>
            </p:cNvPr>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a:extLst>
                <a:ext uri="{FF2B5EF4-FFF2-40B4-BE49-F238E27FC236}">
                  <a16:creationId xmlns:a16="http://schemas.microsoft.com/office/drawing/2014/main" id="{9424EA8B-4635-094E-679A-6A780B32A261}"/>
                </a:ext>
              </a:extLst>
            </p:cNvPr>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a:extLst>
                <a:ext uri="{FF2B5EF4-FFF2-40B4-BE49-F238E27FC236}">
                  <a16:creationId xmlns:a16="http://schemas.microsoft.com/office/drawing/2014/main" id="{975FC9A7-2B53-B328-A49A-D94E2F596C85}"/>
                </a:ext>
              </a:extLst>
            </p:cNvPr>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a:extLst>
                <a:ext uri="{FF2B5EF4-FFF2-40B4-BE49-F238E27FC236}">
                  <a16:creationId xmlns:a16="http://schemas.microsoft.com/office/drawing/2014/main" id="{84BFEFCF-EACB-3C0F-4F1B-CDAD025370CC}"/>
                </a:ext>
              </a:extLst>
            </p:cNvPr>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a:extLst>
                <a:ext uri="{FF2B5EF4-FFF2-40B4-BE49-F238E27FC236}">
                  <a16:creationId xmlns:a16="http://schemas.microsoft.com/office/drawing/2014/main" id="{ED4701EE-B303-BFA3-B552-4CC3F13FB9B9}"/>
                </a:ext>
              </a:extLst>
            </p:cNvPr>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a:extLst>
                <a:ext uri="{FF2B5EF4-FFF2-40B4-BE49-F238E27FC236}">
                  <a16:creationId xmlns:a16="http://schemas.microsoft.com/office/drawing/2014/main" id="{317E9EBB-39AE-7B2F-A517-8EBC1B04C3BF}"/>
                </a:ext>
              </a:extLst>
            </p:cNvPr>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a:extLst>
                <a:ext uri="{FF2B5EF4-FFF2-40B4-BE49-F238E27FC236}">
                  <a16:creationId xmlns:a16="http://schemas.microsoft.com/office/drawing/2014/main" id="{4F6DD767-614C-0387-45C2-78C6496C80B9}"/>
                </a:ext>
              </a:extLst>
            </p:cNvPr>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a:extLst>
                <a:ext uri="{FF2B5EF4-FFF2-40B4-BE49-F238E27FC236}">
                  <a16:creationId xmlns:a16="http://schemas.microsoft.com/office/drawing/2014/main" id="{129A9C50-6A16-2996-E130-8A15F463A289}"/>
                </a:ext>
              </a:extLst>
            </p:cNvPr>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a:extLst>
                <a:ext uri="{FF2B5EF4-FFF2-40B4-BE49-F238E27FC236}">
                  <a16:creationId xmlns:a16="http://schemas.microsoft.com/office/drawing/2014/main" id="{B9A56417-F60B-7C5F-0E0D-4E6E3587DBF1}"/>
                </a:ext>
              </a:extLst>
            </p:cNvPr>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a:extLst>
                <a:ext uri="{FF2B5EF4-FFF2-40B4-BE49-F238E27FC236}">
                  <a16:creationId xmlns:a16="http://schemas.microsoft.com/office/drawing/2014/main" id="{E3686207-83FB-2EB4-573A-9F405FF8EDD2}"/>
                </a:ext>
              </a:extLst>
            </p:cNvPr>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a:extLst>
                <a:ext uri="{FF2B5EF4-FFF2-40B4-BE49-F238E27FC236}">
                  <a16:creationId xmlns:a16="http://schemas.microsoft.com/office/drawing/2014/main" id="{5B856D23-1129-E8DB-0E8D-BFF92772EF7C}"/>
                </a:ext>
              </a:extLst>
            </p:cNvPr>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a:extLst>
                <a:ext uri="{FF2B5EF4-FFF2-40B4-BE49-F238E27FC236}">
                  <a16:creationId xmlns:a16="http://schemas.microsoft.com/office/drawing/2014/main" id="{2992B66A-34DA-09BB-8716-E4F95F804B9D}"/>
                </a:ext>
              </a:extLst>
            </p:cNvPr>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a:extLst>
                <a:ext uri="{FF2B5EF4-FFF2-40B4-BE49-F238E27FC236}">
                  <a16:creationId xmlns:a16="http://schemas.microsoft.com/office/drawing/2014/main" id="{CCDA9725-C8C6-D042-467A-8212E43DDE25}"/>
                </a:ext>
              </a:extLst>
            </p:cNvPr>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a:extLst>
                <a:ext uri="{FF2B5EF4-FFF2-40B4-BE49-F238E27FC236}">
                  <a16:creationId xmlns:a16="http://schemas.microsoft.com/office/drawing/2014/main" id="{53DFA626-5663-F1BB-AEE5-1DA26000251A}"/>
                </a:ext>
              </a:extLst>
            </p:cNvPr>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a:extLst>
                <a:ext uri="{FF2B5EF4-FFF2-40B4-BE49-F238E27FC236}">
                  <a16:creationId xmlns:a16="http://schemas.microsoft.com/office/drawing/2014/main" id="{E4CFB8BB-B280-1FC7-755D-86690BB4D522}"/>
                </a:ext>
              </a:extLst>
            </p:cNvPr>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a:extLst>
                <a:ext uri="{FF2B5EF4-FFF2-40B4-BE49-F238E27FC236}">
                  <a16:creationId xmlns:a16="http://schemas.microsoft.com/office/drawing/2014/main" id="{66A45156-2B25-66F4-EDBB-0F9FA8B104B8}"/>
                </a:ext>
              </a:extLst>
            </p:cNvPr>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a:extLst>
                <a:ext uri="{FF2B5EF4-FFF2-40B4-BE49-F238E27FC236}">
                  <a16:creationId xmlns:a16="http://schemas.microsoft.com/office/drawing/2014/main" id="{DBC43466-67C1-3FBA-1896-1E09F1B17E43}"/>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a:extLst>
                <a:ext uri="{FF2B5EF4-FFF2-40B4-BE49-F238E27FC236}">
                  <a16:creationId xmlns:a16="http://schemas.microsoft.com/office/drawing/2014/main" id="{D0CD85B1-45AF-42DF-4BE8-47395C746CCF}"/>
                </a:ext>
              </a:extLst>
            </p:cNvPr>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a:extLst>
                <a:ext uri="{FF2B5EF4-FFF2-40B4-BE49-F238E27FC236}">
                  <a16:creationId xmlns:a16="http://schemas.microsoft.com/office/drawing/2014/main" id="{E6D1883D-1C2E-7709-1E89-74DDF06D9AE6}"/>
                </a:ext>
              </a:extLst>
            </p:cNvPr>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a:extLst>
                <a:ext uri="{FF2B5EF4-FFF2-40B4-BE49-F238E27FC236}">
                  <a16:creationId xmlns:a16="http://schemas.microsoft.com/office/drawing/2014/main" id="{96DDC070-D7FB-D0CC-B6FC-900EA290109B}"/>
                </a:ext>
              </a:extLst>
            </p:cNvPr>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a:extLst>
                <a:ext uri="{FF2B5EF4-FFF2-40B4-BE49-F238E27FC236}">
                  <a16:creationId xmlns:a16="http://schemas.microsoft.com/office/drawing/2014/main" id="{2F919644-6383-628B-0A0C-97EF69A07DA0}"/>
                </a:ext>
              </a:extLst>
            </p:cNvPr>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a:extLst>
                <a:ext uri="{FF2B5EF4-FFF2-40B4-BE49-F238E27FC236}">
                  <a16:creationId xmlns:a16="http://schemas.microsoft.com/office/drawing/2014/main" id="{CDE21A38-35F9-E1F3-37E2-BE8D3972DB23}"/>
                </a:ext>
              </a:extLst>
            </p:cNvPr>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a:extLst>
                <a:ext uri="{FF2B5EF4-FFF2-40B4-BE49-F238E27FC236}">
                  <a16:creationId xmlns:a16="http://schemas.microsoft.com/office/drawing/2014/main" id="{CB6DB4C2-CCCE-657C-E866-11D6DA49D3FE}"/>
                </a:ext>
              </a:extLst>
            </p:cNvPr>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a:extLst>
                <a:ext uri="{FF2B5EF4-FFF2-40B4-BE49-F238E27FC236}">
                  <a16:creationId xmlns:a16="http://schemas.microsoft.com/office/drawing/2014/main" id="{EB702EC8-BD9D-78B8-AC0C-3F18A9DC835B}"/>
                </a:ext>
              </a:extLst>
            </p:cNvPr>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a:extLst>
                <a:ext uri="{FF2B5EF4-FFF2-40B4-BE49-F238E27FC236}">
                  <a16:creationId xmlns:a16="http://schemas.microsoft.com/office/drawing/2014/main" id="{91719D81-FE63-0C9C-C415-2364AEF5A142}"/>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a:extLst>
                <a:ext uri="{FF2B5EF4-FFF2-40B4-BE49-F238E27FC236}">
                  <a16:creationId xmlns:a16="http://schemas.microsoft.com/office/drawing/2014/main" id="{AE229F8B-A2F0-E9F4-0969-BF98CAB344DA}"/>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a:extLst>
                <a:ext uri="{FF2B5EF4-FFF2-40B4-BE49-F238E27FC236}">
                  <a16:creationId xmlns:a16="http://schemas.microsoft.com/office/drawing/2014/main" id="{E3FB5D49-195B-F314-F8F1-A552AACBCB4D}"/>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a:extLst>
                <a:ext uri="{FF2B5EF4-FFF2-40B4-BE49-F238E27FC236}">
                  <a16:creationId xmlns:a16="http://schemas.microsoft.com/office/drawing/2014/main" id="{64EE16C6-1B04-75F1-1F99-13A573DBD9CF}"/>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a:extLst>
                <a:ext uri="{FF2B5EF4-FFF2-40B4-BE49-F238E27FC236}">
                  <a16:creationId xmlns:a16="http://schemas.microsoft.com/office/drawing/2014/main" id="{2BF2C6C5-9A19-38EE-59F7-7C2AE2F314B7}"/>
                </a:ext>
              </a:extLst>
            </p:cNvPr>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a:extLst>
                <a:ext uri="{FF2B5EF4-FFF2-40B4-BE49-F238E27FC236}">
                  <a16:creationId xmlns:a16="http://schemas.microsoft.com/office/drawing/2014/main" id="{A0399EC6-134F-D071-2DA5-09F188CDF8EA}"/>
                </a:ext>
              </a:extLst>
            </p:cNvPr>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a:extLst>
                <a:ext uri="{FF2B5EF4-FFF2-40B4-BE49-F238E27FC236}">
                  <a16:creationId xmlns:a16="http://schemas.microsoft.com/office/drawing/2014/main" id="{59E6C9A6-082E-9D80-F00E-434910EAF0B9}"/>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a:extLst>
                <a:ext uri="{FF2B5EF4-FFF2-40B4-BE49-F238E27FC236}">
                  <a16:creationId xmlns:a16="http://schemas.microsoft.com/office/drawing/2014/main" id="{F031D616-2394-E1BA-3611-390443DA3300}"/>
                </a:ext>
              </a:extLst>
            </p:cNvPr>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a:extLst>
                <a:ext uri="{FF2B5EF4-FFF2-40B4-BE49-F238E27FC236}">
                  <a16:creationId xmlns:a16="http://schemas.microsoft.com/office/drawing/2014/main" id="{4DF568E7-2409-9054-3714-0DB58F03C1FD}"/>
                </a:ext>
              </a:extLst>
            </p:cNvPr>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a:extLst>
                <a:ext uri="{FF2B5EF4-FFF2-40B4-BE49-F238E27FC236}">
                  <a16:creationId xmlns:a16="http://schemas.microsoft.com/office/drawing/2014/main" id="{BF80E3C1-DEFB-A0AE-27DA-8DDB1CE0D9FF}"/>
                </a:ext>
              </a:extLst>
            </p:cNvPr>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a:extLst>
                <a:ext uri="{FF2B5EF4-FFF2-40B4-BE49-F238E27FC236}">
                  <a16:creationId xmlns:a16="http://schemas.microsoft.com/office/drawing/2014/main" id="{3D617882-0F5B-4D3A-7E13-C790022ABAE2}"/>
                </a:ext>
              </a:extLst>
            </p:cNvPr>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a:extLst>
                <a:ext uri="{FF2B5EF4-FFF2-40B4-BE49-F238E27FC236}">
                  <a16:creationId xmlns:a16="http://schemas.microsoft.com/office/drawing/2014/main" id="{A6544303-B5DF-4162-07D0-20580AF4551C}"/>
                </a:ext>
              </a:extLst>
            </p:cNvPr>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a:extLst>
                <a:ext uri="{FF2B5EF4-FFF2-40B4-BE49-F238E27FC236}">
                  <a16:creationId xmlns:a16="http://schemas.microsoft.com/office/drawing/2014/main" id="{41850839-3EB2-E94B-4B22-43773741E074}"/>
                </a:ext>
              </a:extLst>
            </p:cNvPr>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a:extLst>
                <a:ext uri="{FF2B5EF4-FFF2-40B4-BE49-F238E27FC236}">
                  <a16:creationId xmlns:a16="http://schemas.microsoft.com/office/drawing/2014/main" id="{7FFCCA11-5CC6-16A8-7DAA-4EEC56427537}"/>
                </a:ext>
              </a:extLst>
            </p:cNvPr>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a:extLst>
                <a:ext uri="{FF2B5EF4-FFF2-40B4-BE49-F238E27FC236}">
                  <a16:creationId xmlns:a16="http://schemas.microsoft.com/office/drawing/2014/main" id="{9382525A-A3DF-A6F5-98A4-A1B996A51578}"/>
                </a:ext>
              </a:extLst>
            </p:cNvPr>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a:extLst>
                <a:ext uri="{FF2B5EF4-FFF2-40B4-BE49-F238E27FC236}">
                  <a16:creationId xmlns:a16="http://schemas.microsoft.com/office/drawing/2014/main" id="{29428F22-9654-6501-31A6-D9CFAC9518E6}"/>
                </a:ext>
              </a:extLst>
            </p:cNvPr>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a:extLst>
                <a:ext uri="{FF2B5EF4-FFF2-40B4-BE49-F238E27FC236}">
                  <a16:creationId xmlns:a16="http://schemas.microsoft.com/office/drawing/2014/main" id="{83E55E83-6A45-3021-0B9E-56EFDBCE73F6}"/>
                </a:ext>
              </a:extLst>
            </p:cNvPr>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a:extLst>
                <a:ext uri="{FF2B5EF4-FFF2-40B4-BE49-F238E27FC236}">
                  <a16:creationId xmlns:a16="http://schemas.microsoft.com/office/drawing/2014/main" id="{D24991CB-CC2D-A5F3-32C5-19337B62E332}"/>
                </a:ext>
              </a:extLst>
            </p:cNvPr>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a:extLst>
                <a:ext uri="{FF2B5EF4-FFF2-40B4-BE49-F238E27FC236}">
                  <a16:creationId xmlns:a16="http://schemas.microsoft.com/office/drawing/2014/main" id="{D4EDD212-6631-9585-C43E-61CFF9765409}"/>
                </a:ext>
              </a:extLst>
            </p:cNvPr>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a:extLst>
                <a:ext uri="{FF2B5EF4-FFF2-40B4-BE49-F238E27FC236}">
                  <a16:creationId xmlns:a16="http://schemas.microsoft.com/office/drawing/2014/main" id="{AC3EB33F-38C2-1B98-3D1E-DFE33380D73C}"/>
                </a:ext>
              </a:extLst>
            </p:cNvPr>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a:extLst>
                <a:ext uri="{FF2B5EF4-FFF2-40B4-BE49-F238E27FC236}">
                  <a16:creationId xmlns:a16="http://schemas.microsoft.com/office/drawing/2014/main" id="{74046B45-6719-A720-37EE-CED41B1BED42}"/>
                </a:ext>
              </a:extLst>
            </p:cNvPr>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a:extLst>
                <a:ext uri="{FF2B5EF4-FFF2-40B4-BE49-F238E27FC236}">
                  <a16:creationId xmlns:a16="http://schemas.microsoft.com/office/drawing/2014/main" id="{B47118FE-D150-E5B9-7A1F-84E2780BAA27}"/>
                </a:ext>
              </a:extLst>
            </p:cNvPr>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a:extLst>
                <a:ext uri="{FF2B5EF4-FFF2-40B4-BE49-F238E27FC236}">
                  <a16:creationId xmlns:a16="http://schemas.microsoft.com/office/drawing/2014/main" id="{03DAE986-90B2-1950-3C9C-7CA7C48C94B1}"/>
                </a:ext>
              </a:extLst>
            </p:cNvPr>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a:extLst>
                <a:ext uri="{FF2B5EF4-FFF2-40B4-BE49-F238E27FC236}">
                  <a16:creationId xmlns:a16="http://schemas.microsoft.com/office/drawing/2014/main" id="{2093B5BA-9F91-A955-2707-8F86D774B994}"/>
                </a:ext>
              </a:extLst>
            </p:cNvPr>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a:extLst>
                <a:ext uri="{FF2B5EF4-FFF2-40B4-BE49-F238E27FC236}">
                  <a16:creationId xmlns:a16="http://schemas.microsoft.com/office/drawing/2014/main" id="{5BA1CC02-1855-D8FB-4253-83332492C439}"/>
                </a:ext>
              </a:extLst>
            </p:cNvPr>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a:extLst>
                <a:ext uri="{FF2B5EF4-FFF2-40B4-BE49-F238E27FC236}">
                  <a16:creationId xmlns:a16="http://schemas.microsoft.com/office/drawing/2014/main" id="{D80DF004-516A-81D2-AC4E-1C2C4B6CDAFF}"/>
                </a:ext>
              </a:extLst>
            </p:cNvPr>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a:extLst>
                <a:ext uri="{FF2B5EF4-FFF2-40B4-BE49-F238E27FC236}">
                  <a16:creationId xmlns:a16="http://schemas.microsoft.com/office/drawing/2014/main" id="{4F46AB11-C08E-D1BC-4BA6-1818B76F1DBC}"/>
                </a:ext>
              </a:extLst>
            </p:cNvPr>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a:extLst>
                <a:ext uri="{FF2B5EF4-FFF2-40B4-BE49-F238E27FC236}">
                  <a16:creationId xmlns:a16="http://schemas.microsoft.com/office/drawing/2014/main" id="{B6C033FD-F743-D38B-3C08-C4F13F7F7854}"/>
                </a:ext>
              </a:extLst>
            </p:cNvPr>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a:extLst>
                <a:ext uri="{FF2B5EF4-FFF2-40B4-BE49-F238E27FC236}">
                  <a16:creationId xmlns:a16="http://schemas.microsoft.com/office/drawing/2014/main" id="{890ACC97-47C6-8695-CC7B-6DFC512E4021}"/>
                </a:ext>
              </a:extLst>
            </p:cNvPr>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a:extLst>
                <a:ext uri="{FF2B5EF4-FFF2-40B4-BE49-F238E27FC236}">
                  <a16:creationId xmlns:a16="http://schemas.microsoft.com/office/drawing/2014/main" id="{D8A8A60C-1A5E-8B8D-DC7C-2FE3F06567DF}"/>
                </a:ext>
              </a:extLst>
            </p:cNvPr>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a:extLst>
                <a:ext uri="{FF2B5EF4-FFF2-40B4-BE49-F238E27FC236}">
                  <a16:creationId xmlns:a16="http://schemas.microsoft.com/office/drawing/2014/main" id="{23127DB2-7FA9-5D82-704E-C104434EB609}"/>
                </a:ext>
              </a:extLst>
            </p:cNvPr>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a:extLst>
                <a:ext uri="{FF2B5EF4-FFF2-40B4-BE49-F238E27FC236}">
                  <a16:creationId xmlns:a16="http://schemas.microsoft.com/office/drawing/2014/main" id="{36B4FFE1-D13C-56C2-BD43-AA9039B57685}"/>
                </a:ext>
              </a:extLst>
            </p:cNvPr>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a:extLst>
                <a:ext uri="{FF2B5EF4-FFF2-40B4-BE49-F238E27FC236}">
                  <a16:creationId xmlns:a16="http://schemas.microsoft.com/office/drawing/2014/main" id="{E2E7CA8F-C30E-BB0A-983C-D717C3DE1D96}"/>
                </a:ext>
              </a:extLst>
            </p:cNvPr>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a:extLst>
                <a:ext uri="{FF2B5EF4-FFF2-40B4-BE49-F238E27FC236}">
                  <a16:creationId xmlns:a16="http://schemas.microsoft.com/office/drawing/2014/main" id="{DE3AD8B8-04B8-7CC5-C7FE-4310264E4EF0}"/>
                </a:ext>
              </a:extLst>
            </p:cNvPr>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a:extLst>
                <a:ext uri="{FF2B5EF4-FFF2-40B4-BE49-F238E27FC236}">
                  <a16:creationId xmlns:a16="http://schemas.microsoft.com/office/drawing/2014/main" id="{0906F27A-7DC9-8A44-515F-EBD756983E10}"/>
                </a:ext>
              </a:extLst>
            </p:cNvPr>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a:extLst>
                <a:ext uri="{FF2B5EF4-FFF2-40B4-BE49-F238E27FC236}">
                  <a16:creationId xmlns:a16="http://schemas.microsoft.com/office/drawing/2014/main" id="{3E874D91-7AF7-D9CB-0E51-69D240F544B7}"/>
                </a:ext>
              </a:extLst>
            </p:cNvPr>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a:extLst>
                <a:ext uri="{FF2B5EF4-FFF2-40B4-BE49-F238E27FC236}">
                  <a16:creationId xmlns:a16="http://schemas.microsoft.com/office/drawing/2014/main" id="{11A133B6-58EE-9A8D-69C5-9EB6EA105020}"/>
                </a:ext>
              </a:extLst>
            </p:cNvPr>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a:extLst>
                <a:ext uri="{FF2B5EF4-FFF2-40B4-BE49-F238E27FC236}">
                  <a16:creationId xmlns:a16="http://schemas.microsoft.com/office/drawing/2014/main" id="{CF4BEF3F-75A4-0BC4-2F61-764CDB23B54C}"/>
                </a:ext>
              </a:extLst>
            </p:cNvPr>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a:extLst>
                <a:ext uri="{FF2B5EF4-FFF2-40B4-BE49-F238E27FC236}">
                  <a16:creationId xmlns:a16="http://schemas.microsoft.com/office/drawing/2014/main" id="{7A0AB7C9-2023-9E0F-5ED1-ECCD817079B7}"/>
                </a:ext>
              </a:extLst>
            </p:cNvPr>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a:extLst>
                <a:ext uri="{FF2B5EF4-FFF2-40B4-BE49-F238E27FC236}">
                  <a16:creationId xmlns:a16="http://schemas.microsoft.com/office/drawing/2014/main" id="{F647B4F1-2269-57FF-D2A0-EB7EDCFEDCE4}"/>
                </a:ext>
              </a:extLst>
            </p:cNvPr>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a:extLst>
                <a:ext uri="{FF2B5EF4-FFF2-40B4-BE49-F238E27FC236}">
                  <a16:creationId xmlns:a16="http://schemas.microsoft.com/office/drawing/2014/main" id="{415B7ADB-3EE3-93E4-B98A-D62147DC160B}"/>
                </a:ext>
              </a:extLst>
            </p:cNvPr>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a:extLst>
                <a:ext uri="{FF2B5EF4-FFF2-40B4-BE49-F238E27FC236}">
                  <a16:creationId xmlns:a16="http://schemas.microsoft.com/office/drawing/2014/main" id="{547407CA-5257-E3C8-7D61-B68AE2EF5B29}"/>
                </a:ext>
              </a:extLst>
            </p:cNvPr>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a:extLst>
                <a:ext uri="{FF2B5EF4-FFF2-40B4-BE49-F238E27FC236}">
                  <a16:creationId xmlns:a16="http://schemas.microsoft.com/office/drawing/2014/main" id="{5D7857E1-5D27-A937-27DF-96B9326F9179}"/>
                </a:ext>
              </a:extLst>
            </p:cNvPr>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a:extLst>
                <a:ext uri="{FF2B5EF4-FFF2-40B4-BE49-F238E27FC236}">
                  <a16:creationId xmlns:a16="http://schemas.microsoft.com/office/drawing/2014/main" id="{00092074-CE39-951F-6560-3B6C4B126B4C}"/>
                </a:ext>
              </a:extLst>
            </p:cNvPr>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a:extLst>
                <a:ext uri="{FF2B5EF4-FFF2-40B4-BE49-F238E27FC236}">
                  <a16:creationId xmlns:a16="http://schemas.microsoft.com/office/drawing/2014/main" id="{A5B680D3-D4E2-D77E-0201-AD4CE598A170}"/>
                </a:ext>
              </a:extLst>
            </p:cNvPr>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a:extLst>
                <a:ext uri="{FF2B5EF4-FFF2-40B4-BE49-F238E27FC236}">
                  <a16:creationId xmlns:a16="http://schemas.microsoft.com/office/drawing/2014/main" id="{EB4C3CED-809C-2FB8-01CB-85788914B76A}"/>
                </a:ext>
              </a:extLst>
            </p:cNvPr>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a:extLst>
                <a:ext uri="{FF2B5EF4-FFF2-40B4-BE49-F238E27FC236}">
                  <a16:creationId xmlns:a16="http://schemas.microsoft.com/office/drawing/2014/main" id="{44B7622B-1634-AC88-5886-F811B6587762}"/>
                </a:ext>
              </a:extLst>
            </p:cNvPr>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a:extLst>
                <a:ext uri="{FF2B5EF4-FFF2-40B4-BE49-F238E27FC236}">
                  <a16:creationId xmlns:a16="http://schemas.microsoft.com/office/drawing/2014/main" id="{4DC3D968-BDD5-AA84-88E1-ACDD2CAC6EA9}"/>
                </a:ext>
              </a:extLst>
            </p:cNvPr>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a:extLst>
                <a:ext uri="{FF2B5EF4-FFF2-40B4-BE49-F238E27FC236}">
                  <a16:creationId xmlns:a16="http://schemas.microsoft.com/office/drawing/2014/main" id="{B71EE682-FA43-388A-EBB8-2CBF648284B8}"/>
                </a:ext>
              </a:extLst>
            </p:cNvPr>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a:extLst>
                <a:ext uri="{FF2B5EF4-FFF2-40B4-BE49-F238E27FC236}">
                  <a16:creationId xmlns:a16="http://schemas.microsoft.com/office/drawing/2014/main" id="{511CE74B-DF91-44A5-10B7-CDD41ED5801E}"/>
                </a:ext>
              </a:extLst>
            </p:cNvPr>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a:extLst>
                <a:ext uri="{FF2B5EF4-FFF2-40B4-BE49-F238E27FC236}">
                  <a16:creationId xmlns:a16="http://schemas.microsoft.com/office/drawing/2014/main" id="{8508816B-2C4D-D5CB-1F63-898757A2E26F}"/>
                </a:ext>
              </a:extLst>
            </p:cNvPr>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a:extLst>
                <a:ext uri="{FF2B5EF4-FFF2-40B4-BE49-F238E27FC236}">
                  <a16:creationId xmlns:a16="http://schemas.microsoft.com/office/drawing/2014/main" id="{53D21064-FB3A-D48E-2478-4D1B8B4D9F2F}"/>
                </a:ext>
              </a:extLst>
            </p:cNvPr>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a:extLst>
                <a:ext uri="{FF2B5EF4-FFF2-40B4-BE49-F238E27FC236}">
                  <a16:creationId xmlns:a16="http://schemas.microsoft.com/office/drawing/2014/main" id="{D2DDE904-99B1-9F67-151E-445E385B6C13}"/>
                </a:ext>
              </a:extLst>
            </p:cNvPr>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a:extLst>
                <a:ext uri="{FF2B5EF4-FFF2-40B4-BE49-F238E27FC236}">
                  <a16:creationId xmlns:a16="http://schemas.microsoft.com/office/drawing/2014/main" id="{45F77B12-73E5-D34B-FBDC-129EF1C614A4}"/>
                </a:ext>
              </a:extLst>
            </p:cNvPr>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a:extLst>
                <a:ext uri="{FF2B5EF4-FFF2-40B4-BE49-F238E27FC236}">
                  <a16:creationId xmlns:a16="http://schemas.microsoft.com/office/drawing/2014/main" id="{2FDCAF09-3816-3151-E134-66FB73E3714E}"/>
                </a:ext>
              </a:extLst>
            </p:cNvPr>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a:extLst>
                <a:ext uri="{FF2B5EF4-FFF2-40B4-BE49-F238E27FC236}">
                  <a16:creationId xmlns:a16="http://schemas.microsoft.com/office/drawing/2014/main" id="{362D9BE2-FF15-52A1-9888-6791D7AF29D4}"/>
                </a:ext>
              </a:extLst>
            </p:cNvPr>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a:extLst>
                <a:ext uri="{FF2B5EF4-FFF2-40B4-BE49-F238E27FC236}">
                  <a16:creationId xmlns:a16="http://schemas.microsoft.com/office/drawing/2014/main" id="{04741EDC-5B6E-E3A5-28E0-56E9DEDC404C}"/>
                </a:ext>
              </a:extLst>
            </p:cNvPr>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a:extLst>
                <a:ext uri="{FF2B5EF4-FFF2-40B4-BE49-F238E27FC236}">
                  <a16:creationId xmlns:a16="http://schemas.microsoft.com/office/drawing/2014/main" id="{2BF4FFB0-F210-DD22-4734-8CB0E1A313EE}"/>
                </a:ext>
              </a:extLst>
            </p:cNvPr>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a:extLst>
                <a:ext uri="{FF2B5EF4-FFF2-40B4-BE49-F238E27FC236}">
                  <a16:creationId xmlns:a16="http://schemas.microsoft.com/office/drawing/2014/main" id="{D46F1941-44EF-6CE2-D23F-AEF715398F2B}"/>
                </a:ext>
              </a:extLst>
            </p:cNvPr>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a:extLst>
                <a:ext uri="{FF2B5EF4-FFF2-40B4-BE49-F238E27FC236}">
                  <a16:creationId xmlns:a16="http://schemas.microsoft.com/office/drawing/2014/main" id="{DBE917B5-31AC-0690-99CE-DD4D91CAA399}"/>
                </a:ext>
              </a:extLst>
            </p:cNvPr>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a:extLst>
                <a:ext uri="{FF2B5EF4-FFF2-40B4-BE49-F238E27FC236}">
                  <a16:creationId xmlns:a16="http://schemas.microsoft.com/office/drawing/2014/main" id="{780BA5E2-2B8F-10B9-76D0-90D86596ADE5}"/>
                </a:ext>
              </a:extLst>
            </p:cNvPr>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a:extLst>
                <a:ext uri="{FF2B5EF4-FFF2-40B4-BE49-F238E27FC236}">
                  <a16:creationId xmlns:a16="http://schemas.microsoft.com/office/drawing/2014/main" id="{5CF69031-E7EC-B32A-82BC-1811BBDE09B8}"/>
                </a:ext>
              </a:extLst>
            </p:cNvPr>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a:extLst>
                <a:ext uri="{FF2B5EF4-FFF2-40B4-BE49-F238E27FC236}">
                  <a16:creationId xmlns:a16="http://schemas.microsoft.com/office/drawing/2014/main" id="{C2BBAEF9-F001-DA16-896E-25373EB70880}"/>
                </a:ext>
              </a:extLst>
            </p:cNvPr>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a:extLst>
                <a:ext uri="{FF2B5EF4-FFF2-40B4-BE49-F238E27FC236}">
                  <a16:creationId xmlns:a16="http://schemas.microsoft.com/office/drawing/2014/main" id="{AFD35100-D142-2C3B-F7A4-9E538E7546C3}"/>
                </a:ext>
              </a:extLst>
            </p:cNvPr>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a:extLst>
                <a:ext uri="{FF2B5EF4-FFF2-40B4-BE49-F238E27FC236}">
                  <a16:creationId xmlns:a16="http://schemas.microsoft.com/office/drawing/2014/main" id="{23F88B29-8178-E000-3626-F9C654F94ACD}"/>
                </a:ext>
              </a:extLst>
            </p:cNvPr>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a:extLst>
                <a:ext uri="{FF2B5EF4-FFF2-40B4-BE49-F238E27FC236}">
                  <a16:creationId xmlns:a16="http://schemas.microsoft.com/office/drawing/2014/main" id="{C3171317-8DA0-4150-A707-31946CACE730}"/>
                </a:ext>
              </a:extLst>
            </p:cNvPr>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a:extLst>
                <a:ext uri="{FF2B5EF4-FFF2-40B4-BE49-F238E27FC236}">
                  <a16:creationId xmlns:a16="http://schemas.microsoft.com/office/drawing/2014/main" id="{D2FCDD79-2AF3-9F4E-13B5-5898426F0AD1}"/>
                </a:ext>
              </a:extLst>
            </p:cNvPr>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a:extLst>
                <a:ext uri="{FF2B5EF4-FFF2-40B4-BE49-F238E27FC236}">
                  <a16:creationId xmlns:a16="http://schemas.microsoft.com/office/drawing/2014/main" id="{082F1864-AD31-685B-A7B0-4743973DE9BB}"/>
                </a:ext>
              </a:extLst>
            </p:cNvPr>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a:extLst>
                <a:ext uri="{FF2B5EF4-FFF2-40B4-BE49-F238E27FC236}">
                  <a16:creationId xmlns:a16="http://schemas.microsoft.com/office/drawing/2014/main" id="{757653E2-E3E5-60D8-B568-DE72E2079EDF}"/>
                </a:ext>
              </a:extLst>
            </p:cNvPr>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a:extLst>
                <a:ext uri="{FF2B5EF4-FFF2-40B4-BE49-F238E27FC236}">
                  <a16:creationId xmlns:a16="http://schemas.microsoft.com/office/drawing/2014/main" id="{AAF4F374-F97D-8E62-A3C0-EA0423C8561F}"/>
                </a:ext>
              </a:extLst>
            </p:cNvPr>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a:extLst>
                <a:ext uri="{FF2B5EF4-FFF2-40B4-BE49-F238E27FC236}">
                  <a16:creationId xmlns:a16="http://schemas.microsoft.com/office/drawing/2014/main" id="{065BD703-86F4-4434-C896-0359DBD68716}"/>
                </a:ext>
              </a:extLst>
            </p:cNvPr>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a:extLst>
                <a:ext uri="{FF2B5EF4-FFF2-40B4-BE49-F238E27FC236}">
                  <a16:creationId xmlns:a16="http://schemas.microsoft.com/office/drawing/2014/main" id="{F4CCFC5D-E3A3-F382-3C6A-84DA676694E5}"/>
                </a:ext>
              </a:extLst>
            </p:cNvPr>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a:extLst>
                <a:ext uri="{FF2B5EF4-FFF2-40B4-BE49-F238E27FC236}">
                  <a16:creationId xmlns:a16="http://schemas.microsoft.com/office/drawing/2014/main" id="{4DD070FB-41B8-2CEC-7232-5442F832BA7B}"/>
                </a:ext>
              </a:extLst>
            </p:cNvPr>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a:extLst>
                <a:ext uri="{FF2B5EF4-FFF2-40B4-BE49-F238E27FC236}">
                  <a16:creationId xmlns:a16="http://schemas.microsoft.com/office/drawing/2014/main" id="{FE0E5739-0D93-5C02-723A-3957519585EA}"/>
                </a:ext>
              </a:extLst>
            </p:cNvPr>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a:extLst>
                <a:ext uri="{FF2B5EF4-FFF2-40B4-BE49-F238E27FC236}">
                  <a16:creationId xmlns:a16="http://schemas.microsoft.com/office/drawing/2014/main" id="{9FFFE53B-4F5F-CADB-647D-0FB83DE7E728}"/>
                </a:ext>
              </a:extLst>
            </p:cNvPr>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a:extLst>
                <a:ext uri="{FF2B5EF4-FFF2-40B4-BE49-F238E27FC236}">
                  <a16:creationId xmlns:a16="http://schemas.microsoft.com/office/drawing/2014/main" id="{461668D6-5319-BA3B-7D62-635E1DEA8AD0}"/>
                </a:ext>
              </a:extLst>
            </p:cNvPr>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a:extLst>
                <a:ext uri="{FF2B5EF4-FFF2-40B4-BE49-F238E27FC236}">
                  <a16:creationId xmlns:a16="http://schemas.microsoft.com/office/drawing/2014/main" id="{4612E74C-90E4-F891-D976-24E6151E86BB}"/>
                </a:ext>
              </a:extLst>
            </p:cNvPr>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a:extLst>
                <a:ext uri="{FF2B5EF4-FFF2-40B4-BE49-F238E27FC236}">
                  <a16:creationId xmlns:a16="http://schemas.microsoft.com/office/drawing/2014/main" id="{780D20FC-D913-8596-5C32-142E4436BC9F}"/>
                </a:ext>
              </a:extLst>
            </p:cNvPr>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a:extLst>
                <a:ext uri="{FF2B5EF4-FFF2-40B4-BE49-F238E27FC236}">
                  <a16:creationId xmlns:a16="http://schemas.microsoft.com/office/drawing/2014/main" id="{DBB0FE87-0D8E-A750-E10F-148A3EDCFA0F}"/>
                </a:ext>
              </a:extLst>
            </p:cNvPr>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a:extLst>
                <a:ext uri="{FF2B5EF4-FFF2-40B4-BE49-F238E27FC236}">
                  <a16:creationId xmlns:a16="http://schemas.microsoft.com/office/drawing/2014/main" id="{93C522D0-2C90-DA21-FBB7-45F280A3837B}"/>
                </a:ext>
              </a:extLst>
            </p:cNvPr>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a:extLst>
                <a:ext uri="{FF2B5EF4-FFF2-40B4-BE49-F238E27FC236}">
                  <a16:creationId xmlns:a16="http://schemas.microsoft.com/office/drawing/2014/main" id="{3FF3321C-BE63-AE68-E9A5-6A2D2E2A1B7A}"/>
                </a:ext>
              </a:extLst>
            </p:cNvPr>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a:extLst>
                <a:ext uri="{FF2B5EF4-FFF2-40B4-BE49-F238E27FC236}">
                  <a16:creationId xmlns:a16="http://schemas.microsoft.com/office/drawing/2014/main" id="{BC0E8562-F508-49EE-DEDF-DE79845AAF5B}"/>
                </a:ext>
              </a:extLst>
            </p:cNvPr>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a:extLst>
                <a:ext uri="{FF2B5EF4-FFF2-40B4-BE49-F238E27FC236}">
                  <a16:creationId xmlns:a16="http://schemas.microsoft.com/office/drawing/2014/main" id="{6E330754-9D83-54B5-641A-FD7619D8B624}"/>
                </a:ext>
              </a:extLst>
            </p:cNvPr>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a:extLst>
                <a:ext uri="{FF2B5EF4-FFF2-40B4-BE49-F238E27FC236}">
                  <a16:creationId xmlns:a16="http://schemas.microsoft.com/office/drawing/2014/main" id="{AB21DA36-B57E-1127-8946-492BB29E133D}"/>
                </a:ext>
              </a:extLst>
            </p:cNvPr>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a:extLst>
                <a:ext uri="{FF2B5EF4-FFF2-40B4-BE49-F238E27FC236}">
                  <a16:creationId xmlns:a16="http://schemas.microsoft.com/office/drawing/2014/main" id="{DF03684C-4443-2891-2F6A-85909E249212}"/>
                </a:ext>
              </a:extLst>
            </p:cNvPr>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a:extLst>
                <a:ext uri="{FF2B5EF4-FFF2-40B4-BE49-F238E27FC236}">
                  <a16:creationId xmlns:a16="http://schemas.microsoft.com/office/drawing/2014/main" id="{C0E215FE-C113-39AC-83E9-A9419E28E925}"/>
                </a:ext>
              </a:extLst>
            </p:cNvPr>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a:extLst>
                <a:ext uri="{FF2B5EF4-FFF2-40B4-BE49-F238E27FC236}">
                  <a16:creationId xmlns:a16="http://schemas.microsoft.com/office/drawing/2014/main" id="{FA50BDA4-9858-E3F1-4F28-41527ACA8CA5}"/>
                </a:ext>
              </a:extLst>
            </p:cNvPr>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a:extLst>
                <a:ext uri="{FF2B5EF4-FFF2-40B4-BE49-F238E27FC236}">
                  <a16:creationId xmlns:a16="http://schemas.microsoft.com/office/drawing/2014/main" id="{7B9DB4A8-5731-D0C7-8AA8-ADBAEDAB5A14}"/>
                </a:ext>
              </a:extLst>
            </p:cNvPr>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a:extLst>
                <a:ext uri="{FF2B5EF4-FFF2-40B4-BE49-F238E27FC236}">
                  <a16:creationId xmlns:a16="http://schemas.microsoft.com/office/drawing/2014/main" id="{1E372578-A0D5-E00A-EDEC-3108FE3A8B71}"/>
                </a:ext>
              </a:extLst>
            </p:cNvPr>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a:extLst>
                <a:ext uri="{FF2B5EF4-FFF2-40B4-BE49-F238E27FC236}">
                  <a16:creationId xmlns:a16="http://schemas.microsoft.com/office/drawing/2014/main" id="{1F5522A5-0582-8DB0-CD6A-AC175D5D7894}"/>
                </a:ext>
              </a:extLst>
            </p:cNvPr>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a:extLst>
                <a:ext uri="{FF2B5EF4-FFF2-40B4-BE49-F238E27FC236}">
                  <a16:creationId xmlns:a16="http://schemas.microsoft.com/office/drawing/2014/main" id="{CAEE54D4-05B9-C210-1F69-3C01C0E5F189}"/>
                </a:ext>
              </a:extLst>
            </p:cNvPr>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a:extLst>
                <a:ext uri="{FF2B5EF4-FFF2-40B4-BE49-F238E27FC236}">
                  <a16:creationId xmlns:a16="http://schemas.microsoft.com/office/drawing/2014/main" id="{C58336B3-D51A-80F0-8EFB-EDFFA3604107}"/>
                </a:ext>
              </a:extLst>
            </p:cNvPr>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a:extLst>
                <a:ext uri="{FF2B5EF4-FFF2-40B4-BE49-F238E27FC236}">
                  <a16:creationId xmlns:a16="http://schemas.microsoft.com/office/drawing/2014/main" id="{D7739630-FB50-44D9-C3B5-3DA1F5CC81A4}"/>
                </a:ext>
              </a:extLst>
            </p:cNvPr>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a:extLst>
                <a:ext uri="{FF2B5EF4-FFF2-40B4-BE49-F238E27FC236}">
                  <a16:creationId xmlns:a16="http://schemas.microsoft.com/office/drawing/2014/main" id="{4901E82B-1077-B850-5324-FBDBBB6E2845}"/>
                </a:ext>
              </a:extLst>
            </p:cNvPr>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a:extLst>
                <a:ext uri="{FF2B5EF4-FFF2-40B4-BE49-F238E27FC236}">
                  <a16:creationId xmlns:a16="http://schemas.microsoft.com/office/drawing/2014/main" id="{71056CB5-BE7A-1DA8-4CCD-863F2808D833}"/>
                </a:ext>
              </a:extLst>
            </p:cNvPr>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a:extLst>
                <a:ext uri="{FF2B5EF4-FFF2-40B4-BE49-F238E27FC236}">
                  <a16:creationId xmlns:a16="http://schemas.microsoft.com/office/drawing/2014/main" id="{A8EF5B75-43CC-FE55-F077-8EA76745A52E}"/>
                </a:ext>
              </a:extLst>
            </p:cNvPr>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a:extLst>
                <a:ext uri="{FF2B5EF4-FFF2-40B4-BE49-F238E27FC236}">
                  <a16:creationId xmlns:a16="http://schemas.microsoft.com/office/drawing/2014/main" id="{98CC4F38-E33A-B8CC-45FF-F9A3362D6E8E}"/>
                </a:ext>
              </a:extLst>
            </p:cNvPr>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a:extLst>
                <a:ext uri="{FF2B5EF4-FFF2-40B4-BE49-F238E27FC236}">
                  <a16:creationId xmlns:a16="http://schemas.microsoft.com/office/drawing/2014/main" id="{7C186E51-1D3E-13E7-B380-3CB75D8D63AC}"/>
                </a:ext>
              </a:extLst>
            </p:cNvPr>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a:extLst>
                <a:ext uri="{FF2B5EF4-FFF2-40B4-BE49-F238E27FC236}">
                  <a16:creationId xmlns:a16="http://schemas.microsoft.com/office/drawing/2014/main" id="{F583FDAC-F2BC-8AAD-1BC8-1C44BE71FC84}"/>
                </a:ext>
              </a:extLst>
            </p:cNvPr>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a:extLst>
                <a:ext uri="{FF2B5EF4-FFF2-40B4-BE49-F238E27FC236}">
                  <a16:creationId xmlns:a16="http://schemas.microsoft.com/office/drawing/2014/main" id="{E4DC58F6-7B79-435B-8B1A-374891F6A0D2}"/>
                </a:ext>
              </a:extLst>
            </p:cNvPr>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a:extLst>
                <a:ext uri="{FF2B5EF4-FFF2-40B4-BE49-F238E27FC236}">
                  <a16:creationId xmlns:a16="http://schemas.microsoft.com/office/drawing/2014/main" id="{FF83CC8B-664A-E53E-33B0-29990C920893}"/>
                </a:ext>
              </a:extLst>
            </p:cNvPr>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a:extLst>
                <a:ext uri="{FF2B5EF4-FFF2-40B4-BE49-F238E27FC236}">
                  <a16:creationId xmlns:a16="http://schemas.microsoft.com/office/drawing/2014/main" id="{0F9E5ED2-1234-855C-38C6-133EB8AF733F}"/>
                </a:ext>
              </a:extLst>
            </p:cNvPr>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a:extLst>
                <a:ext uri="{FF2B5EF4-FFF2-40B4-BE49-F238E27FC236}">
                  <a16:creationId xmlns:a16="http://schemas.microsoft.com/office/drawing/2014/main" id="{B4F88F11-804D-52CE-E1D5-1E8C3C3F2251}"/>
                </a:ext>
              </a:extLst>
            </p:cNvPr>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a:extLst>
                <a:ext uri="{FF2B5EF4-FFF2-40B4-BE49-F238E27FC236}">
                  <a16:creationId xmlns:a16="http://schemas.microsoft.com/office/drawing/2014/main" id="{E1471EBE-5BAB-E63C-B444-FB9BA5BBD471}"/>
                </a:ext>
              </a:extLst>
            </p:cNvPr>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a:extLst>
                <a:ext uri="{FF2B5EF4-FFF2-40B4-BE49-F238E27FC236}">
                  <a16:creationId xmlns:a16="http://schemas.microsoft.com/office/drawing/2014/main" id="{1196E902-2671-1A2F-0F9C-4DBF6B2359F9}"/>
                </a:ext>
              </a:extLst>
            </p:cNvPr>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a:extLst>
                <a:ext uri="{FF2B5EF4-FFF2-40B4-BE49-F238E27FC236}">
                  <a16:creationId xmlns:a16="http://schemas.microsoft.com/office/drawing/2014/main" id="{936F6E9D-44B5-DDA5-1355-3C226E17D821}"/>
                </a:ext>
              </a:extLst>
            </p:cNvPr>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a:extLst>
                <a:ext uri="{FF2B5EF4-FFF2-40B4-BE49-F238E27FC236}">
                  <a16:creationId xmlns:a16="http://schemas.microsoft.com/office/drawing/2014/main" id="{672994BF-CECF-5CDD-3006-93C8216C8B46}"/>
                </a:ext>
              </a:extLst>
            </p:cNvPr>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a:extLst>
                <a:ext uri="{FF2B5EF4-FFF2-40B4-BE49-F238E27FC236}">
                  <a16:creationId xmlns:a16="http://schemas.microsoft.com/office/drawing/2014/main" id="{C2F86471-4FD5-E511-E820-75B12C5D6ABC}"/>
                </a:ext>
              </a:extLst>
            </p:cNvPr>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a:extLst>
                <a:ext uri="{FF2B5EF4-FFF2-40B4-BE49-F238E27FC236}">
                  <a16:creationId xmlns:a16="http://schemas.microsoft.com/office/drawing/2014/main" id="{3BA0D4B2-AC18-B486-A869-3C855BCB8780}"/>
                </a:ext>
              </a:extLst>
            </p:cNvPr>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a:extLst>
                <a:ext uri="{FF2B5EF4-FFF2-40B4-BE49-F238E27FC236}">
                  <a16:creationId xmlns:a16="http://schemas.microsoft.com/office/drawing/2014/main" id="{782013A1-DEBE-B935-0D88-FA6A2CE434CA}"/>
                </a:ext>
              </a:extLst>
            </p:cNvPr>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a:extLst>
                <a:ext uri="{FF2B5EF4-FFF2-40B4-BE49-F238E27FC236}">
                  <a16:creationId xmlns:a16="http://schemas.microsoft.com/office/drawing/2014/main" id="{07937139-7A47-831F-B318-8117A541AADA}"/>
                </a:ext>
              </a:extLst>
            </p:cNvPr>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a:extLst>
                <a:ext uri="{FF2B5EF4-FFF2-40B4-BE49-F238E27FC236}">
                  <a16:creationId xmlns:a16="http://schemas.microsoft.com/office/drawing/2014/main" id="{C5B5DEF7-0683-0EC5-2287-A1958C1144C5}"/>
                </a:ext>
              </a:extLst>
            </p:cNvPr>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a:extLst>
                <a:ext uri="{FF2B5EF4-FFF2-40B4-BE49-F238E27FC236}">
                  <a16:creationId xmlns:a16="http://schemas.microsoft.com/office/drawing/2014/main" id="{E1F43967-327F-E2F0-3267-AFEB233D98DD}"/>
                </a:ext>
              </a:extLst>
            </p:cNvPr>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a:extLst>
                <a:ext uri="{FF2B5EF4-FFF2-40B4-BE49-F238E27FC236}">
                  <a16:creationId xmlns:a16="http://schemas.microsoft.com/office/drawing/2014/main" id="{B02ABBA2-2056-48C3-4731-145B6C4C8EC5}"/>
                </a:ext>
              </a:extLst>
            </p:cNvPr>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a:extLst>
                <a:ext uri="{FF2B5EF4-FFF2-40B4-BE49-F238E27FC236}">
                  <a16:creationId xmlns:a16="http://schemas.microsoft.com/office/drawing/2014/main" id="{22564700-A92B-A0D5-F46A-8BDA7DB8C4EA}"/>
                </a:ext>
              </a:extLst>
            </p:cNvPr>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a:extLst>
                <a:ext uri="{FF2B5EF4-FFF2-40B4-BE49-F238E27FC236}">
                  <a16:creationId xmlns:a16="http://schemas.microsoft.com/office/drawing/2014/main" id="{8879B0CB-E03A-0980-1FDE-2682D16FEA5D}"/>
                </a:ext>
              </a:extLst>
            </p:cNvPr>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a:extLst>
                <a:ext uri="{FF2B5EF4-FFF2-40B4-BE49-F238E27FC236}">
                  <a16:creationId xmlns:a16="http://schemas.microsoft.com/office/drawing/2014/main" id="{821DF2C4-E5ED-B685-14DD-A8FE145804C4}"/>
                </a:ext>
              </a:extLst>
            </p:cNvPr>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a:extLst>
                <a:ext uri="{FF2B5EF4-FFF2-40B4-BE49-F238E27FC236}">
                  <a16:creationId xmlns:a16="http://schemas.microsoft.com/office/drawing/2014/main" id="{6489EF04-91BD-7920-F36B-D5F1CD19D9F8}"/>
                </a:ext>
              </a:extLst>
            </p:cNvPr>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a:extLst>
                <a:ext uri="{FF2B5EF4-FFF2-40B4-BE49-F238E27FC236}">
                  <a16:creationId xmlns:a16="http://schemas.microsoft.com/office/drawing/2014/main" id="{E33D51E9-C820-61B5-6B4B-2016F81DC631}"/>
                </a:ext>
              </a:extLst>
            </p:cNvPr>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a:extLst>
                <a:ext uri="{FF2B5EF4-FFF2-40B4-BE49-F238E27FC236}">
                  <a16:creationId xmlns:a16="http://schemas.microsoft.com/office/drawing/2014/main" id="{455F4A68-3F57-036C-08DD-98AD662A8529}"/>
                </a:ext>
              </a:extLst>
            </p:cNvPr>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a:extLst>
                <a:ext uri="{FF2B5EF4-FFF2-40B4-BE49-F238E27FC236}">
                  <a16:creationId xmlns:a16="http://schemas.microsoft.com/office/drawing/2014/main" id="{7D3FFB04-9619-B6A9-091A-E89DF74CCB4D}"/>
                </a:ext>
              </a:extLst>
            </p:cNvPr>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a:extLst>
                <a:ext uri="{FF2B5EF4-FFF2-40B4-BE49-F238E27FC236}">
                  <a16:creationId xmlns:a16="http://schemas.microsoft.com/office/drawing/2014/main" id="{8E86C342-48FD-5AD8-9DA8-7ECE437FDCF6}"/>
                </a:ext>
              </a:extLst>
            </p:cNvPr>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a:extLst>
                <a:ext uri="{FF2B5EF4-FFF2-40B4-BE49-F238E27FC236}">
                  <a16:creationId xmlns:a16="http://schemas.microsoft.com/office/drawing/2014/main" id="{4562D780-D18D-90E9-87CF-299714868BC7}"/>
                </a:ext>
              </a:extLst>
            </p:cNvPr>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a:extLst>
                <a:ext uri="{FF2B5EF4-FFF2-40B4-BE49-F238E27FC236}">
                  <a16:creationId xmlns:a16="http://schemas.microsoft.com/office/drawing/2014/main" id="{9BB5E0E2-91AD-5E78-A4F2-651EE3CBDC9E}"/>
                </a:ext>
              </a:extLst>
            </p:cNvPr>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a:extLst>
                <a:ext uri="{FF2B5EF4-FFF2-40B4-BE49-F238E27FC236}">
                  <a16:creationId xmlns:a16="http://schemas.microsoft.com/office/drawing/2014/main" id="{9682D4FC-3BA4-AD03-6266-52FB79776BEA}"/>
                </a:ext>
              </a:extLst>
            </p:cNvPr>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a:extLst>
                <a:ext uri="{FF2B5EF4-FFF2-40B4-BE49-F238E27FC236}">
                  <a16:creationId xmlns:a16="http://schemas.microsoft.com/office/drawing/2014/main" id="{5F6D95CA-6CAB-474D-46F5-A22FE0139555}"/>
                </a:ext>
              </a:extLst>
            </p:cNvPr>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a:extLst>
                <a:ext uri="{FF2B5EF4-FFF2-40B4-BE49-F238E27FC236}">
                  <a16:creationId xmlns:a16="http://schemas.microsoft.com/office/drawing/2014/main" id="{AF183F45-AF93-6594-EE86-C7C09ECFEEAD}"/>
                </a:ext>
              </a:extLst>
            </p:cNvPr>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a:extLst>
                <a:ext uri="{FF2B5EF4-FFF2-40B4-BE49-F238E27FC236}">
                  <a16:creationId xmlns:a16="http://schemas.microsoft.com/office/drawing/2014/main" id="{DCBE78B2-57A9-B65E-495E-FB36572B2A85}"/>
                </a:ext>
              </a:extLst>
            </p:cNvPr>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a:extLst>
                <a:ext uri="{FF2B5EF4-FFF2-40B4-BE49-F238E27FC236}">
                  <a16:creationId xmlns:a16="http://schemas.microsoft.com/office/drawing/2014/main" id="{7EE8F379-4C03-8EE1-0042-469D9F6C929C}"/>
                </a:ext>
              </a:extLst>
            </p:cNvPr>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a:extLst>
                <a:ext uri="{FF2B5EF4-FFF2-40B4-BE49-F238E27FC236}">
                  <a16:creationId xmlns:a16="http://schemas.microsoft.com/office/drawing/2014/main" id="{F3A0AC69-FF5F-5D00-246B-46E90DB2C449}"/>
                </a:ext>
              </a:extLst>
            </p:cNvPr>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a:extLst>
                <a:ext uri="{FF2B5EF4-FFF2-40B4-BE49-F238E27FC236}">
                  <a16:creationId xmlns:a16="http://schemas.microsoft.com/office/drawing/2014/main" id="{DEB11AAC-9B85-F4FA-F8AF-38F041D196BF}"/>
                </a:ext>
              </a:extLst>
            </p:cNvPr>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a:extLst>
                <a:ext uri="{FF2B5EF4-FFF2-40B4-BE49-F238E27FC236}">
                  <a16:creationId xmlns:a16="http://schemas.microsoft.com/office/drawing/2014/main" id="{CD79296D-15FF-2889-0944-77C2F4DCE3DA}"/>
                </a:ext>
              </a:extLst>
            </p:cNvPr>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a:extLst>
                <a:ext uri="{FF2B5EF4-FFF2-40B4-BE49-F238E27FC236}">
                  <a16:creationId xmlns:a16="http://schemas.microsoft.com/office/drawing/2014/main" id="{BD0FA7B5-EBD4-2C54-EC18-D7695065A292}"/>
                </a:ext>
              </a:extLst>
            </p:cNvPr>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a:extLst>
                <a:ext uri="{FF2B5EF4-FFF2-40B4-BE49-F238E27FC236}">
                  <a16:creationId xmlns:a16="http://schemas.microsoft.com/office/drawing/2014/main" id="{45511B0B-85AB-87A3-6EB4-74EF23ACC14C}"/>
                </a:ext>
              </a:extLst>
            </p:cNvPr>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a:extLst>
                <a:ext uri="{FF2B5EF4-FFF2-40B4-BE49-F238E27FC236}">
                  <a16:creationId xmlns:a16="http://schemas.microsoft.com/office/drawing/2014/main" id="{B7A9B0FF-5776-A260-BC35-9FE951493D09}"/>
                </a:ext>
              </a:extLst>
            </p:cNvPr>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a:extLst>
                <a:ext uri="{FF2B5EF4-FFF2-40B4-BE49-F238E27FC236}">
                  <a16:creationId xmlns:a16="http://schemas.microsoft.com/office/drawing/2014/main" id="{C55A8D30-7B5B-1E1E-2B80-21375CFBB3C2}"/>
                </a:ext>
              </a:extLst>
            </p:cNvPr>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52420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120">
          <a:extLst>
            <a:ext uri="{FF2B5EF4-FFF2-40B4-BE49-F238E27FC236}">
              <a16:creationId xmlns:a16="http://schemas.microsoft.com/office/drawing/2014/main" id="{3DE6ADC6-9561-014E-32FF-80D9E64D9B1C}"/>
            </a:ext>
          </a:extLst>
        </p:cNvPr>
        <p:cNvGrpSpPr/>
        <p:nvPr/>
      </p:nvGrpSpPr>
      <p:grpSpPr>
        <a:xfrm>
          <a:off x="0" y="0"/>
          <a:ext cx="0" cy="0"/>
          <a:chOff x="0" y="0"/>
          <a:chExt cx="0" cy="0"/>
        </a:xfrm>
      </p:grpSpPr>
      <p:sp>
        <p:nvSpPr>
          <p:cNvPr id="2121" name="Google Shape;2121;p43">
            <a:extLst>
              <a:ext uri="{FF2B5EF4-FFF2-40B4-BE49-F238E27FC236}">
                <a16:creationId xmlns:a16="http://schemas.microsoft.com/office/drawing/2014/main" id="{9D8042AF-72F5-7796-09EF-7F2FDEC302B3}"/>
              </a:ext>
            </a:extLst>
          </p:cNvPr>
          <p:cNvSpPr txBox="1">
            <a:spLocks noGrp="1"/>
          </p:cNvSpPr>
          <p:nvPr>
            <p:ph type="title"/>
          </p:nvPr>
        </p:nvSpPr>
        <p:spPr>
          <a:xfrm>
            <a:off x="4175168" y="204240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grpSp>
        <p:nvGrpSpPr>
          <p:cNvPr id="2124" name="Google Shape;2124;p43">
            <a:extLst>
              <a:ext uri="{FF2B5EF4-FFF2-40B4-BE49-F238E27FC236}">
                <a16:creationId xmlns:a16="http://schemas.microsoft.com/office/drawing/2014/main" id="{8FB853FC-B3D7-B81D-F443-B4E5288F5F1E}"/>
              </a:ext>
            </a:extLst>
          </p:cNvPr>
          <p:cNvGrpSpPr/>
          <p:nvPr/>
        </p:nvGrpSpPr>
        <p:grpSpPr>
          <a:xfrm>
            <a:off x="713188" y="1198193"/>
            <a:ext cx="2994401" cy="2992970"/>
            <a:chOff x="699850" y="2299150"/>
            <a:chExt cx="1046225" cy="1045725"/>
          </a:xfrm>
        </p:grpSpPr>
        <p:sp>
          <p:nvSpPr>
            <p:cNvPr id="2125" name="Google Shape;2125;p43">
              <a:extLst>
                <a:ext uri="{FF2B5EF4-FFF2-40B4-BE49-F238E27FC236}">
                  <a16:creationId xmlns:a16="http://schemas.microsoft.com/office/drawing/2014/main" id="{CCB2838E-E72C-A497-A67E-3BD40B1ECC05}"/>
                </a:ext>
              </a:extLst>
            </p:cNvPr>
            <p:cNvSpPr/>
            <p:nvPr/>
          </p:nvSpPr>
          <p:spPr>
            <a:xfrm>
              <a:off x="1178075" y="2506950"/>
              <a:ext cx="225225" cy="137075"/>
            </a:xfrm>
            <a:custGeom>
              <a:avLst/>
              <a:gdLst/>
              <a:ahLst/>
              <a:cxnLst/>
              <a:rect l="l" t="t" r="r" b="b"/>
              <a:pathLst>
                <a:path w="9009" h="5483" extrusionOk="0">
                  <a:moveTo>
                    <a:pt x="8489" y="0"/>
                  </a:moveTo>
                  <a:cubicBezTo>
                    <a:pt x="8452" y="0"/>
                    <a:pt x="8433" y="28"/>
                    <a:pt x="8433" y="56"/>
                  </a:cubicBezTo>
                  <a:cubicBezTo>
                    <a:pt x="8433" y="93"/>
                    <a:pt x="8452" y="121"/>
                    <a:pt x="8489" y="121"/>
                  </a:cubicBezTo>
                  <a:lnTo>
                    <a:pt x="8952" y="121"/>
                  </a:lnTo>
                  <a:cubicBezTo>
                    <a:pt x="8980" y="121"/>
                    <a:pt x="9008" y="93"/>
                    <a:pt x="9008" y="56"/>
                  </a:cubicBezTo>
                  <a:cubicBezTo>
                    <a:pt x="9008" y="28"/>
                    <a:pt x="8980" y="0"/>
                    <a:pt x="8952" y="0"/>
                  </a:cubicBezTo>
                  <a:close/>
                  <a:moveTo>
                    <a:pt x="8058" y="117"/>
                  </a:moveTo>
                  <a:cubicBezTo>
                    <a:pt x="8042" y="117"/>
                    <a:pt x="8026" y="124"/>
                    <a:pt x="8016" y="140"/>
                  </a:cubicBezTo>
                  <a:cubicBezTo>
                    <a:pt x="7969" y="204"/>
                    <a:pt x="7951" y="269"/>
                    <a:pt x="7951" y="344"/>
                  </a:cubicBezTo>
                  <a:lnTo>
                    <a:pt x="7951" y="631"/>
                  </a:lnTo>
                  <a:cubicBezTo>
                    <a:pt x="7951" y="659"/>
                    <a:pt x="7978" y="687"/>
                    <a:pt x="8006" y="687"/>
                  </a:cubicBezTo>
                  <a:cubicBezTo>
                    <a:pt x="8043" y="687"/>
                    <a:pt x="8071" y="659"/>
                    <a:pt x="8071" y="631"/>
                  </a:cubicBezTo>
                  <a:lnTo>
                    <a:pt x="8071" y="344"/>
                  </a:lnTo>
                  <a:cubicBezTo>
                    <a:pt x="8071" y="297"/>
                    <a:pt x="8080" y="251"/>
                    <a:pt x="8108" y="214"/>
                  </a:cubicBezTo>
                  <a:cubicBezTo>
                    <a:pt x="8127" y="186"/>
                    <a:pt x="8118" y="149"/>
                    <a:pt x="8099" y="130"/>
                  </a:cubicBezTo>
                  <a:cubicBezTo>
                    <a:pt x="8086" y="122"/>
                    <a:pt x="8072" y="117"/>
                    <a:pt x="8058" y="117"/>
                  </a:cubicBezTo>
                  <a:close/>
                  <a:moveTo>
                    <a:pt x="8006" y="1039"/>
                  </a:moveTo>
                  <a:cubicBezTo>
                    <a:pt x="7978" y="1039"/>
                    <a:pt x="7951" y="1058"/>
                    <a:pt x="7951" y="1095"/>
                  </a:cubicBezTo>
                  <a:lnTo>
                    <a:pt x="7951" y="1559"/>
                  </a:lnTo>
                  <a:cubicBezTo>
                    <a:pt x="7951" y="1587"/>
                    <a:pt x="7978" y="1614"/>
                    <a:pt x="8006" y="1614"/>
                  </a:cubicBezTo>
                  <a:cubicBezTo>
                    <a:pt x="8043" y="1614"/>
                    <a:pt x="8071" y="1587"/>
                    <a:pt x="8071" y="1559"/>
                  </a:cubicBezTo>
                  <a:lnTo>
                    <a:pt x="8071" y="1095"/>
                  </a:lnTo>
                  <a:cubicBezTo>
                    <a:pt x="8071" y="1058"/>
                    <a:pt x="8043" y="1039"/>
                    <a:pt x="8006" y="1039"/>
                  </a:cubicBezTo>
                  <a:close/>
                  <a:moveTo>
                    <a:pt x="8006" y="1967"/>
                  </a:moveTo>
                  <a:cubicBezTo>
                    <a:pt x="7978" y="1967"/>
                    <a:pt x="7951" y="1986"/>
                    <a:pt x="7951" y="2023"/>
                  </a:cubicBezTo>
                  <a:lnTo>
                    <a:pt x="7951" y="2486"/>
                  </a:lnTo>
                  <a:cubicBezTo>
                    <a:pt x="7951" y="2514"/>
                    <a:pt x="7978" y="2542"/>
                    <a:pt x="8006" y="2542"/>
                  </a:cubicBezTo>
                  <a:cubicBezTo>
                    <a:pt x="8043" y="2542"/>
                    <a:pt x="8071" y="2514"/>
                    <a:pt x="8071" y="2486"/>
                  </a:cubicBezTo>
                  <a:lnTo>
                    <a:pt x="8071" y="2023"/>
                  </a:lnTo>
                  <a:cubicBezTo>
                    <a:pt x="8071" y="1986"/>
                    <a:pt x="8043" y="1967"/>
                    <a:pt x="8006" y="1967"/>
                  </a:cubicBezTo>
                  <a:close/>
                  <a:moveTo>
                    <a:pt x="8006" y="2895"/>
                  </a:moveTo>
                  <a:cubicBezTo>
                    <a:pt x="7978" y="2895"/>
                    <a:pt x="7951" y="2913"/>
                    <a:pt x="7951" y="2950"/>
                  </a:cubicBezTo>
                  <a:lnTo>
                    <a:pt x="7951" y="3414"/>
                  </a:lnTo>
                  <a:cubicBezTo>
                    <a:pt x="7951" y="3442"/>
                    <a:pt x="7978" y="3470"/>
                    <a:pt x="8006" y="3470"/>
                  </a:cubicBezTo>
                  <a:cubicBezTo>
                    <a:pt x="8043" y="3470"/>
                    <a:pt x="8071" y="3442"/>
                    <a:pt x="8071" y="3414"/>
                  </a:cubicBezTo>
                  <a:lnTo>
                    <a:pt x="8071" y="2950"/>
                  </a:lnTo>
                  <a:cubicBezTo>
                    <a:pt x="8071" y="2913"/>
                    <a:pt x="8043" y="2895"/>
                    <a:pt x="8006" y="2895"/>
                  </a:cubicBezTo>
                  <a:close/>
                  <a:moveTo>
                    <a:pt x="8006" y="3822"/>
                  </a:moveTo>
                  <a:cubicBezTo>
                    <a:pt x="7978" y="3822"/>
                    <a:pt x="7951" y="3841"/>
                    <a:pt x="7951" y="3878"/>
                  </a:cubicBezTo>
                  <a:lnTo>
                    <a:pt x="7951" y="4342"/>
                  </a:lnTo>
                  <a:cubicBezTo>
                    <a:pt x="7951" y="4370"/>
                    <a:pt x="7978" y="4397"/>
                    <a:pt x="8006" y="4397"/>
                  </a:cubicBezTo>
                  <a:cubicBezTo>
                    <a:pt x="8043" y="4397"/>
                    <a:pt x="8071" y="4370"/>
                    <a:pt x="8071" y="4342"/>
                  </a:cubicBezTo>
                  <a:lnTo>
                    <a:pt x="8071" y="3878"/>
                  </a:lnTo>
                  <a:cubicBezTo>
                    <a:pt x="8071" y="3841"/>
                    <a:pt x="8043" y="3822"/>
                    <a:pt x="8006" y="3822"/>
                  </a:cubicBezTo>
                  <a:close/>
                  <a:moveTo>
                    <a:pt x="56" y="3952"/>
                  </a:moveTo>
                  <a:cubicBezTo>
                    <a:pt x="28" y="3952"/>
                    <a:pt x="0" y="3980"/>
                    <a:pt x="0" y="4017"/>
                  </a:cubicBezTo>
                  <a:lnTo>
                    <a:pt x="0" y="4481"/>
                  </a:lnTo>
                  <a:cubicBezTo>
                    <a:pt x="0" y="4509"/>
                    <a:pt x="28" y="4537"/>
                    <a:pt x="56" y="4537"/>
                  </a:cubicBezTo>
                  <a:cubicBezTo>
                    <a:pt x="93" y="4537"/>
                    <a:pt x="121" y="4509"/>
                    <a:pt x="121" y="4481"/>
                  </a:cubicBezTo>
                  <a:lnTo>
                    <a:pt x="121" y="4017"/>
                  </a:lnTo>
                  <a:cubicBezTo>
                    <a:pt x="121" y="3980"/>
                    <a:pt x="93" y="3952"/>
                    <a:pt x="56" y="3952"/>
                  </a:cubicBezTo>
                  <a:close/>
                  <a:moveTo>
                    <a:pt x="8006" y="4750"/>
                  </a:moveTo>
                  <a:cubicBezTo>
                    <a:pt x="7978" y="4750"/>
                    <a:pt x="7951" y="4769"/>
                    <a:pt x="7951" y="4806"/>
                  </a:cubicBezTo>
                  <a:lnTo>
                    <a:pt x="7951" y="5140"/>
                  </a:lnTo>
                  <a:cubicBezTo>
                    <a:pt x="7951" y="5177"/>
                    <a:pt x="7941" y="5205"/>
                    <a:pt x="7932" y="5242"/>
                  </a:cubicBezTo>
                  <a:cubicBezTo>
                    <a:pt x="7913" y="5269"/>
                    <a:pt x="7932" y="5307"/>
                    <a:pt x="7960" y="5316"/>
                  </a:cubicBezTo>
                  <a:cubicBezTo>
                    <a:pt x="7969" y="5316"/>
                    <a:pt x="7978" y="5325"/>
                    <a:pt x="7978" y="5325"/>
                  </a:cubicBezTo>
                  <a:cubicBezTo>
                    <a:pt x="8006" y="5325"/>
                    <a:pt x="8025" y="5307"/>
                    <a:pt x="8034" y="5288"/>
                  </a:cubicBezTo>
                  <a:cubicBezTo>
                    <a:pt x="8053" y="5242"/>
                    <a:pt x="8071" y="5195"/>
                    <a:pt x="8071" y="5140"/>
                  </a:cubicBezTo>
                  <a:lnTo>
                    <a:pt x="8071" y="4806"/>
                  </a:lnTo>
                  <a:cubicBezTo>
                    <a:pt x="8071" y="4769"/>
                    <a:pt x="8043" y="4750"/>
                    <a:pt x="8006" y="4750"/>
                  </a:cubicBezTo>
                  <a:close/>
                  <a:moveTo>
                    <a:pt x="65" y="4880"/>
                  </a:moveTo>
                  <a:cubicBezTo>
                    <a:pt x="28" y="4880"/>
                    <a:pt x="0" y="4908"/>
                    <a:pt x="0" y="4945"/>
                  </a:cubicBezTo>
                  <a:lnTo>
                    <a:pt x="0" y="5140"/>
                  </a:lnTo>
                  <a:cubicBezTo>
                    <a:pt x="0" y="5251"/>
                    <a:pt x="56" y="5353"/>
                    <a:pt x="140" y="5418"/>
                  </a:cubicBezTo>
                  <a:cubicBezTo>
                    <a:pt x="149" y="5427"/>
                    <a:pt x="158" y="5427"/>
                    <a:pt x="177" y="5427"/>
                  </a:cubicBezTo>
                  <a:cubicBezTo>
                    <a:pt x="195" y="5427"/>
                    <a:pt x="205" y="5418"/>
                    <a:pt x="223" y="5399"/>
                  </a:cubicBezTo>
                  <a:cubicBezTo>
                    <a:pt x="242" y="5381"/>
                    <a:pt x="232" y="5344"/>
                    <a:pt x="205" y="5325"/>
                  </a:cubicBezTo>
                  <a:cubicBezTo>
                    <a:pt x="149" y="5279"/>
                    <a:pt x="121" y="5214"/>
                    <a:pt x="121" y="5140"/>
                  </a:cubicBezTo>
                  <a:lnTo>
                    <a:pt x="121" y="4945"/>
                  </a:lnTo>
                  <a:cubicBezTo>
                    <a:pt x="121" y="4908"/>
                    <a:pt x="93" y="4880"/>
                    <a:pt x="65" y="4880"/>
                  </a:cubicBezTo>
                  <a:close/>
                  <a:moveTo>
                    <a:pt x="622" y="5372"/>
                  </a:moveTo>
                  <a:cubicBezTo>
                    <a:pt x="594" y="5372"/>
                    <a:pt x="566" y="5390"/>
                    <a:pt x="566" y="5427"/>
                  </a:cubicBezTo>
                  <a:cubicBezTo>
                    <a:pt x="566" y="5455"/>
                    <a:pt x="594" y="5483"/>
                    <a:pt x="622" y="5483"/>
                  </a:cubicBezTo>
                  <a:lnTo>
                    <a:pt x="1086" y="5483"/>
                  </a:lnTo>
                  <a:cubicBezTo>
                    <a:pt x="1123" y="5483"/>
                    <a:pt x="1151" y="5455"/>
                    <a:pt x="1151" y="5427"/>
                  </a:cubicBezTo>
                  <a:cubicBezTo>
                    <a:pt x="1151" y="5390"/>
                    <a:pt x="1123" y="5372"/>
                    <a:pt x="1086" y="5372"/>
                  </a:cubicBezTo>
                  <a:close/>
                  <a:moveTo>
                    <a:pt x="1550" y="5372"/>
                  </a:moveTo>
                  <a:cubicBezTo>
                    <a:pt x="1522" y="5372"/>
                    <a:pt x="1494" y="5390"/>
                    <a:pt x="1494" y="5427"/>
                  </a:cubicBezTo>
                  <a:cubicBezTo>
                    <a:pt x="1494" y="5455"/>
                    <a:pt x="1522" y="5483"/>
                    <a:pt x="1550" y="5483"/>
                  </a:cubicBezTo>
                  <a:lnTo>
                    <a:pt x="2013" y="5483"/>
                  </a:lnTo>
                  <a:cubicBezTo>
                    <a:pt x="2051" y="5483"/>
                    <a:pt x="2078" y="5455"/>
                    <a:pt x="2078" y="5427"/>
                  </a:cubicBezTo>
                  <a:cubicBezTo>
                    <a:pt x="2078" y="5390"/>
                    <a:pt x="2051" y="5372"/>
                    <a:pt x="2013" y="5372"/>
                  </a:cubicBezTo>
                  <a:close/>
                  <a:moveTo>
                    <a:pt x="2477" y="5372"/>
                  </a:moveTo>
                  <a:cubicBezTo>
                    <a:pt x="2449" y="5372"/>
                    <a:pt x="2422" y="5390"/>
                    <a:pt x="2422" y="5427"/>
                  </a:cubicBezTo>
                  <a:cubicBezTo>
                    <a:pt x="2422" y="5455"/>
                    <a:pt x="2449" y="5483"/>
                    <a:pt x="2477" y="5483"/>
                  </a:cubicBezTo>
                  <a:lnTo>
                    <a:pt x="2941" y="5483"/>
                  </a:lnTo>
                  <a:cubicBezTo>
                    <a:pt x="2978" y="5483"/>
                    <a:pt x="3006" y="5455"/>
                    <a:pt x="3006" y="5427"/>
                  </a:cubicBezTo>
                  <a:cubicBezTo>
                    <a:pt x="3006" y="5390"/>
                    <a:pt x="2978" y="5372"/>
                    <a:pt x="2941" y="5372"/>
                  </a:cubicBezTo>
                  <a:close/>
                  <a:moveTo>
                    <a:pt x="3405" y="5372"/>
                  </a:moveTo>
                  <a:cubicBezTo>
                    <a:pt x="3377" y="5372"/>
                    <a:pt x="3349" y="5390"/>
                    <a:pt x="3349" y="5427"/>
                  </a:cubicBezTo>
                  <a:cubicBezTo>
                    <a:pt x="3349" y="5455"/>
                    <a:pt x="3377" y="5483"/>
                    <a:pt x="3405" y="5483"/>
                  </a:cubicBezTo>
                  <a:lnTo>
                    <a:pt x="3869" y="5483"/>
                  </a:lnTo>
                  <a:cubicBezTo>
                    <a:pt x="3906" y="5483"/>
                    <a:pt x="3934" y="5455"/>
                    <a:pt x="3934" y="5427"/>
                  </a:cubicBezTo>
                  <a:cubicBezTo>
                    <a:pt x="3934" y="5390"/>
                    <a:pt x="3906" y="5372"/>
                    <a:pt x="3869" y="5372"/>
                  </a:cubicBezTo>
                  <a:close/>
                  <a:moveTo>
                    <a:pt x="4333" y="5372"/>
                  </a:moveTo>
                  <a:cubicBezTo>
                    <a:pt x="4305" y="5372"/>
                    <a:pt x="4277" y="5390"/>
                    <a:pt x="4277" y="5427"/>
                  </a:cubicBezTo>
                  <a:cubicBezTo>
                    <a:pt x="4277" y="5455"/>
                    <a:pt x="4305" y="5483"/>
                    <a:pt x="4333" y="5483"/>
                  </a:cubicBezTo>
                  <a:lnTo>
                    <a:pt x="4796" y="5483"/>
                  </a:lnTo>
                  <a:cubicBezTo>
                    <a:pt x="4834" y="5483"/>
                    <a:pt x="4861" y="5455"/>
                    <a:pt x="4861" y="5427"/>
                  </a:cubicBezTo>
                  <a:cubicBezTo>
                    <a:pt x="4861" y="5390"/>
                    <a:pt x="4834" y="5372"/>
                    <a:pt x="4796" y="5372"/>
                  </a:cubicBezTo>
                  <a:close/>
                  <a:moveTo>
                    <a:pt x="5260" y="5372"/>
                  </a:moveTo>
                  <a:cubicBezTo>
                    <a:pt x="5232" y="5372"/>
                    <a:pt x="5205" y="5390"/>
                    <a:pt x="5205" y="5427"/>
                  </a:cubicBezTo>
                  <a:cubicBezTo>
                    <a:pt x="5205" y="5455"/>
                    <a:pt x="5232" y="5483"/>
                    <a:pt x="5260" y="5483"/>
                  </a:cubicBezTo>
                  <a:lnTo>
                    <a:pt x="5724" y="5483"/>
                  </a:lnTo>
                  <a:cubicBezTo>
                    <a:pt x="5761" y="5483"/>
                    <a:pt x="5789" y="5455"/>
                    <a:pt x="5789" y="5427"/>
                  </a:cubicBezTo>
                  <a:cubicBezTo>
                    <a:pt x="5789" y="5390"/>
                    <a:pt x="5761" y="5372"/>
                    <a:pt x="5724" y="5372"/>
                  </a:cubicBezTo>
                  <a:close/>
                  <a:moveTo>
                    <a:pt x="6188" y="5372"/>
                  </a:moveTo>
                  <a:cubicBezTo>
                    <a:pt x="6160" y="5372"/>
                    <a:pt x="6132" y="5390"/>
                    <a:pt x="6132" y="5427"/>
                  </a:cubicBezTo>
                  <a:cubicBezTo>
                    <a:pt x="6132" y="5455"/>
                    <a:pt x="6160" y="5483"/>
                    <a:pt x="6188" y="5483"/>
                  </a:cubicBezTo>
                  <a:lnTo>
                    <a:pt x="6652" y="5483"/>
                  </a:lnTo>
                  <a:cubicBezTo>
                    <a:pt x="6689" y="5483"/>
                    <a:pt x="6717" y="5455"/>
                    <a:pt x="6717" y="5427"/>
                  </a:cubicBezTo>
                  <a:cubicBezTo>
                    <a:pt x="6717" y="5390"/>
                    <a:pt x="6689" y="5372"/>
                    <a:pt x="6652" y="5372"/>
                  </a:cubicBezTo>
                  <a:close/>
                  <a:moveTo>
                    <a:pt x="7116" y="5372"/>
                  </a:moveTo>
                  <a:cubicBezTo>
                    <a:pt x="7088" y="5372"/>
                    <a:pt x="7060" y="5390"/>
                    <a:pt x="7060" y="5427"/>
                  </a:cubicBezTo>
                  <a:cubicBezTo>
                    <a:pt x="7060" y="5455"/>
                    <a:pt x="7088" y="5483"/>
                    <a:pt x="7116" y="5483"/>
                  </a:cubicBezTo>
                  <a:lnTo>
                    <a:pt x="7580" y="5483"/>
                  </a:lnTo>
                  <a:cubicBezTo>
                    <a:pt x="7617" y="5483"/>
                    <a:pt x="7644" y="5455"/>
                    <a:pt x="7644" y="5427"/>
                  </a:cubicBezTo>
                  <a:cubicBezTo>
                    <a:pt x="7644" y="5390"/>
                    <a:pt x="7617" y="5372"/>
                    <a:pt x="7580" y="53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3">
              <a:extLst>
                <a:ext uri="{FF2B5EF4-FFF2-40B4-BE49-F238E27FC236}">
                  <a16:creationId xmlns:a16="http://schemas.microsoft.com/office/drawing/2014/main" id="{3FC1B5F3-6651-1EED-6713-16A9219029CD}"/>
                </a:ext>
              </a:extLst>
            </p:cNvPr>
            <p:cNvSpPr/>
            <p:nvPr/>
          </p:nvSpPr>
          <p:spPr>
            <a:xfrm>
              <a:off x="1106400" y="2607825"/>
              <a:ext cx="3050" cy="52450"/>
            </a:xfrm>
            <a:custGeom>
              <a:avLst/>
              <a:gdLst/>
              <a:ahLst/>
              <a:cxnLst/>
              <a:rect l="l" t="t" r="r" b="b"/>
              <a:pathLst>
                <a:path w="122" h="2098" extrusionOk="0">
                  <a:moveTo>
                    <a:pt x="66" y="1"/>
                  </a:moveTo>
                  <a:cubicBezTo>
                    <a:pt x="29" y="1"/>
                    <a:pt x="1" y="29"/>
                    <a:pt x="1" y="56"/>
                  </a:cubicBezTo>
                  <a:lnTo>
                    <a:pt x="1" y="520"/>
                  </a:lnTo>
                  <a:cubicBezTo>
                    <a:pt x="1" y="557"/>
                    <a:pt x="29" y="585"/>
                    <a:pt x="66" y="585"/>
                  </a:cubicBezTo>
                  <a:cubicBezTo>
                    <a:pt x="94" y="585"/>
                    <a:pt x="122" y="557"/>
                    <a:pt x="122" y="520"/>
                  </a:cubicBezTo>
                  <a:lnTo>
                    <a:pt x="122" y="56"/>
                  </a:lnTo>
                  <a:cubicBezTo>
                    <a:pt x="122" y="29"/>
                    <a:pt x="94" y="1"/>
                    <a:pt x="66" y="1"/>
                  </a:cubicBezTo>
                  <a:close/>
                  <a:moveTo>
                    <a:pt x="66" y="928"/>
                  </a:moveTo>
                  <a:cubicBezTo>
                    <a:pt x="29" y="928"/>
                    <a:pt x="1" y="956"/>
                    <a:pt x="1" y="984"/>
                  </a:cubicBezTo>
                  <a:lnTo>
                    <a:pt x="1" y="1448"/>
                  </a:lnTo>
                  <a:cubicBezTo>
                    <a:pt x="1" y="1485"/>
                    <a:pt x="29" y="1513"/>
                    <a:pt x="66" y="1513"/>
                  </a:cubicBezTo>
                  <a:cubicBezTo>
                    <a:pt x="94" y="1513"/>
                    <a:pt x="122" y="1485"/>
                    <a:pt x="122" y="1448"/>
                  </a:cubicBezTo>
                  <a:lnTo>
                    <a:pt x="122" y="984"/>
                  </a:lnTo>
                  <a:cubicBezTo>
                    <a:pt x="122" y="956"/>
                    <a:pt x="94" y="928"/>
                    <a:pt x="66" y="928"/>
                  </a:cubicBezTo>
                  <a:close/>
                  <a:moveTo>
                    <a:pt x="66" y="1856"/>
                  </a:moveTo>
                  <a:cubicBezTo>
                    <a:pt x="29" y="1856"/>
                    <a:pt x="1" y="1884"/>
                    <a:pt x="1" y="1912"/>
                  </a:cubicBezTo>
                  <a:lnTo>
                    <a:pt x="1" y="2032"/>
                  </a:lnTo>
                  <a:cubicBezTo>
                    <a:pt x="1" y="2069"/>
                    <a:pt x="29" y="2097"/>
                    <a:pt x="66" y="2097"/>
                  </a:cubicBezTo>
                  <a:cubicBezTo>
                    <a:pt x="94" y="2097"/>
                    <a:pt x="122" y="2069"/>
                    <a:pt x="122" y="2032"/>
                  </a:cubicBezTo>
                  <a:lnTo>
                    <a:pt x="122" y="1912"/>
                  </a:lnTo>
                  <a:cubicBezTo>
                    <a:pt x="122" y="1884"/>
                    <a:pt x="94" y="1856"/>
                    <a:pt x="66" y="18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3">
              <a:extLst>
                <a:ext uri="{FF2B5EF4-FFF2-40B4-BE49-F238E27FC236}">
                  <a16:creationId xmlns:a16="http://schemas.microsoft.com/office/drawing/2014/main" id="{6E521505-9B02-CE5C-5A19-B99CBEFE75EB}"/>
                </a:ext>
              </a:extLst>
            </p:cNvPr>
            <p:cNvSpPr/>
            <p:nvPr/>
          </p:nvSpPr>
          <p:spPr>
            <a:xfrm>
              <a:off x="874500" y="2607825"/>
              <a:ext cx="159350" cy="393350"/>
            </a:xfrm>
            <a:custGeom>
              <a:avLst/>
              <a:gdLst/>
              <a:ahLst/>
              <a:cxnLst/>
              <a:rect l="l" t="t" r="r" b="b"/>
              <a:pathLst>
                <a:path w="6374" h="15734" extrusionOk="0">
                  <a:moveTo>
                    <a:pt x="6308" y="1"/>
                  </a:moveTo>
                  <a:cubicBezTo>
                    <a:pt x="6281" y="1"/>
                    <a:pt x="6253" y="29"/>
                    <a:pt x="6253" y="56"/>
                  </a:cubicBezTo>
                  <a:lnTo>
                    <a:pt x="6253" y="520"/>
                  </a:lnTo>
                  <a:cubicBezTo>
                    <a:pt x="6253" y="557"/>
                    <a:pt x="6281" y="585"/>
                    <a:pt x="6308" y="585"/>
                  </a:cubicBezTo>
                  <a:cubicBezTo>
                    <a:pt x="6346" y="585"/>
                    <a:pt x="6373" y="557"/>
                    <a:pt x="6373" y="520"/>
                  </a:cubicBezTo>
                  <a:lnTo>
                    <a:pt x="6373" y="56"/>
                  </a:lnTo>
                  <a:cubicBezTo>
                    <a:pt x="6373" y="29"/>
                    <a:pt x="6346" y="1"/>
                    <a:pt x="6308" y="1"/>
                  </a:cubicBezTo>
                  <a:close/>
                  <a:moveTo>
                    <a:pt x="1373" y="1086"/>
                  </a:moveTo>
                  <a:cubicBezTo>
                    <a:pt x="1336" y="1086"/>
                    <a:pt x="1318" y="1114"/>
                    <a:pt x="1318" y="1151"/>
                  </a:cubicBezTo>
                  <a:cubicBezTo>
                    <a:pt x="1318" y="1179"/>
                    <a:pt x="1336" y="1207"/>
                    <a:pt x="1373" y="1207"/>
                  </a:cubicBezTo>
                  <a:lnTo>
                    <a:pt x="1837" y="1207"/>
                  </a:lnTo>
                  <a:cubicBezTo>
                    <a:pt x="1865" y="1207"/>
                    <a:pt x="1893" y="1179"/>
                    <a:pt x="1893" y="1151"/>
                  </a:cubicBezTo>
                  <a:cubicBezTo>
                    <a:pt x="1893" y="1114"/>
                    <a:pt x="1865" y="1086"/>
                    <a:pt x="1837" y="1086"/>
                  </a:cubicBezTo>
                  <a:close/>
                  <a:moveTo>
                    <a:pt x="2301" y="1086"/>
                  </a:moveTo>
                  <a:cubicBezTo>
                    <a:pt x="2264" y="1086"/>
                    <a:pt x="2245" y="1114"/>
                    <a:pt x="2245" y="1151"/>
                  </a:cubicBezTo>
                  <a:cubicBezTo>
                    <a:pt x="2245" y="1179"/>
                    <a:pt x="2264" y="1207"/>
                    <a:pt x="2301" y="1207"/>
                  </a:cubicBezTo>
                  <a:lnTo>
                    <a:pt x="2765" y="1207"/>
                  </a:lnTo>
                  <a:cubicBezTo>
                    <a:pt x="2793" y="1207"/>
                    <a:pt x="2820" y="1179"/>
                    <a:pt x="2820" y="1151"/>
                  </a:cubicBezTo>
                  <a:cubicBezTo>
                    <a:pt x="2820" y="1114"/>
                    <a:pt x="2793" y="1086"/>
                    <a:pt x="2765" y="1086"/>
                  </a:cubicBezTo>
                  <a:close/>
                  <a:moveTo>
                    <a:pt x="3229" y="1086"/>
                  </a:moveTo>
                  <a:cubicBezTo>
                    <a:pt x="3191" y="1086"/>
                    <a:pt x="3173" y="1114"/>
                    <a:pt x="3173" y="1151"/>
                  </a:cubicBezTo>
                  <a:cubicBezTo>
                    <a:pt x="3173" y="1179"/>
                    <a:pt x="3191" y="1207"/>
                    <a:pt x="3229" y="1207"/>
                  </a:cubicBezTo>
                  <a:lnTo>
                    <a:pt x="3692" y="1207"/>
                  </a:lnTo>
                  <a:cubicBezTo>
                    <a:pt x="3720" y="1207"/>
                    <a:pt x="3748" y="1179"/>
                    <a:pt x="3748" y="1151"/>
                  </a:cubicBezTo>
                  <a:cubicBezTo>
                    <a:pt x="3748" y="1114"/>
                    <a:pt x="3720" y="1086"/>
                    <a:pt x="3692" y="1086"/>
                  </a:cubicBezTo>
                  <a:close/>
                  <a:moveTo>
                    <a:pt x="4156" y="1086"/>
                  </a:moveTo>
                  <a:cubicBezTo>
                    <a:pt x="4119" y="1086"/>
                    <a:pt x="4091" y="1114"/>
                    <a:pt x="4091" y="1151"/>
                  </a:cubicBezTo>
                  <a:cubicBezTo>
                    <a:pt x="4091" y="1179"/>
                    <a:pt x="4119" y="1207"/>
                    <a:pt x="4156" y="1207"/>
                  </a:cubicBezTo>
                  <a:lnTo>
                    <a:pt x="4620" y="1207"/>
                  </a:lnTo>
                  <a:cubicBezTo>
                    <a:pt x="4648" y="1207"/>
                    <a:pt x="4676" y="1179"/>
                    <a:pt x="4676" y="1151"/>
                  </a:cubicBezTo>
                  <a:cubicBezTo>
                    <a:pt x="4676" y="1114"/>
                    <a:pt x="4648" y="1086"/>
                    <a:pt x="4620" y="1086"/>
                  </a:cubicBezTo>
                  <a:close/>
                  <a:moveTo>
                    <a:pt x="5084" y="1086"/>
                  </a:moveTo>
                  <a:cubicBezTo>
                    <a:pt x="5047" y="1086"/>
                    <a:pt x="5019" y="1114"/>
                    <a:pt x="5019" y="1151"/>
                  </a:cubicBezTo>
                  <a:cubicBezTo>
                    <a:pt x="5019" y="1179"/>
                    <a:pt x="5047" y="1207"/>
                    <a:pt x="5084" y="1207"/>
                  </a:cubicBezTo>
                  <a:lnTo>
                    <a:pt x="5548" y="1207"/>
                  </a:lnTo>
                  <a:cubicBezTo>
                    <a:pt x="5576" y="1207"/>
                    <a:pt x="5603" y="1179"/>
                    <a:pt x="5603" y="1151"/>
                  </a:cubicBezTo>
                  <a:cubicBezTo>
                    <a:pt x="5603" y="1114"/>
                    <a:pt x="5576" y="1086"/>
                    <a:pt x="5548" y="1086"/>
                  </a:cubicBezTo>
                  <a:close/>
                  <a:moveTo>
                    <a:pt x="6308" y="928"/>
                  </a:moveTo>
                  <a:cubicBezTo>
                    <a:pt x="6281" y="928"/>
                    <a:pt x="6253" y="956"/>
                    <a:pt x="6253" y="984"/>
                  </a:cubicBezTo>
                  <a:lnTo>
                    <a:pt x="6253" y="1086"/>
                  </a:lnTo>
                  <a:lnTo>
                    <a:pt x="6012" y="1086"/>
                  </a:lnTo>
                  <a:cubicBezTo>
                    <a:pt x="5974" y="1086"/>
                    <a:pt x="5947" y="1114"/>
                    <a:pt x="5947" y="1151"/>
                  </a:cubicBezTo>
                  <a:cubicBezTo>
                    <a:pt x="5947" y="1179"/>
                    <a:pt x="5974" y="1207"/>
                    <a:pt x="6012" y="1207"/>
                  </a:cubicBezTo>
                  <a:lnTo>
                    <a:pt x="6308" y="1207"/>
                  </a:lnTo>
                  <a:cubicBezTo>
                    <a:pt x="6346" y="1207"/>
                    <a:pt x="6373" y="1179"/>
                    <a:pt x="6373" y="1151"/>
                  </a:cubicBezTo>
                  <a:lnTo>
                    <a:pt x="6373" y="984"/>
                  </a:lnTo>
                  <a:cubicBezTo>
                    <a:pt x="6373" y="956"/>
                    <a:pt x="6346" y="928"/>
                    <a:pt x="6308" y="928"/>
                  </a:cubicBezTo>
                  <a:close/>
                  <a:moveTo>
                    <a:pt x="557" y="1095"/>
                  </a:moveTo>
                  <a:cubicBezTo>
                    <a:pt x="520" y="1095"/>
                    <a:pt x="473" y="1095"/>
                    <a:pt x="427" y="1105"/>
                  </a:cubicBezTo>
                  <a:cubicBezTo>
                    <a:pt x="399" y="1114"/>
                    <a:pt x="381" y="1142"/>
                    <a:pt x="390" y="1179"/>
                  </a:cubicBezTo>
                  <a:cubicBezTo>
                    <a:pt x="399" y="1207"/>
                    <a:pt x="418" y="1216"/>
                    <a:pt x="446" y="1216"/>
                  </a:cubicBezTo>
                  <a:lnTo>
                    <a:pt x="455" y="1216"/>
                  </a:lnTo>
                  <a:cubicBezTo>
                    <a:pt x="492" y="1216"/>
                    <a:pt x="529" y="1207"/>
                    <a:pt x="557" y="1207"/>
                  </a:cubicBezTo>
                  <a:lnTo>
                    <a:pt x="909" y="1207"/>
                  </a:lnTo>
                  <a:cubicBezTo>
                    <a:pt x="937" y="1207"/>
                    <a:pt x="965" y="1179"/>
                    <a:pt x="965" y="1151"/>
                  </a:cubicBezTo>
                  <a:cubicBezTo>
                    <a:pt x="965" y="1114"/>
                    <a:pt x="937" y="1095"/>
                    <a:pt x="909" y="1095"/>
                  </a:cubicBezTo>
                  <a:close/>
                  <a:moveTo>
                    <a:pt x="100" y="1389"/>
                  </a:moveTo>
                  <a:cubicBezTo>
                    <a:pt x="80" y="1389"/>
                    <a:pt x="61" y="1399"/>
                    <a:pt x="47" y="1420"/>
                  </a:cubicBezTo>
                  <a:cubicBezTo>
                    <a:pt x="19" y="1494"/>
                    <a:pt x="0" y="1578"/>
                    <a:pt x="0" y="1652"/>
                  </a:cubicBezTo>
                  <a:lnTo>
                    <a:pt x="0" y="1902"/>
                  </a:lnTo>
                  <a:cubicBezTo>
                    <a:pt x="0" y="1940"/>
                    <a:pt x="28" y="1967"/>
                    <a:pt x="56" y="1967"/>
                  </a:cubicBezTo>
                  <a:cubicBezTo>
                    <a:pt x="93" y="1967"/>
                    <a:pt x="112" y="1940"/>
                    <a:pt x="112" y="1902"/>
                  </a:cubicBezTo>
                  <a:lnTo>
                    <a:pt x="112" y="1652"/>
                  </a:lnTo>
                  <a:cubicBezTo>
                    <a:pt x="112" y="1587"/>
                    <a:pt x="130" y="1531"/>
                    <a:pt x="149" y="1476"/>
                  </a:cubicBezTo>
                  <a:cubicBezTo>
                    <a:pt x="167" y="1448"/>
                    <a:pt x="149" y="1411"/>
                    <a:pt x="121" y="1392"/>
                  </a:cubicBezTo>
                  <a:cubicBezTo>
                    <a:pt x="114" y="1390"/>
                    <a:pt x="107" y="1389"/>
                    <a:pt x="100" y="1389"/>
                  </a:cubicBezTo>
                  <a:close/>
                  <a:moveTo>
                    <a:pt x="56" y="2311"/>
                  </a:moveTo>
                  <a:cubicBezTo>
                    <a:pt x="28" y="2311"/>
                    <a:pt x="0" y="2338"/>
                    <a:pt x="0" y="2366"/>
                  </a:cubicBezTo>
                  <a:lnTo>
                    <a:pt x="0" y="2830"/>
                  </a:lnTo>
                  <a:cubicBezTo>
                    <a:pt x="0" y="2867"/>
                    <a:pt x="28" y="2895"/>
                    <a:pt x="56" y="2895"/>
                  </a:cubicBezTo>
                  <a:cubicBezTo>
                    <a:pt x="93" y="2895"/>
                    <a:pt x="112" y="2867"/>
                    <a:pt x="112" y="2830"/>
                  </a:cubicBezTo>
                  <a:lnTo>
                    <a:pt x="112" y="2366"/>
                  </a:lnTo>
                  <a:cubicBezTo>
                    <a:pt x="112" y="2338"/>
                    <a:pt x="93" y="2311"/>
                    <a:pt x="56" y="2311"/>
                  </a:cubicBezTo>
                  <a:close/>
                  <a:moveTo>
                    <a:pt x="56" y="3238"/>
                  </a:moveTo>
                  <a:cubicBezTo>
                    <a:pt x="28" y="3238"/>
                    <a:pt x="0" y="3266"/>
                    <a:pt x="0" y="3294"/>
                  </a:cubicBezTo>
                  <a:lnTo>
                    <a:pt x="0" y="3758"/>
                  </a:lnTo>
                  <a:cubicBezTo>
                    <a:pt x="0" y="3795"/>
                    <a:pt x="28" y="3823"/>
                    <a:pt x="56" y="3823"/>
                  </a:cubicBezTo>
                  <a:cubicBezTo>
                    <a:pt x="93" y="3823"/>
                    <a:pt x="112" y="3795"/>
                    <a:pt x="112" y="3758"/>
                  </a:cubicBezTo>
                  <a:lnTo>
                    <a:pt x="112" y="3294"/>
                  </a:lnTo>
                  <a:cubicBezTo>
                    <a:pt x="112" y="3266"/>
                    <a:pt x="93" y="3238"/>
                    <a:pt x="56" y="3238"/>
                  </a:cubicBezTo>
                  <a:close/>
                  <a:moveTo>
                    <a:pt x="56" y="4166"/>
                  </a:moveTo>
                  <a:cubicBezTo>
                    <a:pt x="28" y="4166"/>
                    <a:pt x="0" y="4194"/>
                    <a:pt x="0" y="4222"/>
                  </a:cubicBezTo>
                  <a:lnTo>
                    <a:pt x="0" y="4685"/>
                  </a:lnTo>
                  <a:cubicBezTo>
                    <a:pt x="0" y="4723"/>
                    <a:pt x="28" y="4750"/>
                    <a:pt x="56" y="4750"/>
                  </a:cubicBezTo>
                  <a:cubicBezTo>
                    <a:pt x="93" y="4750"/>
                    <a:pt x="112" y="4723"/>
                    <a:pt x="112" y="4685"/>
                  </a:cubicBezTo>
                  <a:lnTo>
                    <a:pt x="112" y="4222"/>
                  </a:lnTo>
                  <a:cubicBezTo>
                    <a:pt x="112" y="4194"/>
                    <a:pt x="93" y="4166"/>
                    <a:pt x="56" y="4166"/>
                  </a:cubicBezTo>
                  <a:close/>
                  <a:moveTo>
                    <a:pt x="56" y="5094"/>
                  </a:moveTo>
                  <a:cubicBezTo>
                    <a:pt x="28" y="5094"/>
                    <a:pt x="0" y="5121"/>
                    <a:pt x="0" y="5149"/>
                  </a:cubicBezTo>
                  <a:lnTo>
                    <a:pt x="0" y="5613"/>
                  </a:lnTo>
                  <a:cubicBezTo>
                    <a:pt x="0" y="5650"/>
                    <a:pt x="28" y="5678"/>
                    <a:pt x="56" y="5678"/>
                  </a:cubicBezTo>
                  <a:cubicBezTo>
                    <a:pt x="93" y="5678"/>
                    <a:pt x="112" y="5650"/>
                    <a:pt x="112" y="5613"/>
                  </a:cubicBezTo>
                  <a:lnTo>
                    <a:pt x="112" y="5149"/>
                  </a:lnTo>
                  <a:cubicBezTo>
                    <a:pt x="112" y="5121"/>
                    <a:pt x="93" y="5094"/>
                    <a:pt x="56" y="5094"/>
                  </a:cubicBezTo>
                  <a:close/>
                  <a:moveTo>
                    <a:pt x="56" y="6021"/>
                  </a:moveTo>
                  <a:cubicBezTo>
                    <a:pt x="28" y="6021"/>
                    <a:pt x="0" y="6049"/>
                    <a:pt x="0" y="6077"/>
                  </a:cubicBezTo>
                  <a:lnTo>
                    <a:pt x="0" y="6541"/>
                  </a:lnTo>
                  <a:cubicBezTo>
                    <a:pt x="0" y="6578"/>
                    <a:pt x="28" y="6606"/>
                    <a:pt x="56" y="6606"/>
                  </a:cubicBezTo>
                  <a:cubicBezTo>
                    <a:pt x="93" y="6606"/>
                    <a:pt x="112" y="6578"/>
                    <a:pt x="112" y="6541"/>
                  </a:cubicBezTo>
                  <a:lnTo>
                    <a:pt x="112" y="6077"/>
                  </a:lnTo>
                  <a:cubicBezTo>
                    <a:pt x="112" y="6049"/>
                    <a:pt x="93" y="6021"/>
                    <a:pt x="56" y="6021"/>
                  </a:cubicBezTo>
                  <a:close/>
                  <a:moveTo>
                    <a:pt x="56" y="6949"/>
                  </a:moveTo>
                  <a:cubicBezTo>
                    <a:pt x="28" y="6949"/>
                    <a:pt x="0" y="6977"/>
                    <a:pt x="0" y="7005"/>
                  </a:cubicBezTo>
                  <a:lnTo>
                    <a:pt x="0" y="7468"/>
                  </a:lnTo>
                  <a:cubicBezTo>
                    <a:pt x="0" y="7506"/>
                    <a:pt x="28" y="7533"/>
                    <a:pt x="56" y="7533"/>
                  </a:cubicBezTo>
                  <a:cubicBezTo>
                    <a:pt x="93" y="7533"/>
                    <a:pt x="112" y="7506"/>
                    <a:pt x="112" y="7468"/>
                  </a:cubicBezTo>
                  <a:lnTo>
                    <a:pt x="112" y="7005"/>
                  </a:lnTo>
                  <a:cubicBezTo>
                    <a:pt x="112" y="6977"/>
                    <a:pt x="93" y="6949"/>
                    <a:pt x="56" y="6949"/>
                  </a:cubicBezTo>
                  <a:close/>
                  <a:moveTo>
                    <a:pt x="56" y="7877"/>
                  </a:moveTo>
                  <a:cubicBezTo>
                    <a:pt x="28" y="7877"/>
                    <a:pt x="0" y="7904"/>
                    <a:pt x="0" y="7932"/>
                  </a:cubicBezTo>
                  <a:lnTo>
                    <a:pt x="0" y="8396"/>
                  </a:lnTo>
                  <a:cubicBezTo>
                    <a:pt x="0" y="8433"/>
                    <a:pt x="28" y="8461"/>
                    <a:pt x="56" y="8461"/>
                  </a:cubicBezTo>
                  <a:cubicBezTo>
                    <a:pt x="93" y="8461"/>
                    <a:pt x="112" y="8433"/>
                    <a:pt x="112" y="8396"/>
                  </a:cubicBezTo>
                  <a:lnTo>
                    <a:pt x="112" y="7932"/>
                  </a:lnTo>
                  <a:cubicBezTo>
                    <a:pt x="112" y="7904"/>
                    <a:pt x="93" y="7877"/>
                    <a:pt x="56" y="7877"/>
                  </a:cubicBezTo>
                  <a:close/>
                  <a:moveTo>
                    <a:pt x="56" y="8804"/>
                  </a:moveTo>
                  <a:cubicBezTo>
                    <a:pt x="28" y="8804"/>
                    <a:pt x="0" y="8832"/>
                    <a:pt x="0" y="8860"/>
                  </a:cubicBezTo>
                  <a:lnTo>
                    <a:pt x="0" y="9324"/>
                  </a:lnTo>
                  <a:cubicBezTo>
                    <a:pt x="0" y="9361"/>
                    <a:pt x="28" y="9389"/>
                    <a:pt x="56" y="9389"/>
                  </a:cubicBezTo>
                  <a:cubicBezTo>
                    <a:pt x="93" y="9389"/>
                    <a:pt x="112" y="9361"/>
                    <a:pt x="112" y="9324"/>
                  </a:cubicBezTo>
                  <a:lnTo>
                    <a:pt x="112" y="8860"/>
                  </a:lnTo>
                  <a:cubicBezTo>
                    <a:pt x="112" y="8832"/>
                    <a:pt x="93" y="8804"/>
                    <a:pt x="56" y="8804"/>
                  </a:cubicBezTo>
                  <a:close/>
                  <a:moveTo>
                    <a:pt x="56" y="9732"/>
                  </a:moveTo>
                  <a:cubicBezTo>
                    <a:pt x="28" y="9732"/>
                    <a:pt x="0" y="9760"/>
                    <a:pt x="0" y="9788"/>
                  </a:cubicBezTo>
                  <a:lnTo>
                    <a:pt x="0" y="10251"/>
                  </a:lnTo>
                  <a:cubicBezTo>
                    <a:pt x="0" y="10288"/>
                    <a:pt x="28" y="10316"/>
                    <a:pt x="56" y="10316"/>
                  </a:cubicBezTo>
                  <a:cubicBezTo>
                    <a:pt x="93" y="10316"/>
                    <a:pt x="112" y="10288"/>
                    <a:pt x="112" y="10251"/>
                  </a:cubicBezTo>
                  <a:lnTo>
                    <a:pt x="112" y="9788"/>
                  </a:lnTo>
                  <a:cubicBezTo>
                    <a:pt x="112" y="9760"/>
                    <a:pt x="93" y="9732"/>
                    <a:pt x="56" y="9732"/>
                  </a:cubicBezTo>
                  <a:close/>
                  <a:moveTo>
                    <a:pt x="56" y="10660"/>
                  </a:moveTo>
                  <a:cubicBezTo>
                    <a:pt x="28" y="10660"/>
                    <a:pt x="0" y="10687"/>
                    <a:pt x="0" y="10715"/>
                  </a:cubicBezTo>
                  <a:lnTo>
                    <a:pt x="0" y="11179"/>
                  </a:lnTo>
                  <a:cubicBezTo>
                    <a:pt x="0" y="11216"/>
                    <a:pt x="28" y="11244"/>
                    <a:pt x="56" y="11244"/>
                  </a:cubicBezTo>
                  <a:cubicBezTo>
                    <a:pt x="93" y="11244"/>
                    <a:pt x="112" y="11216"/>
                    <a:pt x="112" y="11179"/>
                  </a:cubicBezTo>
                  <a:lnTo>
                    <a:pt x="112" y="10715"/>
                  </a:lnTo>
                  <a:cubicBezTo>
                    <a:pt x="112" y="10687"/>
                    <a:pt x="93" y="10660"/>
                    <a:pt x="56" y="10660"/>
                  </a:cubicBezTo>
                  <a:close/>
                  <a:moveTo>
                    <a:pt x="56" y="11587"/>
                  </a:moveTo>
                  <a:cubicBezTo>
                    <a:pt x="28" y="11587"/>
                    <a:pt x="0" y="11615"/>
                    <a:pt x="0" y="11643"/>
                  </a:cubicBezTo>
                  <a:lnTo>
                    <a:pt x="0" y="12107"/>
                  </a:lnTo>
                  <a:cubicBezTo>
                    <a:pt x="0" y="12144"/>
                    <a:pt x="28" y="12172"/>
                    <a:pt x="56" y="12172"/>
                  </a:cubicBezTo>
                  <a:cubicBezTo>
                    <a:pt x="93" y="12172"/>
                    <a:pt x="112" y="12144"/>
                    <a:pt x="112" y="12107"/>
                  </a:cubicBezTo>
                  <a:lnTo>
                    <a:pt x="112" y="11643"/>
                  </a:lnTo>
                  <a:cubicBezTo>
                    <a:pt x="112" y="11615"/>
                    <a:pt x="93" y="11587"/>
                    <a:pt x="56" y="11587"/>
                  </a:cubicBezTo>
                  <a:close/>
                  <a:moveTo>
                    <a:pt x="56" y="12515"/>
                  </a:moveTo>
                  <a:cubicBezTo>
                    <a:pt x="28" y="12515"/>
                    <a:pt x="0" y="12543"/>
                    <a:pt x="0" y="12571"/>
                  </a:cubicBezTo>
                  <a:lnTo>
                    <a:pt x="0" y="13034"/>
                  </a:lnTo>
                  <a:cubicBezTo>
                    <a:pt x="0" y="13071"/>
                    <a:pt x="28" y="13099"/>
                    <a:pt x="56" y="13099"/>
                  </a:cubicBezTo>
                  <a:cubicBezTo>
                    <a:pt x="93" y="13099"/>
                    <a:pt x="112" y="13071"/>
                    <a:pt x="112" y="13034"/>
                  </a:cubicBezTo>
                  <a:lnTo>
                    <a:pt x="112" y="12571"/>
                  </a:lnTo>
                  <a:cubicBezTo>
                    <a:pt x="112" y="12543"/>
                    <a:pt x="93" y="12515"/>
                    <a:pt x="56" y="12515"/>
                  </a:cubicBezTo>
                  <a:close/>
                  <a:moveTo>
                    <a:pt x="56" y="13443"/>
                  </a:moveTo>
                  <a:cubicBezTo>
                    <a:pt x="28" y="13443"/>
                    <a:pt x="0" y="13470"/>
                    <a:pt x="0" y="13498"/>
                  </a:cubicBezTo>
                  <a:lnTo>
                    <a:pt x="0" y="13962"/>
                  </a:lnTo>
                  <a:cubicBezTo>
                    <a:pt x="0" y="13999"/>
                    <a:pt x="28" y="14027"/>
                    <a:pt x="56" y="14027"/>
                  </a:cubicBezTo>
                  <a:cubicBezTo>
                    <a:pt x="93" y="14027"/>
                    <a:pt x="112" y="13999"/>
                    <a:pt x="112" y="13962"/>
                  </a:cubicBezTo>
                  <a:lnTo>
                    <a:pt x="112" y="13498"/>
                  </a:lnTo>
                  <a:cubicBezTo>
                    <a:pt x="112" y="13470"/>
                    <a:pt x="93" y="13443"/>
                    <a:pt x="56" y="13443"/>
                  </a:cubicBezTo>
                  <a:close/>
                  <a:moveTo>
                    <a:pt x="56" y="14370"/>
                  </a:moveTo>
                  <a:cubicBezTo>
                    <a:pt x="28" y="14370"/>
                    <a:pt x="0" y="14398"/>
                    <a:pt x="0" y="14426"/>
                  </a:cubicBezTo>
                  <a:lnTo>
                    <a:pt x="0" y="14890"/>
                  </a:lnTo>
                  <a:cubicBezTo>
                    <a:pt x="0" y="14927"/>
                    <a:pt x="28" y="14955"/>
                    <a:pt x="56" y="14955"/>
                  </a:cubicBezTo>
                  <a:cubicBezTo>
                    <a:pt x="93" y="14955"/>
                    <a:pt x="112" y="14927"/>
                    <a:pt x="112" y="14890"/>
                  </a:cubicBezTo>
                  <a:lnTo>
                    <a:pt x="112" y="14426"/>
                  </a:lnTo>
                  <a:cubicBezTo>
                    <a:pt x="112" y="14398"/>
                    <a:pt x="93" y="14370"/>
                    <a:pt x="56" y="14370"/>
                  </a:cubicBezTo>
                  <a:close/>
                  <a:moveTo>
                    <a:pt x="56" y="15298"/>
                  </a:moveTo>
                  <a:cubicBezTo>
                    <a:pt x="28" y="15298"/>
                    <a:pt x="0" y="15326"/>
                    <a:pt x="0" y="15354"/>
                  </a:cubicBezTo>
                  <a:lnTo>
                    <a:pt x="0" y="15678"/>
                  </a:lnTo>
                  <a:cubicBezTo>
                    <a:pt x="0" y="15706"/>
                    <a:pt x="28" y="15734"/>
                    <a:pt x="56" y="15734"/>
                  </a:cubicBezTo>
                  <a:cubicBezTo>
                    <a:pt x="93" y="15734"/>
                    <a:pt x="112" y="15706"/>
                    <a:pt x="112" y="15678"/>
                  </a:cubicBezTo>
                  <a:lnTo>
                    <a:pt x="112" y="15354"/>
                  </a:lnTo>
                  <a:cubicBezTo>
                    <a:pt x="112" y="15326"/>
                    <a:pt x="93" y="15298"/>
                    <a:pt x="56" y="152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3">
              <a:extLst>
                <a:ext uri="{FF2B5EF4-FFF2-40B4-BE49-F238E27FC236}">
                  <a16:creationId xmlns:a16="http://schemas.microsoft.com/office/drawing/2014/main" id="{A325B331-01AA-5477-B96B-372C757982CD}"/>
                </a:ext>
              </a:extLst>
            </p:cNvPr>
            <p:cNvSpPr/>
            <p:nvPr/>
          </p:nvSpPr>
          <p:spPr>
            <a:xfrm>
              <a:off x="699850" y="2962250"/>
              <a:ext cx="191375" cy="190375"/>
            </a:xfrm>
            <a:custGeom>
              <a:avLst/>
              <a:gdLst/>
              <a:ahLst/>
              <a:cxnLst/>
              <a:rect l="l" t="t" r="r" b="b"/>
              <a:pathLst>
                <a:path w="7655" h="7615" extrusionOk="0">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3">
              <a:extLst>
                <a:ext uri="{FF2B5EF4-FFF2-40B4-BE49-F238E27FC236}">
                  <a16:creationId xmlns:a16="http://schemas.microsoft.com/office/drawing/2014/main" id="{FF6E2908-D83F-EF6E-22CB-0D78CB4794A0}"/>
                </a:ext>
              </a:extLst>
            </p:cNvPr>
            <p:cNvSpPr/>
            <p:nvPr/>
          </p:nvSpPr>
          <p:spPr>
            <a:xfrm>
              <a:off x="831825" y="2596225"/>
              <a:ext cx="95800" cy="95400"/>
            </a:xfrm>
            <a:custGeom>
              <a:avLst/>
              <a:gdLst/>
              <a:ahLst/>
              <a:cxnLst/>
              <a:rect l="l" t="t" r="r" b="b"/>
              <a:pathLst>
                <a:path w="3832" h="3816" extrusionOk="0">
                  <a:moveTo>
                    <a:pt x="1927" y="1036"/>
                  </a:moveTo>
                  <a:cubicBezTo>
                    <a:pt x="1977" y="1036"/>
                    <a:pt x="2028" y="1040"/>
                    <a:pt x="2078" y="1049"/>
                  </a:cubicBezTo>
                  <a:cubicBezTo>
                    <a:pt x="2607" y="1151"/>
                    <a:pt x="2922" y="1698"/>
                    <a:pt x="2737" y="2199"/>
                  </a:cubicBezTo>
                  <a:cubicBezTo>
                    <a:pt x="2615" y="2550"/>
                    <a:pt x="2278" y="2779"/>
                    <a:pt x="1914" y="2779"/>
                  </a:cubicBezTo>
                  <a:cubicBezTo>
                    <a:pt x="1864" y="2779"/>
                    <a:pt x="1814" y="2774"/>
                    <a:pt x="1763" y="2765"/>
                  </a:cubicBezTo>
                  <a:cubicBezTo>
                    <a:pt x="1234" y="2663"/>
                    <a:pt x="919" y="2116"/>
                    <a:pt x="1104" y="1615"/>
                  </a:cubicBezTo>
                  <a:cubicBezTo>
                    <a:pt x="1227" y="1265"/>
                    <a:pt x="1564" y="1036"/>
                    <a:pt x="1927" y="1036"/>
                  </a:cubicBezTo>
                  <a:close/>
                  <a:moveTo>
                    <a:pt x="1967" y="1"/>
                  </a:moveTo>
                  <a:cubicBezTo>
                    <a:pt x="1921" y="1"/>
                    <a:pt x="1884" y="29"/>
                    <a:pt x="1874" y="66"/>
                  </a:cubicBezTo>
                  <a:lnTo>
                    <a:pt x="1828" y="390"/>
                  </a:lnTo>
                  <a:cubicBezTo>
                    <a:pt x="1819" y="428"/>
                    <a:pt x="1791" y="446"/>
                    <a:pt x="1763" y="455"/>
                  </a:cubicBezTo>
                  <a:cubicBezTo>
                    <a:pt x="1633" y="465"/>
                    <a:pt x="1512" y="493"/>
                    <a:pt x="1401" y="539"/>
                  </a:cubicBezTo>
                  <a:cubicBezTo>
                    <a:pt x="1392" y="541"/>
                    <a:pt x="1383" y="542"/>
                    <a:pt x="1374" y="542"/>
                  </a:cubicBezTo>
                  <a:cubicBezTo>
                    <a:pt x="1347" y="542"/>
                    <a:pt x="1322" y="532"/>
                    <a:pt x="1308" y="511"/>
                  </a:cubicBezTo>
                  <a:lnTo>
                    <a:pt x="1123" y="242"/>
                  </a:lnTo>
                  <a:cubicBezTo>
                    <a:pt x="1107" y="226"/>
                    <a:pt x="1084" y="216"/>
                    <a:pt x="1061" y="216"/>
                  </a:cubicBezTo>
                  <a:cubicBezTo>
                    <a:pt x="1044" y="216"/>
                    <a:pt x="1027" y="221"/>
                    <a:pt x="1011" y="233"/>
                  </a:cubicBezTo>
                  <a:lnTo>
                    <a:pt x="603" y="530"/>
                  </a:lnTo>
                  <a:cubicBezTo>
                    <a:pt x="566" y="548"/>
                    <a:pt x="557" y="604"/>
                    <a:pt x="585" y="632"/>
                  </a:cubicBezTo>
                  <a:lnTo>
                    <a:pt x="780" y="901"/>
                  </a:lnTo>
                  <a:cubicBezTo>
                    <a:pt x="798" y="929"/>
                    <a:pt x="798" y="966"/>
                    <a:pt x="770" y="993"/>
                  </a:cubicBezTo>
                  <a:cubicBezTo>
                    <a:pt x="696" y="1086"/>
                    <a:pt x="631" y="1188"/>
                    <a:pt x="575" y="1309"/>
                  </a:cubicBezTo>
                  <a:cubicBezTo>
                    <a:pt x="568" y="1332"/>
                    <a:pt x="541" y="1348"/>
                    <a:pt x="517" y="1348"/>
                  </a:cubicBezTo>
                  <a:cubicBezTo>
                    <a:pt x="511" y="1348"/>
                    <a:pt x="506" y="1348"/>
                    <a:pt x="501" y="1346"/>
                  </a:cubicBezTo>
                  <a:lnTo>
                    <a:pt x="177" y="1300"/>
                  </a:lnTo>
                  <a:cubicBezTo>
                    <a:pt x="170" y="1298"/>
                    <a:pt x="165" y="1298"/>
                    <a:pt x="159" y="1298"/>
                  </a:cubicBezTo>
                  <a:cubicBezTo>
                    <a:pt x="121" y="1298"/>
                    <a:pt x="92" y="1323"/>
                    <a:pt x="84" y="1355"/>
                  </a:cubicBezTo>
                  <a:lnTo>
                    <a:pt x="10" y="1865"/>
                  </a:lnTo>
                  <a:cubicBezTo>
                    <a:pt x="0" y="1903"/>
                    <a:pt x="28" y="1940"/>
                    <a:pt x="75" y="1949"/>
                  </a:cubicBezTo>
                  <a:lnTo>
                    <a:pt x="399" y="2005"/>
                  </a:lnTo>
                  <a:cubicBezTo>
                    <a:pt x="427" y="2005"/>
                    <a:pt x="455" y="2032"/>
                    <a:pt x="455" y="2070"/>
                  </a:cubicBezTo>
                  <a:cubicBezTo>
                    <a:pt x="473" y="2190"/>
                    <a:pt x="501" y="2311"/>
                    <a:pt x="548" y="2431"/>
                  </a:cubicBezTo>
                  <a:cubicBezTo>
                    <a:pt x="557" y="2459"/>
                    <a:pt x="548" y="2496"/>
                    <a:pt x="520" y="2515"/>
                  </a:cubicBezTo>
                  <a:lnTo>
                    <a:pt x="251" y="2710"/>
                  </a:lnTo>
                  <a:cubicBezTo>
                    <a:pt x="214" y="2728"/>
                    <a:pt x="204" y="2775"/>
                    <a:pt x="232" y="2812"/>
                  </a:cubicBezTo>
                  <a:lnTo>
                    <a:pt x="529" y="3229"/>
                  </a:lnTo>
                  <a:cubicBezTo>
                    <a:pt x="545" y="3245"/>
                    <a:pt x="568" y="3255"/>
                    <a:pt x="591" y="3255"/>
                  </a:cubicBezTo>
                  <a:cubicBezTo>
                    <a:pt x="608" y="3255"/>
                    <a:pt x="625" y="3250"/>
                    <a:pt x="640" y="3238"/>
                  </a:cubicBezTo>
                  <a:lnTo>
                    <a:pt x="900" y="3053"/>
                  </a:lnTo>
                  <a:cubicBezTo>
                    <a:pt x="914" y="3044"/>
                    <a:pt x="930" y="3039"/>
                    <a:pt x="947" y="3039"/>
                  </a:cubicBezTo>
                  <a:cubicBezTo>
                    <a:pt x="963" y="3039"/>
                    <a:pt x="979" y="3044"/>
                    <a:pt x="993" y="3053"/>
                  </a:cubicBezTo>
                  <a:cubicBezTo>
                    <a:pt x="1086" y="3127"/>
                    <a:pt x="1197" y="3192"/>
                    <a:pt x="1308" y="3248"/>
                  </a:cubicBezTo>
                  <a:cubicBezTo>
                    <a:pt x="1336" y="3257"/>
                    <a:pt x="1355" y="3294"/>
                    <a:pt x="1355" y="3322"/>
                  </a:cubicBezTo>
                  <a:lnTo>
                    <a:pt x="1299" y="3647"/>
                  </a:lnTo>
                  <a:cubicBezTo>
                    <a:pt x="1290" y="3693"/>
                    <a:pt x="1327" y="3730"/>
                    <a:pt x="1364" y="3739"/>
                  </a:cubicBezTo>
                  <a:lnTo>
                    <a:pt x="1865" y="3814"/>
                  </a:lnTo>
                  <a:cubicBezTo>
                    <a:pt x="1871" y="3815"/>
                    <a:pt x="1877" y="3815"/>
                    <a:pt x="1883" y="3815"/>
                  </a:cubicBezTo>
                  <a:cubicBezTo>
                    <a:pt x="1921" y="3815"/>
                    <a:pt x="1950" y="3790"/>
                    <a:pt x="1958" y="3758"/>
                  </a:cubicBezTo>
                  <a:lnTo>
                    <a:pt x="2004" y="3433"/>
                  </a:lnTo>
                  <a:cubicBezTo>
                    <a:pt x="2013" y="3396"/>
                    <a:pt x="2041" y="3368"/>
                    <a:pt x="2069" y="3368"/>
                  </a:cubicBezTo>
                  <a:cubicBezTo>
                    <a:pt x="2199" y="3350"/>
                    <a:pt x="2320" y="3322"/>
                    <a:pt x="2431" y="3276"/>
                  </a:cubicBezTo>
                  <a:cubicBezTo>
                    <a:pt x="2440" y="3273"/>
                    <a:pt x="2449" y="3272"/>
                    <a:pt x="2457" y="3272"/>
                  </a:cubicBezTo>
                  <a:cubicBezTo>
                    <a:pt x="2482" y="3272"/>
                    <a:pt x="2503" y="3282"/>
                    <a:pt x="2524" y="3303"/>
                  </a:cubicBezTo>
                  <a:lnTo>
                    <a:pt x="2709" y="3572"/>
                  </a:lnTo>
                  <a:cubicBezTo>
                    <a:pt x="2726" y="3595"/>
                    <a:pt x="2750" y="3607"/>
                    <a:pt x="2774" y="3607"/>
                  </a:cubicBezTo>
                  <a:cubicBezTo>
                    <a:pt x="2790" y="3607"/>
                    <a:pt x="2806" y="3602"/>
                    <a:pt x="2820" y="3591"/>
                  </a:cubicBezTo>
                  <a:lnTo>
                    <a:pt x="3229" y="3294"/>
                  </a:lnTo>
                  <a:cubicBezTo>
                    <a:pt x="3266" y="3266"/>
                    <a:pt x="3275" y="3220"/>
                    <a:pt x="3247" y="3183"/>
                  </a:cubicBezTo>
                  <a:lnTo>
                    <a:pt x="3052" y="2923"/>
                  </a:lnTo>
                  <a:cubicBezTo>
                    <a:pt x="3034" y="2895"/>
                    <a:pt x="3034" y="2858"/>
                    <a:pt x="3052" y="2830"/>
                  </a:cubicBezTo>
                  <a:cubicBezTo>
                    <a:pt x="3136" y="2737"/>
                    <a:pt x="3201" y="2626"/>
                    <a:pt x="3247" y="2515"/>
                  </a:cubicBezTo>
                  <a:cubicBezTo>
                    <a:pt x="3266" y="2487"/>
                    <a:pt x="3294" y="2468"/>
                    <a:pt x="3331" y="2468"/>
                  </a:cubicBezTo>
                  <a:lnTo>
                    <a:pt x="3655" y="2524"/>
                  </a:lnTo>
                  <a:cubicBezTo>
                    <a:pt x="3661" y="2525"/>
                    <a:pt x="3667" y="2526"/>
                    <a:pt x="3673" y="2526"/>
                  </a:cubicBezTo>
                  <a:cubicBezTo>
                    <a:pt x="3711" y="2526"/>
                    <a:pt x="3739" y="2500"/>
                    <a:pt x="3739" y="2459"/>
                  </a:cubicBezTo>
                  <a:lnTo>
                    <a:pt x="3822" y="1958"/>
                  </a:lnTo>
                  <a:cubicBezTo>
                    <a:pt x="3832" y="1921"/>
                    <a:pt x="3804" y="1875"/>
                    <a:pt x="3757" y="1875"/>
                  </a:cubicBezTo>
                  <a:lnTo>
                    <a:pt x="3433" y="1819"/>
                  </a:lnTo>
                  <a:cubicBezTo>
                    <a:pt x="3405" y="1810"/>
                    <a:pt x="3377" y="1791"/>
                    <a:pt x="3377" y="1754"/>
                  </a:cubicBezTo>
                  <a:cubicBezTo>
                    <a:pt x="3359" y="1634"/>
                    <a:pt x="3331" y="1513"/>
                    <a:pt x="3284" y="1392"/>
                  </a:cubicBezTo>
                  <a:cubicBezTo>
                    <a:pt x="3275" y="1365"/>
                    <a:pt x="3284" y="1327"/>
                    <a:pt x="3312" y="1309"/>
                  </a:cubicBezTo>
                  <a:lnTo>
                    <a:pt x="3581" y="1114"/>
                  </a:lnTo>
                  <a:cubicBezTo>
                    <a:pt x="3609" y="1086"/>
                    <a:pt x="3618" y="1040"/>
                    <a:pt x="3600" y="1012"/>
                  </a:cubicBezTo>
                  <a:lnTo>
                    <a:pt x="3294" y="595"/>
                  </a:lnTo>
                  <a:cubicBezTo>
                    <a:pt x="3282" y="577"/>
                    <a:pt x="3258" y="566"/>
                    <a:pt x="3233" y="566"/>
                  </a:cubicBezTo>
                  <a:cubicBezTo>
                    <a:pt x="3219" y="566"/>
                    <a:pt x="3205" y="569"/>
                    <a:pt x="3192" y="576"/>
                  </a:cubicBezTo>
                  <a:lnTo>
                    <a:pt x="2922" y="771"/>
                  </a:lnTo>
                  <a:cubicBezTo>
                    <a:pt x="2913" y="780"/>
                    <a:pt x="2897" y="785"/>
                    <a:pt x="2881" y="785"/>
                  </a:cubicBezTo>
                  <a:cubicBezTo>
                    <a:pt x="2865" y="785"/>
                    <a:pt x="2848" y="780"/>
                    <a:pt x="2839" y="771"/>
                  </a:cubicBezTo>
                  <a:cubicBezTo>
                    <a:pt x="2737" y="697"/>
                    <a:pt x="2635" y="632"/>
                    <a:pt x="2524" y="576"/>
                  </a:cubicBezTo>
                  <a:cubicBezTo>
                    <a:pt x="2486" y="557"/>
                    <a:pt x="2468" y="530"/>
                    <a:pt x="2477" y="493"/>
                  </a:cubicBezTo>
                  <a:lnTo>
                    <a:pt x="2533" y="168"/>
                  </a:lnTo>
                  <a:cubicBezTo>
                    <a:pt x="2533" y="131"/>
                    <a:pt x="2505" y="94"/>
                    <a:pt x="2468" y="84"/>
                  </a:cubicBezTo>
                  <a:lnTo>
                    <a:pt x="19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3">
              <a:extLst>
                <a:ext uri="{FF2B5EF4-FFF2-40B4-BE49-F238E27FC236}">
                  <a16:creationId xmlns:a16="http://schemas.microsoft.com/office/drawing/2014/main" id="{48F31C38-1300-28F1-FD8F-D1EE5BD74876}"/>
                </a:ext>
              </a:extLst>
            </p:cNvPr>
            <p:cNvSpPr/>
            <p:nvPr/>
          </p:nvSpPr>
          <p:spPr>
            <a:xfrm>
              <a:off x="830200" y="2594850"/>
              <a:ext cx="98825" cy="98350"/>
            </a:xfrm>
            <a:custGeom>
              <a:avLst/>
              <a:gdLst/>
              <a:ahLst/>
              <a:cxnLst/>
              <a:rect l="l" t="t" r="r" b="b"/>
              <a:pathLst>
                <a:path w="3953" h="3934" extrusionOk="0">
                  <a:moveTo>
                    <a:pt x="1986" y="1151"/>
                  </a:moveTo>
                  <a:cubicBezTo>
                    <a:pt x="2032" y="1151"/>
                    <a:pt x="2088" y="1160"/>
                    <a:pt x="2134" y="1160"/>
                  </a:cubicBezTo>
                  <a:cubicBezTo>
                    <a:pt x="2366" y="1206"/>
                    <a:pt x="2570" y="1355"/>
                    <a:pt x="2691" y="1559"/>
                  </a:cubicBezTo>
                  <a:cubicBezTo>
                    <a:pt x="2811" y="1763"/>
                    <a:pt x="2830" y="2013"/>
                    <a:pt x="2746" y="2236"/>
                  </a:cubicBezTo>
                  <a:cubicBezTo>
                    <a:pt x="2632" y="2564"/>
                    <a:pt x="2314" y="2776"/>
                    <a:pt x="1973" y="2776"/>
                  </a:cubicBezTo>
                  <a:cubicBezTo>
                    <a:pt x="1928" y="2776"/>
                    <a:pt x="1882" y="2772"/>
                    <a:pt x="1837" y="2765"/>
                  </a:cubicBezTo>
                  <a:cubicBezTo>
                    <a:pt x="1605" y="2718"/>
                    <a:pt x="1401" y="2570"/>
                    <a:pt x="1281" y="2366"/>
                  </a:cubicBezTo>
                  <a:cubicBezTo>
                    <a:pt x="1160" y="2162"/>
                    <a:pt x="1141" y="1911"/>
                    <a:pt x="1225" y="1689"/>
                  </a:cubicBezTo>
                  <a:cubicBezTo>
                    <a:pt x="1336" y="1364"/>
                    <a:pt x="1652" y="1151"/>
                    <a:pt x="1986" y="1151"/>
                  </a:cubicBezTo>
                  <a:close/>
                  <a:moveTo>
                    <a:pt x="1985" y="1033"/>
                  </a:moveTo>
                  <a:cubicBezTo>
                    <a:pt x="1600" y="1033"/>
                    <a:pt x="1243" y="1278"/>
                    <a:pt x="1114" y="1651"/>
                  </a:cubicBezTo>
                  <a:cubicBezTo>
                    <a:pt x="1021" y="1902"/>
                    <a:pt x="1049" y="2189"/>
                    <a:pt x="1179" y="2421"/>
                  </a:cubicBezTo>
                  <a:cubicBezTo>
                    <a:pt x="1318" y="2663"/>
                    <a:pt x="1550" y="2830"/>
                    <a:pt x="1819" y="2876"/>
                  </a:cubicBezTo>
                  <a:cubicBezTo>
                    <a:pt x="1874" y="2885"/>
                    <a:pt x="1930" y="2895"/>
                    <a:pt x="1986" y="2895"/>
                  </a:cubicBezTo>
                  <a:cubicBezTo>
                    <a:pt x="2366" y="2895"/>
                    <a:pt x="2728" y="2653"/>
                    <a:pt x="2858" y="2282"/>
                  </a:cubicBezTo>
                  <a:cubicBezTo>
                    <a:pt x="2950" y="2023"/>
                    <a:pt x="2923" y="1735"/>
                    <a:pt x="2793" y="1503"/>
                  </a:cubicBezTo>
                  <a:cubicBezTo>
                    <a:pt x="2654" y="1262"/>
                    <a:pt x="2422" y="1104"/>
                    <a:pt x="2153" y="1048"/>
                  </a:cubicBezTo>
                  <a:cubicBezTo>
                    <a:pt x="2097" y="1038"/>
                    <a:pt x="2041" y="1033"/>
                    <a:pt x="1985" y="1033"/>
                  </a:cubicBezTo>
                  <a:close/>
                  <a:moveTo>
                    <a:pt x="2013" y="112"/>
                  </a:moveTo>
                  <a:lnTo>
                    <a:pt x="2524" y="195"/>
                  </a:lnTo>
                  <a:cubicBezTo>
                    <a:pt x="2524" y="195"/>
                    <a:pt x="2533" y="204"/>
                    <a:pt x="2533" y="204"/>
                  </a:cubicBezTo>
                  <a:cubicBezTo>
                    <a:pt x="2533" y="204"/>
                    <a:pt x="2533" y="214"/>
                    <a:pt x="2533" y="214"/>
                  </a:cubicBezTo>
                  <a:lnTo>
                    <a:pt x="2487" y="538"/>
                  </a:lnTo>
                  <a:cubicBezTo>
                    <a:pt x="2477" y="603"/>
                    <a:pt x="2505" y="659"/>
                    <a:pt x="2561" y="687"/>
                  </a:cubicBezTo>
                  <a:cubicBezTo>
                    <a:pt x="2672" y="733"/>
                    <a:pt x="2774" y="798"/>
                    <a:pt x="2867" y="872"/>
                  </a:cubicBezTo>
                  <a:cubicBezTo>
                    <a:pt x="2890" y="891"/>
                    <a:pt x="2918" y="900"/>
                    <a:pt x="2946" y="900"/>
                  </a:cubicBezTo>
                  <a:cubicBezTo>
                    <a:pt x="2974" y="900"/>
                    <a:pt x="3001" y="891"/>
                    <a:pt x="3025" y="872"/>
                  </a:cubicBezTo>
                  <a:lnTo>
                    <a:pt x="3294" y="677"/>
                  </a:lnTo>
                  <a:cubicBezTo>
                    <a:pt x="3294" y="677"/>
                    <a:pt x="3312" y="677"/>
                    <a:pt x="3312" y="687"/>
                  </a:cubicBezTo>
                  <a:lnTo>
                    <a:pt x="3618" y="1095"/>
                  </a:lnTo>
                  <a:cubicBezTo>
                    <a:pt x="3618" y="1104"/>
                    <a:pt x="3618" y="1104"/>
                    <a:pt x="3618" y="1113"/>
                  </a:cubicBezTo>
                  <a:cubicBezTo>
                    <a:pt x="3618" y="1113"/>
                    <a:pt x="3618" y="1113"/>
                    <a:pt x="3609" y="1123"/>
                  </a:cubicBezTo>
                  <a:lnTo>
                    <a:pt x="3340" y="1317"/>
                  </a:lnTo>
                  <a:cubicBezTo>
                    <a:pt x="3294" y="1345"/>
                    <a:pt x="3275" y="1410"/>
                    <a:pt x="3294" y="1466"/>
                  </a:cubicBezTo>
                  <a:cubicBezTo>
                    <a:pt x="3340" y="1577"/>
                    <a:pt x="3368" y="1698"/>
                    <a:pt x="3377" y="1818"/>
                  </a:cubicBezTo>
                  <a:cubicBezTo>
                    <a:pt x="3386" y="1874"/>
                    <a:pt x="3433" y="1920"/>
                    <a:pt x="3488" y="1930"/>
                  </a:cubicBezTo>
                  <a:lnTo>
                    <a:pt x="3813" y="1985"/>
                  </a:lnTo>
                  <a:cubicBezTo>
                    <a:pt x="3822" y="1985"/>
                    <a:pt x="3832" y="1995"/>
                    <a:pt x="3832" y="2004"/>
                  </a:cubicBezTo>
                  <a:lnTo>
                    <a:pt x="3748" y="2505"/>
                  </a:lnTo>
                  <a:cubicBezTo>
                    <a:pt x="3748" y="2514"/>
                    <a:pt x="3739" y="2523"/>
                    <a:pt x="3730" y="2523"/>
                  </a:cubicBezTo>
                  <a:lnTo>
                    <a:pt x="3405" y="2468"/>
                  </a:lnTo>
                  <a:cubicBezTo>
                    <a:pt x="3398" y="2467"/>
                    <a:pt x="3391" y="2466"/>
                    <a:pt x="3383" y="2466"/>
                  </a:cubicBezTo>
                  <a:cubicBezTo>
                    <a:pt x="3334" y="2466"/>
                    <a:pt x="3282" y="2493"/>
                    <a:pt x="3266" y="2542"/>
                  </a:cubicBezTo>
                  <a:cubicBezTo>
                    <a:pt x="3210" y="2653"/>
                    <a:pt x="3154" y="2755"/>
                    <a:pt x="3080" y="2848"/>
                  </a:cubicBezTo>
                  <a:cubicBezTo>
                    <a:pt x="3043" y="2895"/>
                    <a:pt x="3034" y="2959"/>
                    <a:pt x="3071" y="3006"/>
                  </a:cubicBezTo>
                  <a:lnTo>
                    <a:pt x="3266" y="3275"/>
                  </a:lnTo>
                  <a:cubicBezTo>
                    <a:pt x="3275" y="3284"/>
                    <a:pt x="3266" y="3293"/>
                    <a:pt x="3266" y="3303"/>
                  </a:cubicBezTo>
                  <a:lnTo>
                    <a:pt x="2848" y="3600"/>
                  </a:lnTo>
                  <a:cubicBezTo>
                    <a:pt x="2845" y="3603"/>
                    <a:pt x="2842" y="3604"/>
                    <a:pt x="2839" y="3604"/>
                  </a:cubicBezTo>
                  <a:cubicBezTo>
                    <a:pt x="2833" y="3604"/>
                    <a:pt x="2827" y="3600"/>
                    <a:pt x="2821" y="3600"/>
                  </a:cubicBezTo>
                  <a:lnTo>
                    <a:pt x="2635" y="3331"/>
                  </a:lnTo>
                  <a:cubicBezTo>
                    <a:pt x="2607" y="3296"/>
                    <a:pt x="2565" y="3277"/>
                    <a:pt x="2522" y="3277"/>
                  </a:cubicBezTo>
                  <a:cubicBezTo>
                    <a:pt x="2507" y="3277"/>
                    <a:pt x="2492" y="3279"/>
                    <a:pt x="2477" y="3284"/>
                  </a:cubicBezTo>
                  <a:cubicBezTo>
                    <a:pt x="2366" y="3321"/>
                    <a:pt x="2245" y="3349"/>
                    <a:pt x="2134" y="3368"/>
                  </a:cubicBezTo>
                  <a:cubicBezTo>
                    <a:pt x="2069" y="3368"/>
                    <a:pt x="2023" y="3414"/>
                    <a:pt x="2013" y="3479"/>
                  </a:cubicBezTo>
                  <a:lnTo>
                    <a:pt x="1967" y="3804"/>
                  </a:lnTo>
                  <a:cubicBezTo>
                    <a:pt x="1958" y="3813"/>
                    <a:pt x="1949" y="3813"/>
                    <a:pt x="1939" y="3813"/>
                  </a:cubicBezTo>
                  <a:lnTo>
                    <a:pt x="1438" y="3739"/>
                  </a:lnTo>
                  <a:cubicBezTo>
                    <a:pt x="1429" y="3739"/>
                    <a:pt x="1420" y="3729"/>
                    <a:pt x="1429" y="3720"/>
                  </a:cubicBezTo>
                  <a:lnTo>
                    <a:pt x="1475" y="3395"/>
                  </a:lnTo>
                  <a:cubicBezTo>
                    <a:pt x="1485" y="3331"/>
                    <a:pt x="1457" y="3275"/>
                    <a:pt x="1401" y="3247"/>
                  </a:cubicBezTo>
                  <a:cubicBezTo>
                    <a:pt x="1290" y="3201"/>
                    <a:pt x="1188" y="3136"/>
                    <a:pt x="1095" y="3061"/>
                  </a:cubicBezTo>
                  <a:cubicBezTo>
                    <a:pt x="1076" y="3043"/>
                    <a:pt x="1049" y="3034"/>
                    <a:pt x="1012" y="3034"/>
                  </a:cubicBezTo>
                  <a:cubicBezTo>
                    <a:pt x="984" y="3034"/>
                    <a:pt x="956" y="3043"/>
                    <a:pt x="937" y="3061"/>
                  </a:cubicBezTo>
                  <a:lnTo>
                    <a:pt x="668" y="3247"/>
                  </a:lnTo>
                  <a:cubicBezTo>
                    <a:pt x="668" y="3256"/>
                    <a:pt x="659" y="3256"/>
                    <a:pt x="659" y="3256"/>
                  </a:cubicBezTo>
                  <a:cubicBezTo>
                    <a:pt x="659" y="3256"/>
                    <a:pt x="650" y="3256"/>
                    <a:pt x="650" y="3247"/>
                  </a:cubicBezTo>
                  <a:lnTo>
                    <a:pt x="344" y="2839"/>
                  </a:lnTo>
                  <a:cubicBezTo>
                    <a:pt x="344" y="2830"/>
                    <a:pt x="344" y="2830"/>
                    <a:pt x="344" y="2820"/>
                  </a:cubicBezTo>
                  <a:cubicBezTo>
                    <a:pt x="344" y="2820"/>
                    <a:pt x="344" y="2811"/>
                    <a:pt x="353" y="2811"/>
                  </a:cubicBezTo>
                  <a:lnTo>
                    <a:pt x="613" y="2616"/>
                  </a:lnTo>
                  <a:cubicBezTo>
                    <a:pt x="668" y="2579"/>
                    <a:pt x="687" y="2523"/>
                    <a:pt x="668" y="2468"/>
                  </a:cubicBezTo>
                  <a:cubicBezTo>
                    <a:pt x="622" y="2356"/>
                    <a:pt x="594" y="2236"/>
                    <a:pt x="585" y="2115"/>
                  </a:cubicBezTo>
                  <a:cubicBezTo>
                    <a:pt x="576" y="2060"/>
                    <a:pt x="529" y="2013"/>
                    <a:pt x="474" y="2004"/>
                  </a:cubicBezTo>
                  <a:lnTo>
                    <a:pt x="149" y="1948"/>
                  </a:lnTo>
                  <a:cubicBezTo>
                    <a:pt x="130" y="1948"/>
                    <a:pt x="130" y="1939"/>
                    <a:pt x="130" y="1930"/>
                  </a:cubicBezTo>
                  <a:lnTo>
                    <a:pt x="214" y="1429"/>
                  </a:lnTo>
                  <a:cubicBezTo>
                    <a:pt x="214" y="1420"/>
                    <a:pt x="223" y="1410"/>
                    <a:pt x="232" y="1410"/>
                  </a:cubicBezTo>
                  <a:lnTo>
                    <a:pt x="557" y="1466"/>
                  </a:lnTo>
                  <a:cubicBezTo>
                    <a:pt x="563" y="1467"/>
                    <a:pt x="569" y="1467"/>
                    <a:pt x="574" y="1467"/>
                  </a:cubicBezTo>
                  <a:cubicBezTo>
                    <a:pt x="624" y="1467"/>
                    <a:pt x="671" y="1433"/>
                    <a:pt x="696" y="1392"/>
                  </a:cubicBezTo>
                  <a:cubicBezTo>
                    <a:pt x="743" y="1280"/>
                    <a:pt x="807" y="1178"/>
                    <a:pt x="882" y="1086"/>
                  </a:cubicBezTo>
                  <a:cubicBezTo>
                    <a:pt x="919" y="1039"/>
                    <a:pt x="919" y="974"/>
                    <a:pt x="891" y="919"/>
                  </a:cubicBezTo>
                  <a:lnTo>
                    <a:pt x="696" y="659"/>
                  </a:lnTo>
                  <a:cubicBezTo>
                    <a:pt x="687" y="650"/>
                    <a:pt x="696" y="640"/>
                    <a:pt x="696" y="631"/>
                  </a:cubicBezTo>
                  <a:lnTo>
                    <a:pt x="1114" y="334"/>
                  </a:lnTo>
                  <a:cubicBezTo>
                    <a:pt x="1118" y="330"/>
                    <a:pt x="1123" y="327"/>
                    <a:pt x="1126" y="327"/>
                  </a:cubicBezTo>
                  <a:cubicBezTo>
                    <a:pt x="1130" y="327"/>
                    <a:pt x="1132" y="330"/>
                    <a:pt x="1132" y="334"/>
                  </a:cubicBezTo>
                  <a:lnTo>
                    <a:pt x="1327" y="603"/>
                  </a:lnTo>
                  <a:cubicBezTo>
                    <a:pt x="1354" y="638"/>
                    <a:pt x="1397" y="657"/>
                    <a:pt x="1440" y="657"/>
                  </a:cubicBezTo>
                  <a:cubicBezTo>
                    <a:pt x="1455" y="657"/>
                    <a:pt x="1470" y="654"/>
                    <a:pt x="1485" y="650"/>
                  </a:cubicBezTo>
                  <a:cubicBezTo>
                    <a:pt x="1596" y="603"/>
                    <a:pt x="1707" y="575"/>
                    <a:pt x="1828" y="566"/>
                  </a:cubicBezTo>
                  <a:cubicBezTo>
                    <a:pt x="1893" y="557"/>
                    <a:pt x="1939" y="510"/>
                    <a:pt x="1949" y="455"/>
                  </a:cubicBezTo>
                  <a:lnTo>
                    <a:pt x="1995" y="130"/>
                  </a:lnTo>
                  <a:cubicBezTo>
                    <a:pt x="1995" y="121"/>
                    <a:pt x="2013" y="112"/>
                    <a:pt x="2013" y="112"/>
                  </a:cubicBezTo>
                  <a:close/>
                  <a:moveTo>
                    <a:pt x="2032" y="0"/>
                  </a:moveTo>
                  <a:cubicBezTo>
                    <a:pt x="2004" y="0"/>
                    <a:pt x="1967" y="0"/>
                    <a:pt x="1939" y="28"/>
                  </a:cubicBezTo>
                  <a:cubicBezTo>
                    <a:pt x="1911" y="47"/>
                    <a:pt x="1893" y="74"/>
                    <a:pt x="1884" y="112"/>
                  </a:cubicBezTo>
                  <a:lnTo>
                    <a:pt x="1828" y="436"/>
                  </a:lnTo>
                  <a:cubicBezTo>
                    <a:pt x="1828" y="445"/>
                    <a:pt x="1828" y="455"/>
                    <a:pt x="1819" y="455"/>
                  </a:cubicBezTo>
                  <a:cubicBezTo>
                    <a:pt x="1689" y="464"/>
                    <a:pt x="1559" y="492"/>
                    <a:pt x="1438" y="538"/>
                  </a:cubicBezTo>
                  <a:cubicBezTo>
                    <a:pt x="1438" y="541"/>
                    <a:pt x="1437" y="542"/>
                    <a:pt x="1436" y="542"/>
                  </a:cubicBezTo>
                  <a:cubicBezTo>
                    <a:pt x="1432" y="542"/>
                    <a:pt x="1426" y="538"/>
                    <a:pt x="1420" y="538"/>
                  </a:cubicBezTo>
                  <a:lnTo>
                    <a:pt x="1234" y="269"/>
                  </a:lnTo>
                  <a:cubicBezTo>
                    <a:pt x="1207" y="231"/>
                    <a:pt x="1167" y="212"/>
                    <a:pt x="1126" y="212"/>
                  </a:cubicBezTo>
                  <a:cubicBezTo>
                    <a:pt x="1097" y="212"/>
                    <a:pt x="1066" y="222"/>
                    <a:pt x="1039" y="241"/>
                  </a:cubicBezTo>
                  <a:lnTo>
                    <a:pt x="631" y="538"/>
                  </a:lnTo>
                  <a:cubicBezTo>
                    <a:pt x="566" y="575"/>
                    <a:pt x="557" y="659"/>
                    <a:pt x="603" y="724"/>
                  </a:cubicBezTo>
                  <a:lnTo>
                    <a:pt x="789" y="993"/>
                  </a:lnTo>
                  <a:cubicBezTo>
                    <a:pt x="798" y="993"/>
                    <a:pt x="798" y="1002"/>
                    <a:pt x="789" y="1011"/>
                  </a:cubicBezTo>
                  <a:cubicBezTo>
                    <a:pt x="715" y="1113"/>
                    <a:pt x="640" y="1225"/>
                    <a:pt x="594" y="1336"/>
                  </a:cubicBezTo>
                  <a:cubicBezTo>
                    <a:pt x="585" y="1345"/>
                    <a:pt x="576" y="1345"/>
                    <a:pt x="576" y="1345"/>
                  </a:cubicBezTo>
                  <a:lnTo>
                    <a:pt x="251" y="1299"/>
                  </a:lnTo>
                  <a:cubicBezTo>
                    <a:pt x="241" y="1296"/>
                    <a:pt x="231" y="1295"/>
                    <a:pt x="221" y="1295"/>
                  </a:cubicBezTo>
                  <a:cubicBezTo>
                    <a:pt x="195" y="1295"/>
                    <a:pt x="169" y="1304"/>
                    <a:pt x="149" y="1317"/>
                  </a:cubicBezTo>
                  <a:cubicBezTo>
                    <a:pt x="121" y="1336"/>
                    <a:pt x="102" y="1373"/>
                    <a:pt x="93" y="1410"/>
                  </a:cubicBezTo>
                  <a:lnTo>
                    <a:pt x="19" y="1911"/>
                  </a:lnTo>
                  <a:cubicBezTo>
                    <a:pt x="0" y="1985"/>
                    <a:pt x="56" y="2050"/>
                    <a:pt x="130" y="2060"/>
                  </a:cubicBezTo>
                  <a:lnTo>
                    <a:pt x="455" y="2115"/>
                  </a:lnTo>
                  <a:cubicBezTo>
                    <a:pt x="455" y="2115"/>
                    <a:pt x="464" y="2125"/>
                    <a:pt x="464" y="2125"/>
                  </a:cubicBezTo>
                  <a:cubicBezTo>
                    <a:pt x="483" y="2254"/>
                    <a:pt x="511" y="2384"/>
                    <a:pt x="557" y="2505"/>
                  </a:cubicBezTo>
                  <a:cubicBezTo>
                    <a:pt x="557" y="2514"/>
                    <a:pt x="557" y="2514"/>
                    <a:pt x="548" y="2523"/>
                  </a:cubicBezTo>
                  <a:lnTo>
                    <a:pt x="279" y="2718"/>
                  </a:lnTo>
                  <a:cubicBezTo>
                    <a:pt x="251" y="2737"/>
                    <a:pt x="232" y="2765"/>
                    <a:pt x="223" y="2802"/>
                  </a:cubicBezTo>
                  <a:cubicBezTo>
                    <a:pt x="223" y="2839"/>
                    <a:pt x="232" y="2876"/>
                    <a:pt x="251" y="2904"/>
                  </a:cubicBezTo>
                  <a:lnTo>
                    <a:pt x="548" y="3312"/>
                  </a:lnTo>
                  <a:cubicBezTo>
                    <a:pt x="566" y="3349"/>
                    <a:pt x="603" y="3368"/>
                    <a:pt x="640" y="3368"/>
                  </a:cubicBezTo>
                  <a:cubicBezTo>
                    <a:pt x="648" y="3370"/>
                    <a:pt x="656" y="3371"/>
                    <a:pt x="665" y="3371"/>
                  </a:cubicBezTo>
                  <a:cubicBezTo>
                    <a:pt x="688" y="3371"/>
                    <a:pt x="713" y="3363"/>
                    <a:pt x="733" y="3349"/>
                  </a:cubicBezTo>
                  <a:lnTo>
                    <a:pt x="1002" y="3154"/>
                  </a:lnTo>
                  <a:cubicBezTo>
                    <a:pt x="1007" y="3150"/>
                    <a:pt x="1012" y="3147"/>
                    <a:pt x="1015" y="3147"/>
                  </a:cubicBezTo>
                  <a:cubicBezTo>
                    <a:pt x="1019" y="3147"/>
                    <a:pt x="1021" y="3150"/>
                    <a:pt x="1021" y="3154"/>
                  </a:cubicBezTo>
                  <a:cubicBezTo>
                    <a:pt x="1123" y="3238"/>
                    <a:pt x="1234" y="3303"/>
                    <a:pt x="1355" y="3358"/>
                  </a:cubicBezTo>
                  <a:cubicBezTo>
                    <a:pt x="1355" y="3358"/>
                    <a:pt x="1364" y="3368"/>
                    <a:pt x="1364" y="3377"/>
                  </a:cubicBezTo>
                  <a:lnTo>
                    <a:pt x="1308" y="3702"/>
                  </a:lnTo>
                  <a:cubicBezTo>
                    <a:pt x="1299" y="3776"/>
                    <a:pt x="1346" y="3841"/>
                    <a:pt x="1420" y="3850"/>
                  </a:cubicBezTo>
                  <a:lnTo>
                    <a:pt x="1921" y="3934"/>
                  </a:lnTo>
                  <a:lnTo>
                    <a:pt x="1949" y="3934"/>
                  </a:lnTo>
                  <a:cubicBezTo>
                    <a:pt x="1976" y="3934"/>
                    <a:pt x="2004" y="3924"/>
                    <a:pt x="2023" y="3906"/>
                  </a:cubicBezTo>
                  <a:cubicBezTo>
                    <a:pt x="2051" y="3887"/>
                    <a:pt x="2069" y="3859"/>
                    <a:pt x="2078" y="3822"/>
                  </a:cubicBezTo>
                  <a:lnTo>
                    <a:pt x="2125" y="3498"/>
                  </a:lnTo>
                  <a:cubicBezTo>
                    <a:pt x="2134" y="3488"/>
                    <a:pt x="2134" y="3479"/>
                    <a:pt x="2143" y="3479"/>
                  </a:cubicBezTo>
                  <a:cubicBezTo>
                    <a:pt x="2273" y="3470"/>
                    <a:pt x="2394" y="3442"/>
                    <a:pt x="2514" y="3395"/>
                  </a:cubicBezTo>
                  <a:cubicBezTo>
                    <a:pt x="2517" y="3392"/>
                    <a:pt x="2521" y="3391"/>
                    <a:pt x="2523" y="3391"/>
                  </a:cubicBezTo>
                  <a:cubicBezTo>
                    <a:pt x="2529" y="3391"/>
                    <a:pt x="2533" y="3395"/>
                    <a:pt x="2533" y="3395"/>
                  </a:cubicBezTo>
                  <a:lnTo>
                    <a:pt x="2728" y="3664"/>
                  </a:lnTo>
                  <a:cubicBezTo>
                    <a:pt x="2755" y="3702"/>
                    <a:pt x="2794" y="3721"/>
                    <a:pt x="2834" y="3721"/>
                  </a:cubicBezTo>
                  <a:cubicBezTo>
                    <a:pt x="2862" y="3721"/>
                    <a:pt x="2890" y="3712"/>
                    <a:pt x="2913" y="3692"/>
                  </a:cubicBezTo>
                  <a:lnTo>
                    <a:pt x="3331" y="3395"/>
                  </a:lnTo>
                  <a:cubicBezTo>
                    <a:pt x="3386" y="3358"/>
                    <a:pt x="3405" y="3266"/>
                    <a:pt x="3359" y="3210"/>
                  </a:cubicBezTo>
                  <a:lnTo>
                    <a:pt x="3164" y="2941"/>
                  </a:lnTo>
                  <a:cubicBezTo>
                    <a:pt x="3164" y="2941"/>
                    <a:pt x="3164" y="2932"/>
                    <a:pt x="3164" y="2922"/>
                  </a:cubicBezTo>
                  <a:cubicBezTo>
                    <a:pt x="3247" y="2820"/>
                    <a:pt x="3312" y="2709"/>
                    <a:pt x="3368" y="2598"/>
                  </a:cubicBezTo>
                  <a:cubicBezTo>
                    <a:pt x="3368" y="2588"/>
                    <a:pt x="3377" y="2588"/>
                    <a:pt x="3386" y="2588"/>
                  </a:cubicBezTo>
                  <a:lnTo>
                    <a:pt x="3711" y="2635"/>
                  </a:lnTo>
                  <a:cubicBezTo>
                    <a:pt x="3721" y="2637"/>
                    <a:pt x="3730" y="2638"/>
                    <a:pt x="3740" y="2638"/>
                  </a:cubicBezTo>
                  <a:cubicBezTo>
                    <a:pt x="3802" y="2638"/>
                    <a:pt x="3853" y="2588"/>
                    <a:pt x="3869" y="2523"/>
                  </a:cubicBezTo>
                  <a:lnTo>
                    <a:pt x="3943" y="2023"/>
                  </a:lnTo>
                  <a:cubicBezTo>
                    <a:pt x="3952" y="1948"/>
                    <a:pt x="3906" y="1883"/>
                    <a:pt x="3832" y="1874"/>
                  </a:cubicBezTo>
                  <a:lnTo>
                    <a:pt x="3507" y="1818"/>
                  </a:lnTo>
                  <a:cubicBezTo>
                    <a:pt x="3498" y="1818"/>
                    <a:pt x="3498" y="1809"/>
                    <a:pt x="3498" y="1800"/>
                  </a:cubicBezTo>
                  <a:cubicBezTo>
                    <a:pt x="3479" y="1679"/>
                    <a:pt x="3451" y="1549"/>
                    <a:pt x="3405" y="1429"/>
                  </a:cubicBezTo>
                  <a:cubicBezTo>
                    <a:pt x="3405" y="1420"/>
                    <a:pt x="3405" y="1410"/>
                    <a:pt x="3414" y="1410"/>
                  </a:cubicBezTo>
                  <a:lnTo>
                    <a:pt x="3674" y="1215"/>
                  </a:lnTo>
                  <a:cubicBezTo>
                    <a:pt x="3711" y="1197"/>
                    <a:pt x="3730" y="1169"/>
                    <a:pt x="3730" y="1132"/>
                  </a:cubicBezTo>
                  <a:cubicBezTo>
                    <a:pt x="3739" y="1095"/>
                    <a:pt x="3730" y="1058"/>
                    <a:pt x="3711" y="1030"/>
                  </a:cubicBezTo>
                  <a:lnTo>
                    <a:pt x="3405" y="622"/>
                  </a:lnTo>
                  <a:cubicBezTo>
                    <a:pt x="3382" y="582"/>
                    <a:pt x="3342" y="563"/>
                    <a:pt x="3299" y="563"/>
                  </a:cubicBezTo>
                  <a:cubicBezTo>
                    <a:pt x="3272" y="563"/>
                    <a:pt x="3244" y="570"/>
                    <a:pt x="3219" y="585"/>
                  </a:cubicBezTo>
                  <a:lnTo>
                    <a:pt x="2950" y="779"/>
                  </a:lnTo>
                  <a:cubicBezTo>
                    <a:pt x="2950" y="784"/>
                    <a:pt x="2948" y="786"/>
                    <a:pt x="2945" y="786"/>
                  </a:cubicBezTo>
                  <a:cubicBezTo>
                    <a:pt x="2941" y="786"/>
                    <a:pt x="2936" y="784"/>
                    <a:pt x="2932" y="779"/>
                  </a:cubicBezTo>
                  <a:cubicBezTo>
                    <a:pt x="2839" y="696"/>
                    <a:pt x="2728" y="631"/>
                    <a:pt x="2607" y="575"/>
                  </a:cubicBezTo>
                  <a:cubicBezTo>
                    <a:pt x="2598" y="575"/>
                    <a:pt x="2598" y="566"/>
                    <a:pt x="2598" y="557"/>
                  </a:cubicBezTo>
                  <a:lnTo>
                    <a:pt x="2654" y="232"/>
                  </a:lnTo>
                  <a:cubicBezTo>
                    <a:pt x="2654" y="195"/>
                    <a:pt x="2644" y="167"/>
                    <a:pt x="2626" y="139"/>
                  </a:cubicBezTo>
                  <a:cubicBezTo>
                    <a:pt x="2607" y="102"/>
                    <a:pt x="2570" y="84"/>
                    <a:pt x="2542" y="84"/>
                  </a:cubicBezTo>
                  <a:lnTo>
                    <a:pt x="20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3">
              <a:extLst>
                <a:ext uri="{FF2B5EF4-FFF2-40B4-BE49-F238E27FC236}">
                  <a16:creationId xmlns:a16="http://schemas.microsoft.com/office/drawing/2014/main" id="{F6671D12-CE89-C284-CBAD-781B12223CB3}"/>
                </a:ext>
              </a:extLst>
            </p:cNvPr>
            <p:cNvSpPr/>
            <p:nvPr/>
          </p:nvSpPr>
          <p:spPr>
            <a:xfrm>
              <a:off x="849225" y="2701300"/>
              <a:ext cx="3025" cy="246550"/>
            </a:xfrm>
            <a:custGeom>
              <a:avLst/>
              <a:gdLst/>
              <a:ahLst/>
              <a:cxnLst/>
              <a:rect l="l" t="t" r="r" b="b"/>
              <a:pathLst>
                <a:path w="121" h="9862" extrusionOk="0">
                  <a:moveTo>
                    <a:pt x="56" y="0"/>
                  </a:moveTo>
                  <a:cubicBezTo>
                    <a:pt x="28" y="0"/>
                    <a:pt x="0" y="28"/>
                    <a:pt x="0" y="56"/>
                  </a:cubicBezTo>
                  <a:lnTo>
                    <a:pt x="0" y="520"/>
                  </a:lnTo>
                  <a:cubicBezTo>
                    <a:pt x="0" y="557"/>
                    <a:pt x="28" y="585"/>
                    <a:pt x="56" y="585"/>
                  </a:cubicBezTo>
                  <a:cubicBezTo>
                    <a:pt x="93" y="585"/>
                    <a:pt x="121" y="557"/>
                    <a:pt x="121" y="520"/>
                  </a:cubicBezTo>
                  <a:lnTo>
                    <a:pt x="121" y="56"/>
                  </a:lnTo>
                  <a:cubicBezTo>
                    <a:pt x="121" y="28"/>
                    <a:pt x="93" y="0"/>
                    <a:pt x="56" y="0"/>
                  </a:cubicBezTo>
                  <a:close/>
                  <a:moveTo>
                    <a:pt x="56" y="928"/>
                  </a:moveTo>
                  <a:cubicBezTo>
                    <a:pt x="28" y="928"/>
                    <a:pt x="0" y="956"/>
                    <a:pt x="0" y="984"/>
                  </a:cubicBezTo>
                  <a:lnTo>
                    <a:pt x="0" y="1447"/>
                  </a:lnTo>
                  <a:cubicBezTo>
                    <a:pt x="0" y="1484"/>
                    <a:pt x="28" y="1512"/>
                    <a:pt x="56" y="1512"/>
                  </a:cubicBezTo>
                  <a:cubicBezTo>
                    <a:pt x="93" y="1512"/>
                    <a:pt x="121" y="1484"/>
                    <a:pt x="121" y="1447"/>
                  </a:cubicBezTo>
                  <a:lnTo>
                    <a:pt x="121" y="984"/>
                  </a:lnTo>
                  <a:cubicBezTo>
                    <a:pt x="121" y="956"/>
                    <a:pt x="93" y="928"/>
                    <a:pt x="56" y="928"/>
                  </a:cubicBezTo>
                  <a:close/>
                  <a:moveTo>
                    <a:pt x="56" y="1856"/>
                  </a:moveTo>
                  <a:cubicBezTo>
                    <a:pt x="28" y="1856"/>
                    <a:pt x="0" y="1883"/>
                    <a:pt x="0" y="1911"/>
                  </a:cubicBezTo>
                  <a:lnTo>
                    <a:pt x="0" y="2375"/>
                  </a:lnTo>
                  <a:cubicBezTo>
                    <a:pt x="0" y="2412"/>
                    <a:pt x="28" y="2440"/>
                    <a:pt x="56" y="2440"/>
                  </a:cubicBezTo>
                  <a:cubicBezTo>
                    <a:pt x="93" y="2440"/>
                    <a:pt x="121" y="2412"/>
                    <a:pt x="121" y="2375"/>
                  </a:cubicBezTo>
                  <a:lnTo>
                    <a:pt x="121" y="1911"/>
                  </a:lnTo>
                  <a:cubicBezTo>
                    <a:pt x="121" y="1883"/>
                    <a:pt x="93" y="1856"/>
                    <a:pt x="56" y="1856"/>
                  </a:cubicBezTo>
                  <a:close/>
                  <a:moveTo>
                    <a:pt x="56" y="2783"/>
                  </a:moveTo>
                  <a:cubicBezTo>
                    <a:pt x="28" y="2783"/>
                    <a:pt x="0" y="2811"/>
                    <a:pt x="0" y="2839"/>
                  </a:cubicBezTo>
                  <a:lnTo>
                    <a:pt x="0" y="3303"/>
                  </a:lnTo>
                  <a:cubicBezTo>
                    <a:pt x="0" y="3340"/>
                    <a:pt x="28" y="3368"/>
                    <a:pt x="56" y="3368"/>
                  </a:cubicBezTo>
                  <a:cubicBezTo>
                    <a:pt x="93" y="3368"/>
                    <a:pt x="121" y="3340"/>
                    <a:pt x="121" y="3303"/>
                  </a:cubicBezTo>
                  <a:lnTo>
                    <a:pt x="121" y="2839"/>
                  </a:lnTo>
                  <a:cubicBezTo>
                    <a:pt x="121" y="2811"/>
                    <a:pt x="93" y="2783"/>
                    <a:pt x="56" y="2783"/>
                  </a:cubicBezTo>
                  <a:close/>
                  <a:moveTo>
                    <a:pt x="56" y="3711"/>
                  </a:moveTo>
                  <a:cubicBezTo>
                    <a:pt x="28" y="3711"/>
                    <a:pt x="0" y="3739"/>
                    <a:pt x="0" y="3767"/>
                  </a:cubicBezTo>
                  <a:lnTo>
                    <a:pt x="0" y="4230"/>
                  </a:lnTo>
                  <a:cubicBezTo>
                    <a:pt x="0" y="4267"/>
                    <a:pt x="28" y="4295"/>
                    <a:pt x="56" y="4295"/>
                  </a:cubicBezTo>
                  <a:cubicBezTo>
                    <a:pt x="93" y="4295"/>
                    <a:pt x="121" y="4267"/>
                    <a:pt x="121" y="4230"/>
                  </a:cubicBezTo>
                  <a:lnTo>
                    <a:pt x="121" y="3767"/>
                  </a:lnTo>
                  <a:cubicBezTo>
                    <a:pt x="121" y="3739"/>
                    <a:pt x="93" y="3711"/>
                    <a:pt x="56" y="3711"/>
                  </a:cubicBezTo>
                  <a:close/>
                  <a:moveTo>
                    <a:pt x="56" y="4639"/>
                  </a:moveTo>
                  <a:cubicBezTo>
                    <a:pt x="28" y="4639"/>
                    <a:pt x="0" y="4666"/>
                    <a:pt x="0" y="4694"/>
                  </a:cubicBezTo>
                  <a:lnTo>
                    <a:pt x="0" y="5158"/>
                  </a:lnTo>
                  <a:cubicBezTo>
                    <a:pt x="0" y="5195"/>
                    <a:pt x="28" y="5223"/>
                    <a:pt x="56" y="5223"/>
                  </a:cubicBezTo>
                  <a:cubicBezTo>
                    <a:pt x="93" y="5223"/>
                    <a:pt x="121" y="5195"/>
                    <a:pt x="121" y="5158"/>
                  </a:cubicBezTo>
                  <a:lnTo>
                    <a:pt x="121" y="4694"/>
                  </a:lnTo>
                  <a:cubicBezTo>
                    <a:pt x="121" y="4666"/>
                    <a:pt x="93" y="4639"/>
                    <a:pt x="56" y="4639"/>
                  </a:cubicBezTo>
                  <a:close/>
                  <a:moveTo>
                    <a:pt x="56" y="5566"/>
                  </a:moveTo>
                  <a:cubicBezTo>
                    <a:pt x="28" y="5566"/>
                    <a:pt x="0" y="5594"/>
                    <a:pt x="0" y="5622"/>
                  </a:cubicBezTo>
                  <a:lnTo>
                    <a:pt x="0" y="6086"/>
                  </a:lnTo>
                  <a:cubicBezTo>
                    <a:pt x="0" y="6123"/>
                    <a:pt x="28" y="6151"/>
                    <a:pt x="56" y="6151"/>
                  </a:cubicBezTo>
                  <a:cubicBezTo>
                    <a:pt x="93" y="6151"/>
                    <a:pt x="121" y="6123"/>
                    <a:pt x="121" y="6086"/>
                  </a:cubicBezTo>
                  <a:lnTo>
                    <a:pt x="121" y="5622"/>
                  </a:lnTo>
                  <a:cubicBezTo>
                    <a:pt x="121" y="5594"/>
                    <a:pt x="93" y="5566"/>
                    <a:pt x="56" y="5566"/>
                  </a:cubicBezTo>
                  <a:close/>
                  <a:moveTo>
                    <a:pt x="56" y="6494"/>
                  </a:moveTo>
                  <a:cubicBezTo>
                    <a:pt x="28" y="6494"/>
                    <a:pt x="0" y="6522"/>
                    <a:pt x="0" y="6549"/>
                  </a:cubicBezTo>
                  <a:lnTo>
                    <a:pt x="0" y="7013"/>
                  </a:lnTo>
                  <a:cubicBezTo>
                    <a:pt x="0" y="7050"/>
                    <a:pt x="28" y="7078"/>
                    <a:pt x="56" y="7078"/>
                  </a:cubicBezTo>
                  <a:cubicBezTo>
                    <a:pt x="93" y="7078"/>
                    <a:pt x="121" y="7050"/>
                    <a:pt x="121" y="7013"/>
                  </a:cubicBezTo>
                  <a:lnTo>
                    <a:pt x="121" y="6549"/>
                  </a:lnTo>
                  <a:cubicBezTo>
                    <a:pt x="121" y="6522"/>
                    <a:pt x="93" y="6494"/>
                    <a:pt x="56" y="6494"/>
                  </a:cubicBezTo>
                  <a:close/>
                  <a:moveTo>
                    <a:pt x="56" y="7421"/>
                  </a:moveTo>
                  <a:cubicBezTo>
                    <a:pt x="28" y="7421"/>
                    <a:pt x="0" y="7449"/>
                    <a:pt x="0" y="7477"/>
                  </a:cubicBezTo>
                  <a:lnTo>
                    <a:pt x="0" y="7941"/>
                  </a:lnTo>
                  <a:cubicBezTo>
                    <a:pt x="0" y="7978"/>
                    <a:pt x="28" y="8006"/>
                    <a:pt x="56" y="8006"/>
                  </a:cubicBezTo>
                  <a:cubicBezTo>
                    <a:pt x="93" y="8006"/>
                    <a:pt x="121" y="7978"/>
                    <a:pt x="121" y="7941"/>
                  </a:cubicBezTo>
                  <a:lnTo>
                    <a:pt x="121" y="7477"/>
                  </a:lnTo>
                  <a:cubicBezTo>
                    <a:pt x="121" y="7449"/>
                    <a:pt x="93" y="7421"/>
                    <a:pt x="56" y="7421"/>
                  </a:cubicBezTo>
                  <a:close/>
                  <a:moveTo>
                    <a:pt x="56" y="8349"/>
                  </a:moveTo>
                  <a:cubicBezTo>
                    <a:pt x="28" y="8349"/>
                    <a:pt x="0" y="8377"/>
                    <a:pt x="0" y="8405"/>
                  </a:cubicBezTo>
                  <a:lnTo>
                    <a:pt x="0" y="8869"/>
                  </a:lnTo>
                  <a:cubicBezTo>
                    <a:pt x="0" y="8906"/>
                    <a:pt x="28" y="8934"/>
                    <a:pt x="56" y="8934"/>
                  </a:cubicBezTo>
                  <a:cubicBezTo>
                    <a:pt x="93" y="8934"/>
                    <a:pt x="121" y="8906"/>
                    <a:pt x="121" y="8869"/>
                  </a:cubicBezTo>
                  <a:lnTo>
                    <a:pt x="121" y="8405"/>
                  </a:lnTo>
                  <a:cubicBezTo>
                    <a:pt x="121" y="8377"/>
                    <a:pt x="93" y="8349"/>
                    <a:pt x="56" y="8349"/>
                  </a:cubicBezTo>
                  <a:close/>
                  <a:moveTo>
                    <a:pt x="56" y="9277"/>
                  </a:moveTo>
                  <a:cubicBezTo>
                    <a:pt x="28" y="9277"/>
                    <a:pt x="0" y="9305"/>
                    <a:pt x="0" y="9332"/>
                  </a:cubicBezTo>
                  <a:lnTo>
                    <a:pt x="0" y="9796"/>
                  </a:lnTo>
                  <a:cubicBezTo>
                    <a:pt x="0" y="9833"/>
                    <a:pt x="28" y="9861"/>
                    <a:pt x="56" y="9861"/>
                  </a:cubicBezTo>
                  <a:cubicBezTo>
                    <a:pt x="93" y="9861"/>
                    <a:pt x="121" y="9833"/>
                    <a:pt x="121" y="9796"/>
                  </a:cubicBezTo>
                  <a:lnTo>
                    <a:pt x="121" y="9332"/>
                  </a:lnTo>
                  <a:cubicBezTo>
                    <a:pt x="121" y="9305"/>
                    <a:pt x="93" y="9277"/>
                    <a:pt x="56" y="92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3">
              <a:extLst>
                <a:ext uri="{FF2B5EF4-FFF2-40B4-BE49-F238E27FC236}">
                  <a16:creationId xmlns:a16="http://schemas.microsoft.com/office/drawing/2014/main" id="{85B6DB6C-2DD4-C606-257D-56F6B50F0DEE}"/>
                </a:ext>
              </a:extLst>
            </p:cNvPr>
            <p:cNvSpPr/>
            <p:nvPr/>
          </p:nvSpPr>
          <p:spPr>
            <a:xfrm>
              <a:off x="888650" y="2354575"/>
              <a:ext cx="43150" cy="43400"/>
            </a:xfrm>
            <a:custGeom>
              <a:avLst/>
              <a:gdLst/>
              <a:ahLst/>
              <a:cxnLst/>
              <a:rect l="l" t="t" r="r" b="b"/>
              <a:pathLst>
                <a:path w="1726" h="1736" extrusionOk="0">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3">
              <a:extLst>
                <a:ext uri="{FF2B5EF4-FFF2-40B4-BE49-F238E27FC236}">
                  <a16:creationId xmlns:a16="http://schemas.microsoft.com/office/drawing/2014/main" id="{C3F7C270-5DE4-0699-BDC2-38ED093E476F}"/>
                </a:ext>
              </a:extLst>
            </p:cNvPr>
            <p:cNvSpPr/>
            <p:nvPr/>
          </p:nvSpPr>
          <p:spPr>
            <a:xfrm>
              <a:off x="1122175" y="3270875"/>
              <a:ext cx="44800" cy="44550"/>
            </a:xfrm>
            <a:custGeom>
              <a:avLst/>
              <a:gdLst/>
              <a:ahLst/>
              <a:cxnLst/>
              <a:rect l="l" t="t" r="r" b="b"/>
              <a:pathLst>
                <a:path w="1792" h="1782" extrusionOk="0">
                  <a:moveTo>
                    <a:pt x="901" y="177"/>
                  </a:moveTo>
                  <a:lnTo>
                    <a:pt x="1142" y="622"/>
                  </a:lnTo>
                  <a:cubicBezTo>
                    <a:pt x="1151" y="631"/>
                    <a:pt x="1160" y="641"/>
                    <a:pt x="1170" y="650"/>
                  </a:cubicBezTo>
                  <a:lnTo>
                    <a:pt x="1615" y="891"/>
                  </a:lnTo>
                  <a:lnTo>
                    <a:pt x="1170" y="1142"/>
                  </a:lnTo>
                  <a:cubicBezTo>
                    <a:pt x="1160" y="1142"/>
                    <a:pt x="1151" y="1151"/>
                    <a:pt x="1142" y="1160"/>
                  </a:cubicBezTo>
                  <a:lnTo>
                    <a:pt x="901" y="1605"/>
                  </a:lnTo>
                  <a:lnTo>
                    <a:pt x="650" y="1160"/>
                  </a:lnTo>
                  <a:cubicBezTo>
                    <a:pt x="650" y="1151"/>
                    <a:pt x="641" y="1142"/>
                    <a:pt x="632" y="1132"/>
                  </a:cubicBezTo>
                  <a:lnTo>
                    <a:pt x="186" y="891"/>
                  </a:lnTo>
                  <a:lnTo>
                    <a:pt x="632" y="650"/>
                  </a:lnTo>
                  <a:cubicBezTo>
                    <a:pt x="641" y="641"/>
                    <a:pt x="650" y="631"/>
                    <a:pt x="650" y="622"/>
                  </a:cubicBezTo>
                  <a:lnTo>
                    <a:pt x="901" y="177"/>
                  </a:lnTo>
                  <a:close/>
                  <a:moveTo>
                    <a:pt x="901" y="1"/>
                  </a:moveTo>
                  <a:cubicBezTo>
                    <a:pt x="882" y="1"/>
                    <a:pt x="854" y="10"/>
                    <a:pt x="845" y="28"/>
                  </a:cubicBezTo>
                  <a:lnTo>
                    <a:pt x="557" y="557"/>
                  </a:lnTo>
                  <a:lnTo>
                    <a:pt x="38" y="836"/>
                  </a:lnTo>
                  <a:cubicBezTo>
                    <a:pt x="19" y="845"/>
                    <a:pt x="1" y="873"/>
                    <a:pt x="1" y="891"/>
                  </a:cubicBezTo>
                  <a:cubicBezTo>
                    <a:pt x="1" y="910"/>
                    <a:pt x="19" y="928"/>
                    <a:pt x="38" y="938"/>
                  </a:cubicBezTo>
                  <a:lnTo>
                    <a:pt x="557" y="1225"/>
                  </a:lnTo>
                  <a:lnTo>
                    <a:pt x="845" y="1754"/>
                  </a:lnTo>
                  <a:cubicBezTo>
                    <a:pt x="854" y="1772"/>
                    <a:pt x="873" y="1782"/>
                    <a:pt x="891" y="1782"/>
                  </a:cubicBezTo>
                  <a:cubicBezTo>
                    <a:pt x="919" y="1782"/>
                    <a:pt x="938" y="1772"/>
                    <a:pt x="947" y="1754"/>
                  </a:cubicBezTo>
                  <a:lnTo>
                    <a:pt x="1235" y="1234"/>
                  </a:lnTo>
                  <a:lnTo>
                    <a:pt x="1763" y="947"/>
                  </a:lnTo>
                  <a:cubicBezTo>
                    <a:pt x="1773" y="938"/>
                    <a:pt x="1791" y="919"/>
                    <a:pt x="1791" y="891"/>
                  </a:cubicBezTo>
                  <a:cubicBezTo>
                    <a:pt x="1791" y="873"/>
                    <a:pt x="1782" y="854"/>
                    <a:pt x="1763" y="845"/>
                  </a:cubicBezTo>
                  <a:lnTo>
                    <a:pt x="1235" y="557"/>
                  </a:lnTo>
                  <a:lnTo>
                    <a:pt x="947" y="28"/>
                  </a:lnTo>
                  <a:cubicBezTo>
                    <a:pt x="938" y="10"/>
                    <a:pt x="919" y="1"/>
                    <a:pt x="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3">
              <a:extLst>
                <a:ext uri="{FF2B5EF4-FFF2-40B4-BE49-F238E27FC236}">
                  <a16:creationId xmlns:a16="http://schemas.microsoft.com/office/drawing/2014/main" id="{55F9BF69-8631-D9FD-1F93-1767A5385C0D}"/>
                </a:ext>
              </a:extLst>
            </p:cNvPr>
            <p:cNvSpPr/>
            <p:nvPr/>
          </p:nvSpPr>
          <p:spPr>
            <a:xfrm>
              <a:off x="1306550" y="2306100"/>
              <a:ext cx="2825" cy="16500"/>
            </a:xfrm>
            <a:custGeom>
              <a:avLst/>
              <a:gdLst/>
              <a:ahLst/>
              <a:cxnLst/>
              <a:rect l="l" t="t" r="r" b="b"/>
              <a:pathLst>
                <a:path w="113" h="660" extrusionOk="0">
                  <a:moveTo>
                    <a:pt x="56" y="1"/>
                  </a:moveTo>
                  <a:cubicBezTo>
                    <a:pt x="29" y="1"/>
                    <a:pt x="1" y="29"/>
                    <a:pt x="1" y="56"/>
                  </a:cubicBezTo>
                  <a:lnTo>
                    <a:pt x="1" y="604"/>
                  </a:lnTo>
                  <a:cubicBezTo>
                    <a:pt x="1" y="632"/>
                    <a:pt x="29" y="659"/>
                    <a:pt x="56" y="659"/>
                  </a:cubicBezTo>
                  <a:cubicBezTo>
                    <a:pt x="93" y="659"/>
                    <a:pt x="112" y="632"/>
                    <a:pt x="112" y="604"/>
                  </a:cubicBezTo>
                  <a:lnTo>
                    <a:pt x="112" y="56"/>
                  </a:lnTo>
                  <a:cubicBezTo>
                    <a:pt x="112" y="2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3">
              <a:extLst>
                <a:ext uri="{FF2B5EF4-FFF2-40B4-BE49-F238E27FC236}">
                  <a16:creationId xmlns:a16="http://schemas.microsoft.com/office/drawing/2014/main" id="{AB69A92A-182E-EC30-707B-512EE6FC7E58}"/>
                </a:ext>
              </a:extLst>
            </p:cNvPr>
            <p:cNvSpPr/>
            <p:nvPr/>
          </p:nvSpPr>
          <p:spPr>
            <a:xfrm>
              <a:off x="1306550" y="2340900"/>
              <a:ext cx="2825" cy="16475"/>
            </a:xfrm>
            <a:custGeom>
              <a:avLst/>
              <a:gdLst/>
              <a:ahLst/>
              <a:cxnLst/>
              <a:rect l="l" t="t" r="r" b="b"/>
              <a:pathLst>
                <a:path w="113" h="659" extrusionOk="0">
                  <a:moveTo>
                    <a:pt x="56" y="0"/>
                  </a:moveTo>
                  <a:cubicBezTo>
                    <a:pt x="29" y="0"/>
                    <a:pt x="1" y="28"/>
                    <a:pt x="1" y="56"/>
                  </a:cubicBezTo>
                  <a:lnTo>
                    <a:pt x="1" y="603"/>
                  </a:lnTo>
                  <a:cubicBezTo>
                    <a:pt x="1" y="631"/>
                    <a:pt x="29" y="659"/>
                    <a:pt x="56" y="659"/>
                  </a:cubicBezTo>
                  <a:cubicBezTo>
                    <a:pt x="93" y="659"/>
                    <a:pt x="112" y="631"/>
                    <a:pt x="112" y="603"/>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3">
              <a:extLst>
                <a:ext uri="{FF2B5EF4-FFF2-40B4-BE49-F238E27FC236}">
                  <a16:creationId xmlns:a16="http://schemas.microsoft.com/office/drawing/2014/main" id="{51478B76-232E-E09E-7832-937FEEA1653D}"/>
                </a:ext>
              </a:extLst>
            </p:cNvPr>
            <p:cNvSpPr/>
            <p:nvPr/>
          </p:nvSpPr>
          <p:spPr>
            <a:xfrm>
              <a:off x="1317225" y="2330225"/>
              <a:ext cx="16500" cy="3050"/>
            </a:xfrm>
            <a:custGeom>
              <a:avLst/>
              <a:gdLst/>
              <a:ahLst/>
              <a:cxnLst/>
              <a:rect l="l" t="t" r="r" b="b"/>
              <a:pathLst>
                <a:path w="660" h="122" extrusionOk="0">
                  <a:moveTo>
                    <a:pt x="56" y="1"/>
                  </a:moveTo>
                  <a:cubicBezTo>
                    <a:pt x="19" y="1"/>
                    <a:pt x="0" y="28"/>
                    <a:pt x="0" y="65"/>
                  </a:cubicBezTo>
                  <a:cubicBezTo>
                    <a:pt x="0" y="93"/>
                    <a:pt x="19" y="121"/>
                    <a:pt x="56" y="121"/>
                  </a:cubicBezTo>
                  <a:lnTo>
                    <a:pt x="594" y="121"/>
                  </a:lnTo>
                  <a:cubicBezTo>
                    <a:pt x="631" y="121"/>
                    <a:pt x="659" y="93"/>
                    <a:pt x="659" y="65"/>
                  </a:cubicBezTo>
                  <a:cubicBezTo>
                    <a:pt x="659" y="28"/>
                    <a:pt x="631"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3">
              <a:extLst>
                <a:ext uri="{FF2B5EF4-FFF2-40B4-BE49-F238E27FC236}">
                  <a16:creationId xmlns:a16="http://schemas.microsoft.com/office/drawing/2014/main" id="{B3FC8631-397B-BAF2-411F-E898AED97BAB}"/>
                </a:ext>
              </a:extLst>
            </p:cNvPr>
            <p:cNvSpPr/>
            <p:nvPr/>
          </p:nvSpPr>
          <p:spPr>
            <a:xfrm>
              <a:off x="1282425" y="2330225"/>
              <a:ext cx="16500" cy="3050"/>
            </a:xfrm>
            <a:custGeom>
              <a:avLst/>
              <a:gdLst/>
              <a:ahLst/>
              <a:cxnLst/>
              <a:rect l="l" t="t" r="r" b="b"/>
              <a:pathLst>
                <a:path w="660" h="122" extrusionOk="0">
                  <a:moveTo>
                    <a:pt x="57" y="1"/>
                  </a:moveTo>
                  <a:cubicBezTo>
                    <a:pt x="20" y="1"/>
                    <a:pt x="1" y="28"/>
                    <a:pt x="1" y="65"/>
                  </a:cubicBezTo>
                  <a:cubicBezTo>
                    <a:pt x="1" y="93"/>
                    <a:pt x="20" y="121"/>
                    <a:pt x="57" y="121"/>
                  </a:cubicBezTo>
                  <a:lnTo>
                    <a:pt x="595" y="121"/>
                  </a:lnTo>
                  <a:cubicBezTo>
                    <a:pt x="632" y="121"/>
                    <a:pt x="660" y="93"/>
                    <a:pt x="660" y="65"/>
                  </a:cubicBezTo>
                  <a:cubicBezTo>
                    <a:pt x="660" y="28"/>
                    <a:pt x="632"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3">
              <a:extLst>
                <a:ext uri="{FF2B5EF4-FFF2-40B4-BE49-F238E27FC236}">
                  <a16:creationId xmlns:a16="http://schemas.microsoft.com/office/drawing/2014/main" id="{DFDE457E-A296-8B14-8BDA-9B2C8C700B5F}"/>
                </a:ext>
              </a:extLst>
            </p:cNvPr>
            <p:cNvSpPr/>
            <p:nvPr/>
          </p:nvSpPr>
          <p:spPr>
            <a:xfrm>
              <a:off x="1290775" y="2339275"/>
              <a:ext cx="9775" cy="9525"/>
            </a:xfrm>
            <a:custGeom>
              <a:avLst/>
              <a:gdLst/>
              <a:ahLst/>
              <a:cxnLst/>
              <a:rect l="l" t="t" r="r" b="b"/>
              <a:pathLst>
                <a:path w="391" h="381" extrusionOk="0">
                  <a:moveTo>
                    <a:pt x="1" y="381"/>
                  </a:moveTo>
                  <a:lnTo>
                    <a:pt x="39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3">
              <a:extLst>
                <a:ext uri="{FF2B5EF4-FFF2-40B4-BE49-F238E27FC236}">
                  <a16:creationId xmlns:a16="http://schemas.microsoft.com/office/drawing/2014/main" id="{9B99412C-F118-1BFF-A6D9-48BCE10097C7}"/>
                </a:ext>
              </a:extLst>
            </p:cNvPr>
            <p:cNvSpPr/>
            <p:nvPr/>
          </p:nvSpPr>
          <p:spPr>
            <a:xfrm>
              <a:off x="1289400" y="2337775"/>
              <a:ext cx="12775" cy="12425"/>
            </a:xfrm>
            <a:custGeom>
              <a:avLst/>
              <a:gdLst/>
              <a:ahLst/>
              <a:cxnLst/>
              <a:rect l="l" t="t" r="r" b="b"/>
              <a:pathLst>
                <a:path w="511" h="497" extrusionOk="0">
                  <a:moveTo>
                    <a:pt x="444" y="0"/>
                  </a:moveTo>
                  <a:cubicBezTo>
                    <a:pt x="429" y="0"/>
                    <a:pt x="413" y="5"/>
                    <a:pt x="399" y="14"/>
                  </a:cubicBezTo>
                  <a:lnTo>
                    <a:pt x="19" y="404"/>
                  </a:lnTo>
                  <a:cubicBezTo>
                    <a:pt x="0" y="422"/>
                    <a:pt x="0" y="459"/>
                    <a:pt x="19" y="487"/>
                  </a:cubicBezTo>
                  <a:cubicBezTo>
                    <a:pt x="28" y="496"/>
                    <a:pt x="47" y="496"/>
                    <a:pt x="56" y="496"/>
                  </a:cubicBezTo>
                  <a:cubicBezTo>
                    <a:pt x="74" y="496"/>
                    <a:pt x="93" y="496"/>
                    <a:pt x="102" y="487"/>
                  </a:cubicBezTo>
                  <a:lnTo>
                    <a:pt x="483" y="97"/>
                  </a:lnTo>
                  <a:cubicBezTo>
                    <a:pt x="510" y="79"/>
                    <a:pt x="510" y="42"/>
                    <a:pt x="483" y="14"/>
                  </a:cubicBezTo>
                  <a:cubicBezTo>
                    <a:pt x="473" y="5"/>
                    <a:pt x="459"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3">
              <a:extLst>
                <a:ext uri="{FF2B5EF4-FFF2-40B4-BE49-F238E27FC236}">
                  <a16:creationId xmlns:a16="http://schemas.microsoft.com/office/drawing/2014/main" id="{45CC4499-326D-BB8D-8F6D-83DBA95BED0A}"/>
                </a:ext>
              </a:extLst>
            </p:cNvPr>
            <p:cNvSpPr/>
            <p:nvPr/>
          </p:nvSpPr>
          <p:spPr>
            <a:xfrm>
              <a:off x="1315375" y="2314700"/>
              <a:ext cx="9750" cy="9525"/>
            </a:xfrm>
            <a:custGeom>
              <a:avLst/>
              <a:gdLst/>
              <a:ahLst/>
              <a:cxnLst/>
              <a:rect l="l" t="t" r="r" b="b"/>
              <a:pathLst>
                <a:path w="390" h="381" extrusionOk="0">
                  <a:moveTo>
                    <a:pt x="0" y="380"/>
                  </a:moveTo>
                  <a:lnTo>
                    <a:pt x="3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3">
              <a:extLst>
                <a:ext uri="{FF2B5EF4-FFF2-40B4-BE49-F238E27FC236}">
                  <a16:creationId xmlns:a16="http://schemas.microsoft.com/office/drawing/2014/main" id="{832BBEC3-2B30-22CB-19E2-A5BEFE618AFE}"/>
                </a:ext>
              </a:extLst>
            </p:cNvPr>
            <p:cNvSpPr/>
            <p:nvPr/>
          </p:nvSpPr>
          <p:spPr>
            <a:xfrm>
              <a:off x="1313975" y="2313175"/>
              <a:ext cx="12775" cy="12450"/>
            </a:xfrm>
            <a:custGeom>
              <a:avLst/>
              <a:gdLst/>
              <a:ahLst/>
              <a:cxnLst/>
              <a:rect l="l" t="t" r="r" b="b"/>
              <a:pathLst>
                <a:path w="511" h="498" extrusionOk="0">
                  <a:moveTo>
                    <a:pt x="445" y="1"/>
                  </a:moveTo>
                  <a:cubicBezTo>
                    <a:pt x="430" y="1"/>
                    <a:pt x="413" y="5"/>
                    <a:pt x="399" y="15"/>
                  </a:cubicBezTo>
                  <a:lnTo>
                    <a:pt x="19" y="404"/>
                  </a:lnTo>
                  <a:cubicBezTo>
                    <a:pt x="1" y="423"/>
                    <a:pt x="1" y="460"/>
                    <a:pt x="19" y="478"/>
                  </a:cubicBezTo>
                  <a:cubicBezTo>
                    <a:pt x="28" y="497"/>
                    <a:pt x="47" y="497"/>
                    <a:pt x="56" y="497"/>
                  </a:cubicBezTo>
                  <a:cubicBezTo>
                    <a:pt x="75" y="497"/>
                    <a:pt x="93" y="497"/>
                    <a:pt x="103" y="478"/>
                  </a:cubicBezTo>
                  <a:lnTo>
                    <a:pt x="483" y="98"/>
                  </a:lnTo>
                  <a:cubicBezTo>
                    <a:pt x="511" y="80"/>
                    <a:pt x="511" y="42"/>
                    <a:pt x="483" y="15"/>
                  </a:cubicBezTo>
                  <a:cubicBezTo>
                    <a:pt x="474" y="5"/>
                    <a:pt x="460"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3">
              <a:extLst>
                <a:ext uri="{FF2B5EF4-FFF2-40B4-BE49-F238E27FC236}">
                  <a16:creationId xmlns:a16="http://schemas.microsoft.com/office/drawing/2014/main" id="{680EF351-9534-1708-FBFE-A675817829CC}"/>
                </a:ext>
              </a:extLst>
            </p:cNvPr>
            <p:cNvSpPr/>
            <p:nvPr/>
          </p:nvSpPr>
          <p:spPr>
            <a:xfrm>
              <a:off x="1290775" y="2314700"/>
              <a:ext cx="9775" cy="9525"/>
            </a:xfrm>
            <a:custGeom>
              <a:avLst/>
              <a:gdLst/>
              <a:ahLst/>
              <a:cxnLst/>
              <a:rect l="l" t="t" r="r" b="b"/>
              <a:pathLst>
                <a:path w="391" h="381" extrusionOk="0">
                  <a:moveTo>
                    <a:pt x="1" y="0"/>
                  </a:moveTo>
                  <a:lnTo>
                    <a:pt x="391" y="3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3">
              <a:extLst>
                <a:ext uri="{FF2B5EF4-FFF2-40B4-BE49-F238E27FC236}">
                  <a16:creationId xmlns:a16="http://schemas.microsoft.com/office/drawing/2014/main" id="{1F9CE8E4-A873-D4B1-00FA-D03CC5016C4E}"/>
                </a:ext>
              </a:extLst>
            </p:cNvPr>
            <p:cNvSpPr/>
            <p:nvPr/>
          </p:nvSpPr>
          <p:spPr>
            <a:xfrm>
              <a:off x="1289400" y="2313175"/>
              <a:ext cx="12775" cy="12450"/>
            </a:xfrm>
            <a:custGeom>
              <a:avLst/>
              <a:gdLst/>
              <a:ahLst/>
              <a:cxnLst/>
              <a:rect l="l" t="t" r="r" b="b"/>
              <a:pathLst>
                <a:path w="511" h="498" extrusionOk="0">
                  <a:moveTo>
                    <a:pt x="57" y="1"/>
                  </a:moveTo>
                  <a:cubicBezTo>
                    <a:pt x="42" y="1"/>
                    <a:pt x="28" y="5"/>
                    <a:pt x="19" y="15"/>
                  </a:cubicBezTo>
                  <a:cubicBezTo>
                    <a:pt x="0" y="42"/>
                    <a:pt x="0" y="80"/>
                    <a:pt x="19" y="98"/>
                  </a:cubicBezTo>
                  <a:lnTo>
                    <a:pt x="399" y="478"/>
                  </a:lnTo>
                  <a:cubicBezTo>
                    <a:pt x="408" y="497"/>
                    <a:pt x="427" y="497"/>
                    <a:pt x="446" y="497"/>
                  </a:cubicBezTo>
                  <a:cubicBezTo>
                    <a:pt x="455" y="497"/>
                    <a:pt x="473" y="497"/>
                    <a:pt x="483" y="478"/>
                  </a:cubicBezTo>
                  <a:cubicBezTo>
                    <a:pt x="510" y="460"/>
                    <a:pt x="510" y="423"/>
                    <a:pt x="483" y="404"/>
                  </a:cubicBezTo>
                  <a:lnTo>
                    <a:pt x="102" y="15"/>
                  </a:lnTo>
                  <a:cubicBezTo>
                    <a:pt x="88" y="5"/>
                    <a:pt x="72"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3">
              <a:extLst>
                <a:ext uri="{FF2B5EF4-FFF2-40B4-BE49-F238E27FC236}">
                  <a16:creationId xmlns:a16="http://schemas.microsoft.com/office/drawing/2014/main" id="{7A61A9B5-2F6E-A805-BE53-A50F4DE3EBA5}"/>
                </a:ext>
              </a:extLst>
            </p:cNvPr>
            <p:cNvSpPr/>
            <p:nvPr/>
          </p:nvSpPr>
          <p:spPr>
            <a:xfrm>
              <a:off x="1315375" y="2339275"/>
              <a:ext cx="9750" cy="9525"/>
            </a:xfrm>
            <a:custGeom>
              <a:avLst/>
              <a:gdLst/>
              <a:ahLst/>
              <a:cxnLst/>
              <a:rect l="l" t="t" r="r" b="b"/>
              <a:pathLst>
                <a:path w="390" h="381" extrusionOk="0">
                  <a:moveTo>
                    <a:pt x="0" y="0"/>
                  </a:moveTo>
                  <a:lnTo>
                    <a:pt x="390" y="38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3">
              <a:extLst>
                <a:ext uri="{FF2B5EF4-FFF2-40B4-BE49-F238E27FC236}">
                  <a16:creationId xmlns:a16="http://schemas.microsoft.com/office/drawing/2014/main" id="{92FAEF0E-1521-7208-8D59-37AF4F49B5D3}"/>
                </a:ext>
              </a:extLst>
            </p:cNvPr>
            <p:cNvSpPr/>
            <p:nvPr/>
          </p:nvSpPr>
          <p:spPr>
            <a:xfrm>
              <a:off x="1313975" y="2337775"/>
              <a:ext cx="12775" cy="12425"/>
            </a:xfrm>
            <a:custGeom>
              <a:avLst/>
              <a:gdLst/>
              <a:ahLst/>
              <a:cxnLst/>
              <a:rect l="l" t="t" r="r" b="b"/>
              <a:pathLst>
                <a:path w="511" h="497" extrusionOk="0">
                  <a:moveTo>
                    <a:pt x="61" y="0"/>
                  </a:moveTo>
                  <a:cubicBezTo>
                    <a:pt x="47" y="0"/>
                    <a:pt x="33" y="5"/>
                    <a:pt x="19" y="14"/>
                  </a:cubicBezTo>
                  <a:cubicBezTo>
                    <a:pt x="1" y="42"/>
                    <a:pt x="1" y="79"/>
                    <a:pt x="19" y="97"/>
                  </a:cubicBezTo>
                  <a:lnTo>
                    <a:pt x="399" y="487"/>
                  </a:lnTo>
                  <a:cubicBezTo>
                    <a:pt x="418" y="496"/>
                    <a:pt x="427" y="496"/>
                    <a:pt x="446" y="496"/>
                  </a:cubicBezTo>
                  <a:cubicBezTo>
                    <a:pt x="455" y="496"/>
                    <a:pt x="474" y="496"/>
                    <a:pt x="483" y="487"/>
                  </a:cubicBezTo>
                  <a:cubicBezTo>
                    <a:pt x="511" y="459"/>
                    <a:pt x="511" y="422"/>
                    <a:pt x="483" y="404"/>
                  </a:cubicBezTo>
                  <a:lnTo>
                    <a:pt x="103" y="14"/>
                  </a:lnTo>
                  <a:cubicBezTo>
                    <a:pt x="89" y="5"/>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3">
              <a:extLst>
                <a:ext uri="{FF2B5EF4-FFF2-40B4-BE49-F238E27FC236}">
                  <a16:creationId xmlns:a16="http://schemas.microsoft.com/office/drawing/2014/main" id="{4D3D72DE-C247-00DA-ABEC-ABE8A8AEDA66}"/>
                </a:ext>
              </a:extLst>
            </p:cNvPr>
            <p:cNvSpPr/>
            <p:nvPr/>
          </p:nvSpPr>
          <p:spPr>
            <a:xfrm>
              <a:off x="791475" y="2851575"/>
              <a:ext cx="19500" cy="19500"/>
            </a:xfrm>
            <a:custGeom>
              <a:avLst/>
              <a:gdLst/>
              <a:ahLst/>
              <a:cxnLst/>
              <a:rect l="l" t="t" r="r" b="b"/>
              <a:pathLst>
                <a:path w="780" h="780" extrusionOk="0">
                  <a:moveTo>
                    <a:pt x="390" y="112"/>
                  </a:moveTo>
                  <a:cubicBezTo>
                    <a:pt x="538" y="112"/>
                    <a:pt x="659" y="242"/>
                    <a:pt x="659" y="390"/>
                  </a:cubicBezTo>
                  <a:cubicBezTo>
                    <a:pt x="659" y="538"/>
                    <a:pt x="538" y="659"/>
                    <a:pt x="390" y="659"/>
                  </a:cubicBezTo>
                  <a:cubicBezTo>
                    <a:pt x="241" y="659"/>
                    <a:pt x="112" y="538"/>
                    <a:pt x="112" y="390"/>
                  </a:cubicBezTo>
                  <a:cubicBezTo>
                    <a:pt x="112" y="242"/>
                    <a:pt x="241" y="112"/>
                    <a:pt x="390" y="112"/>
                  </a:cubicBezTo>
                  <a:close/>
                  <a:moveTo>
                    <a:pt x="390" y="0"/>
                  </a:moveTo>
                  <a:cubicBezTo>
                    <a:pt x="176" y="0"/>
                    <a:pt x="0" y="177"/>
                    <a:pt x="0" y="390"/>
                  </a:cubicBezTo>
                  <a:cubicBezTo>
                    <a:pt x="0" y="603"/>
                    <a:pt x="176" y="780"/>
                    <a:pt x="390" y="780"/>
                  </a:cubicBezTo>
                  <a:cubicBezTo>
                    <a:pt x="603" y="780"/>
                    <a:pt x="779" y="603"/>
                    <a:pt x="779" y="390"/>
                  </a:cubicBezTo>
                  <a:cubicBezTo>
                    <a:pt x="779" y="177"/>
                    <a:pt x="603" y="0"/>
                    <a:pt x="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3">
              <a:extLst>
                <a:ext uri="{FF2B5EF4-FFF2-40B4-BE49-F238E27FC236}">
                  <a16:creationId xmlns:a16="http://schemas.microsoft.com/office/drawing/2014/main" id="{101CADF3-A136-A6F4-367B-0149E6E34A3D}"/>
                </a:ext>
              </a:extLst>
            </p:cNvPr>
            <p:cNvSpPr/>
            <p:nvPr/>
          </p:nvSpPr>
          <p:spPr>
            <a:xfrm>
              <a:off x="745550" y="2652125"/>
              <a:ext cx="12550" cy="12775"/>
            </a:xfrm>
            <a:custGeom>
              <a:avLst/>
              <a:gdLst/>
              <a:ahLst/>
              <a:cxnLst/>
              <a:rect l="l" t="t" r="r" b="b"/>
              <a:pathLst>
                <a:path w="502" h="511" extrusionOk="0">
                  <a:moveTo>
                    <a:pt x="251" y="121"/>
                  </a:moveTo>
                  <a:cubicBezTo>
                    <a:pt x="325" y="121"/>
                    <a:pt x="390" y="177"/>
                    <a:pt x="390" y="260"/>
                  </a:cubicBezTo>
                  <a:cubicBezTo>
                    <a:pt x="390" y="334"/>
                    <a:pt x="325" y="390"/>
                    <a:pt x="251" y="390"/>
                  </a:cubicBezTo>
                  <a:cubicBezTo>
                    <a:pt x="177" y="390"/>
                    <a:pt x="121" y="334"/>
                    <a:pt x="121" y="260"/>
                  </a:cubicBezTo>
                  <a:cubicBezTo>
                    <a:pt x="121" y="177"/>
                    <a:pt x="177" y="121"/>
                    <a:pt x="251" y="121"/>
                  </a:cubicBezTo>
                  <a:close/>
                  <a:moveTo>
                    <a:pt x="251" y="1"/>
                  </a:moveTo>
                  <a:cubicBezTo>
                    <a:pt x="112" y="1"/>
                    <a:pt x="0" y="112"/>
                    <a:pt x="0" y="251"/>
                  </a:cubicBezTo>
                  <a:cubicBezTo>
                    <a:pt x="0" y="390"/>
                    <a:pt x="112" y="511"/>
                    <a:pt x="251" y="511"/>
                  </a:cubicBezTo>
                  <a:cubicBezTo>
                    <a:pt x="390" y="511"/>
                    <a:pt x="501" y="399"/>
                    <a:pt x="501" y="251"/>
                  </a:cubicBezTo>
                  <a:cubicBezTo>
                    <a:pt x="501" y="112"/>
                    <a:pt x="390" y="1"/>
                    <a:pt x="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3">
              <a:extLst>
                <a:ext uri="{FF2B5EF4-FFF2-40B4-BE49-F238E27FC236}">
                  <a16:creationId xmlns:a16="http://schemas.microsoft.com/office/drawing/2014/main" id="{950F0102-3BBB-6FFA-A487-E6CEA4F21CDF}"/>
                </a:ext>
              </a:extLst>
            </p:cNvPr>
            <p:cNvSpPr/>
            <p:nvPr/>
          </p:nvSpPr>
          <p:spPr>
            <a:xfrm>
              <a:off x="1494175" y="2299150"/>
              <a:ext cx="12550" cy="12550"/>
            </a:xfrm>
            <a:custGeom>
              <a:avLst/>
              <a:gdLst/>
              <a:ahLst/>
              <a:cxnLst/>
              <a:rect l="l" t="t" r="r" b="b"/>
              <a:pathLst>
                <a:path w="502" h="502" extrusionOk="0">
                  <a:moveTo>
                    <a:pt x="251" y="121"/>
                  </a:moveTo>
                  <a:cubicBezTo>
                    <a:pt x="325" y="121"/>
                    <a:pt x="381" y="177"/>
                    <a:pt x="381" y="251"/>
                  </a:cubicBezTo>
                  <a:cubicBezTo>
                    <a:pt x="381" y="325"/>
                    <a:pt x="325" y="390"/>
                    <a:pt x="251" y="390"/>
                  </a:cubicBezTo>
                  <a:cubicBezTo>
                    <a:pt x="177" y="390"/>
                    <a:pt x="112" y="325"/>
                    <a:pt x="112" y="251"/>
                  </a:cubicBezTo>
                  <a:cubicBezTo>
                    <a:pt x="112" y="177"/>
                    <a:pt x="177" y="121"/>
                    <a:pt x="251" y="121"/>
                  </a:cubicBezTo>
                  <a:close/>
                  <a:moveTo>
                    <a:pt x="251" y="0"/>
                  </a:moveTo>
                  <a:cubicBezTo>
                    <a:pt x="112" y="0"/>
                    <a:pt x="1" y="112"/>
                    <a:pt x="1" y="251"/>
                  </a:cubicBezTo>
                  <a:cubicBezTo>
                    <a:pt x="1" y="390"/>
                    <a:pt x="112" y="501"/>
                    <a:pt x="251" y="501"/>
                  </a:cubicBezTo>
                  <a:cubicBezTo>
                    <a:pt x="390" y="501"/>
                    <a:pt x="502" y="390"/>
                    <a:pt x="502" y="251"/>
                  </a:cubicBezTo>
                  <a:cubicBezTo>
                    <a:pt x="502" y="112"/>
                    <a:pt x="3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3">
              <a:extLst>
                <a:ext uri="{FF2B5EF4-FFF2-40B4-BE49-F238E27FC236}">
                  <a16:creationId xmlns:a16="http://schemas.microsoft.com/office/drawing/2014/main" id="{9AB60F24-B578-A695-CBC1-91CA023F120F}"/>
                </a:ext>
              </a:extLst>
            </p:cNvPr>
            <p:cNvSpPr/>
            <p:nvPr/>
          </p:nvSpPr>
          <p:spPr>
            <a:xfrm>
              <a:off x="1219575" y="3181350"/>
              <a:ext cx="197175" cy="123175"/>
            </a:xfrm>
            <a:custGeom>
              <a:avLst/>
              <a:gdLst/>
              <a:ahLst/>
              <a:cxnLst/>
              <a:rect l="l" t="t" r="r" b="b"/>
              <a:pathLst>
                <a:path w="7887" h="4927" extrusionOk="0">
                  <a:moveTo>
                    <a:pt x="1328" y="1"/>
                  </a:moveTo>
                  <a:lnTo>
                    <a:pt x="1" y="4927"/>
                  </a:lnTo>
                  <a:lnTo>
                    <a:pt x="6550" y="4927"/>
                  </a:lnTo>
                  <a:lnTo>
                    <a:pt x="78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3">
              <a:extLst>
                <a:ext uri="{FF2B5EF4-FFF2-40B4-BE49-F238E27FC236}">
                  <a16:creationId xmlns:a16="http://schemas.microsoft.com/office/drawing/2014/main" id="{815007B9-726B-AE5D-0237-2C022F2DB68A}"/>
                </a:ext>
              </a:extLst>
            </p:cNvPr>
            <p:cNvSpPr/>
            <p:nvPr/>
          </p:nvSpPr>
          <p:spPr>
            <a:xfrm>
              <a:off x="1218200" y="3179975"/>
              <a:ext cx="200175" cy="125950"/>
            </a:xfrm>
            <a:custGeom>
              <a:avLst/>
              <a:gdLst/>
              <a:ahLst/>
              <a:cxnLst/>
              <a:rect l="l" t="t" r="r" b="b"/>
              <a:pathLst>
                <a:path w="8007" h="5038" extrusionOk="0">
                  <a:moveTo>
                    <a:pt x="7867" y="111"/>
                  </a:moveTo>
                  <a:lnTo>
                    <a:pt x="6559" y="4926"/>
                  </a:lnTo>
                  <a:lnTo>
                    <a:pt x="130" y="4926"/>
                  </a:lnTo>
                  <a:lnTo>
                    <a:pt x="1429" y="111"/>
                  </a:lnTo>
                  <a:close/>
                  <a:moveTo>
                    <a:pt x="1383" y="0"/>
                  </a:moveTo>
                  <a:cubicBezTo>
                    <a:pt x="1355" y="0"/>
                    <a:pt x="1336" y="19"/>
                    <a:pt x="1327" y="47"/>
                  </a:cubicBezTo>
                  <a:lnTo>
                    <a:pt x="0" y="4963"/>
                  </a:lnTo>
                  <a:cubicBezTo>
                    <a:pt x="0" y="4982"/>
                    <a:pt x="0" y="5000"/>
                    <a:pt x="19" y="5019"/>
                  </a:cubicBezTo>
                  <a:cubicBezTo>
                    <a:pt x="28" y="5028"/>
                    <a:pt x="47" y="5037"/>
                    <a:pt x="65" y="5037"/>
                  </a:cubicBezTo>
                  <a:lnTo>
                    <a:pt x="6605" y="5037"/>
                  </a:lnTo>
                  <a:cubicBezTo>
                    <a:pt x="6633" y="5037"/>
                    <a:pt x="6652" y="5019"/>
                    <a:pt x="6661" y="4991"/>
                  </a:cubicBezTo>
                  <a:lnTo>
                    <a:pt x="7997" y="74"/>
                  </a:lnTo>
                  <a:cubicBezTo>
                    <a:pt x="8006" y="56"/>
                    <a:pt x="7997" y="37"/>
                    <a:pt x="7988" y="19"/>
                  </a:cubicBezTo>
                  <a:cubicBezTo>
                    <a:pt x="7978" y="9"/>
                    <a:pt x="7960" y="0"/>
                    <a:pt x="7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3">
              <a:extLst>
                <a:ext uri="{FF2B5EF4-FFF2-40B4-BE49-F238E27FC236}">
                  <a16:creationId xmlns:a16="http://schemas.microsoft.com/office/drawing/2014/main" id="{45751740-B1F8-1258-846C-DB993EACC51E}"/>
                </a:ext>
              </a:extLst>
            </p:cNvPr>
            <p:cNvSpPr/>
            <p:nvPr/>
          </p:nvSpPr>
          <p:spPr>
            <a:xfrm>
              <a:off x="1173675" y="3304500"/>
              <a:ext cx="335375" cy="40375"/>
            </a:xfrm>
            <a:custGeom>
              <a:avLst/>
              <a:gdLst/>
              <a:ahLst/>
              <a:cxnLst/>
              <a:rect l="l" t="t" r="r" b="b"/>
              <a:pathLst>
                <a:path w="13415" h="1615" extrusionOk="0">
                  <a:moveTo>
                    <a:pt x="1837" y="1"/>
                  </a:moveTo>
                  <a:cubicBezTo>
                    <a:pt x="1178" y="29"/>
                    <a:pt x="603" y="353"/>
                    <a:pt x="371" y="845"/>
                  </a:cubicBezTo>
                  <a:lnTo>
                    <a:pt x="0" y="1615"/>
                  </a:lnTo>
                  <a:lnTo>
                    <a:pt x="13414" y="1615"/>
                  </a:lnTo>
                  <a:cubicBezTo>
                    <a:pt x="13414" y="1105"/>
                    <a:pt x="13090" y="650"/>
                    <a:pt x="12598" y="353"/>
                  </a:cubicBezTo>
                  <a:cubicBezTo>
                    <a:pt x="12570" y="344"/>
                    <a:pt x="12552" y="335"/>
                    <a:pt x="12524" y="316"/>
                  </a:cubicBezTo>
                  <a:cubicBezTo>
                    <a:pt x="12162" y="121"/>
                    <a:pt x="11717" y="1"/>
                    <a:pt x="11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3">
              <a:extLst>
                <a:ext uri="{FF2B5EF4-FFF2-40B4-BE49-F238E27FC236}">
                  <a16:creationId xmlns:a16="http://schemas.microsoft.com/office/drawing/2014/main" id="{F2B17F56-9994-DD13-51D3-46FE5AA6E4CC}"/>
                </a:ext>
              </a:extLst>
            </p:cNvPr>
            <p:cNvSpPr/>
            <p:nvPr/>
          </p:nvSpPr>
          <p:spPr>
            <a:xfrm>
              <a:off x="1230950" y="3197350"/>
              <a:ext cx="181625" cy="66600"/>
            </a:xfrm>
            <a:custGeom>
              <a:avLst/>
              <a:gdLst/>
              <a:ahLst/>
              <a:cxnLst/>
              <a:rect l="l" t="t" r="r" b="b"/>
              <a:pathLst>
                <a:path w="7265" h="2664" extrusionOk="0">
                  <a:moveTo>
                    <a:pt x="7255" y="29"/>
                  </a:moveTo>
                  <a:lnTo>
                    <a:pt x="1" y="2663"/>
                  </a:lnTo>
                  <a:lnTo>
                    <a:pt x="706" y="1"/>
                  </a:lnTo>
                  <a:lnTo>
                    <a:pt x="7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3">
              <a:extLst>
                <a:ext uri="{FF2B5EF4-FFF2-40B4-BE49-F238E27FC236}">
                  <a16:creationId xmlns:a16="http://schemas.microsoft.com/office/drawing/2014/main" id="{C84A3D21-6E36-EC7B-E481-BA4C212981C3}"/>
                </a:ext>
              </a:extLst>
            </p:cNvPr>
            <p:cNvSpPr/>
            <p:nvPr/>
          </p:nvSpPr>
          <p:spPr>
            <a:xfrm>
              <a:off x="965175" y="2671850"/>
              <a:ext cx="779500" cy="525525"/>
            </a:xfrm>
            <a:custGeom>
              <a:avLst/>
              <a:gdLst/>
              <a:ahLst/>
              <a:cxnLst/>
              <a:rect l="l" t="t" r="r" b="b"/>
              <a:pathLst>
                <a:path w="31180" h="21021" extrusionOk="0">
                  <a:moveTo>
                    <a:pt x="993" y="0"/>
                  </a:moveTo>
                  <a:cubicBezTo>
                    <a:pt x="446" y="0"/>
                    <a:pt x="0" y="464"/>
                    <a:pt x="0" y="1048"/>
                  </a:cubicBezTo>
                  <a:lnTo>
                    <a:pt x="0" y="19973"/>
                  </a:lnTo>
                  <a:cubicBezTo>
                    <a:pt x="0" y="20548"/>
                    <a:pt x="446" y="21021"/>
                    <a:pt x="993" y="21021"/>
                  </a:cubicBezTo>
                  <a:lnTo>
                    <a:pt x="30178" y="21021"/>
                  </a:lnTo>
                  <a:cubicBezTo>
                    <a:pt x="30734" y="21021"/>
                    <a:pt x="31179" y="20548"/>
                    <a:pt x="31179" y="19973"/>
                  </a:cubicBezTo>
                  <a:lnTo>
                    <a:pt x="31179" y="1048"/>
                  </a:lnTo>
                  <a:cubicBezTo>
                    <a:pt x="31179" y="464"/>
                    <a:pt x="30734" y="0"/>
                    <a:pt x="30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3">
              <a:extLst>
                <a:ext uri="{FF2B5EF4-FFF2-40B4-BE49-F238E27FC236}">
                  <a16:creationId xmlns:a16="http://schemas.microsoft.com/office/drawing/2014/main" id="{3F8BEFA5-4D26-48AB-7074-27D81579BC42}"/>
                </a:ext>
              </a:extLst>
            </p:cNvPr>
            <p:cNvSpPr/>
            <p:nvPr/>
          </p:nvSpPr>
          <p:spPr>
            <a:xfrm>
              <a:off x="963550" y="2670450"/>
              <a:ext cx="782525" cy="528325"/>
            </a:xfrm>
            <a:custGeom>
              <a:avLst/>
              <a:gdLst/>
              <a:ahLst/>
              <a:cxnLst/>
              <a:rect l="l" t="t" r="r" b="b"/>
              <a:pathLst>
                <a:path w="31301" h="21133" extrusionOk="0">
                  <a:moveTo>
                    <a:pt x="30243" y="112"/>
                  </a:moveTo>
                  <a:cubicBezTo>
                    <a:pt x="30762" y="112"/>
                    <a:pt x="31189" y="557"/>
                    <a:pt x="31189" y="1104"/>
                  </a:cubicBezTo>
                  <a:lnTo>
                    <a:pt x="31189" y="20029"/>
                  </a:lnTo>
                  <a:cubicBezTo>
                    <a:pt x="31189" y="20576"/>
                    <a:pt x="30762" y="21021"/>
                    <a:pt x="30243" y="21021"/>
                  </a:cubicBezTo>
                  <a:lnTo>
                    <a:pt x="1058" y="21021"/>
                  </a:lnTo>
                  <a:cubicBezTo>
                    <a:pt x="539" y="21021"/>
                    <a:pt x="121" y="20576"/>
                    <a:pt x="121" y="20029"/>
                  </a:cubicBezTo>
                  <a:lnTo>
                    <a:pt x="121" y="1104"/>
                  </a:lnTo>
                  <a:cubicBezTo>
                    <a:pt x="121" y="557"/>
                    <a:pt x="548" y="112"/>
                    <a:pt x="1058" y="112"/>
                  </a:cubicBezTo>
                  <a:close/>
                  <a:moveTo>
                    <a:pt x="1058" y="0"/>
                  </a:moveTo>
                  <a:cubicBezTo>
                    <a:pt x="483" y="0"/>
                    <a:pt x="1" y="492"/>
                    <a:pt x="1" y="1104"/>
                  </a:cubicBezTo>
                  <a:lnTo>
                    <a:pt x="1" y="20029"/>
                  </a:lnTo>
                  <a:cubicBezTo>
                    <a:pt x="1" y="20641"/>
                    <a:pt x="483" y="21133"/>
                    <a:pt x="1058" y="21133"/>
                  </a:cubicBezTo>
                  <a:lnTo>
                    <a:pt x="30243" y="21133"/>
                  </a:lnTo>
                  <a:cubicBezTo>
                    <a:pt x="30827" y="21133"/>
                    <a:pt x="31300" y="20641"/>
                    <a:pt x="31300" y="20029"/>
                  </a:cubicBezTo>
                  <a:lnTo>
                    <a:pt x="31300" y="1104"/>
                  </a:lnTo>
                  <a:cubicBezTo>
                    <a:pt x="31300" y="492"/>
                    <a:pt x="30827" y="0"/>
                    <a:pt x="30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3">
              <a:extLst>
                <a:ext uri="{FF2B5EF4-FFF2-40B4-BE49-F238E27FC236}">
                  <a16:creationId xmlns:a16="http://schemas.microsoft.com/office/drawing/2014/main" id="{4198D382-DFFA-5B53-268A-5C7AF673FFCF}"/>
                </a:ext>
              </a:extLst>
            </p:cNvPr>
            <p:cNvSpPr/>
            <p:nvPr/>
          </p:nvSpPr>
          <p:spPr>
            <a:xfrm>
              <a:off x="938975" y="2671850"/>
              <a:ext cx="761625" cy="526700"/>
            </a:xfrm>
            <a:custGeom>
              <a:avLst/>
              <a:gdLst/>
              <a:ahLst/>
              <a:cxnLst/>
              <a:rect l="l" t="t" r="r" b="b"/>
              <a:pathLst>
                <a:path w="30465" h="21068" extrusionOk="0">
                  <a:moveTo>
                    <a:pt x="1002" y="0"/>
                  </a:moveTo>
                  <a:cubicBezTo>
                    <a:pt x="445" y="0"/>
                    <a:pt x="0" y="473"/>
                    <a:pt x="0" y="1048"/>
                  </a:cubicBezTo>
                  <a:lnTo>
                    <a:pt x="0" y="20019"/>
                  </a:lnTo>
                  <a:cubicBezTo>
                    <a:pt x="0" y="20594"/>
                    <a:pt x="445" y="21067"/>
                    <a:pt x="1002" y="21067"/>
                  </a:cubicBezTo>
                  <a:lnTo>
                    <a:pt x="30187" y="21067"/>
                  </a:lnTo>
                  <a:cubicBezTo>
                    <a:pt x="30279" y="21067"/>
                    <a:pt x="30372" y="21049"/>
                    <a:pt x="30465" y="21021"/>
                  </a:cubicBezTo>
                  <a:lnTo>
                    <a:pt x="2041" y="21021"/>
                  </a:lnTo>
                  <a:cubicBezTo>
                    <a:pt x="1494" y="21021"/>
                    <a:pt x="1048" y="20548"/>
                    <a:pt x="1048" y="19973"/>
                  </a:cubicBezTo>
                  <a:lnTo>
                    <a:pt x="1048" y="1048"/>
                  </a:lnTo>
                  <a:cubicBezTo>
                    <a:pt x="1048" y="473"/>
                    <a:pt x="1484" y="9"/>
                    <a:pt x="2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3">
              <a:extLst>
                <a:ext uri="{FF2B5EF4-FFF2-40B4-BE49-F238E27FC236}">
                  <a16:creationId xmlns:a16="http://schemas.microsoft.com/office/drawing/2014/main" id="{4F10D50E-D252-BEBB-1B20-847D36628592}"/>
                </a:ext>
              </a:extLst>
            </p:cNvPr>
            <p:cNvSpPr/>
            <p:nvPr/>
          </p:nvSpPr>
          <p:spPr>
            <a:xfrm>
              <a:off x="937575" y="2670450"/>
              <a:ext cx="772775" cy="529475"/>
            </a:xfrm>
            <a:custGeom>
              <a:avLst/>
              <a:gdLst/>
              <a:ahLst/>
              <a:cxnLst/>
              <a:rect l="l" t="t" r="r" b="b"/>
              <a:pathLst>
                <a:path w="30911" h="21179" extrusionOk="0">
                  <a:moveTo>
                    <a:pt x="1633" y="112"/>
                  </a:moveTo>
                  <a:cubicBezTo>
                    <a:pt x="1281" y="297"/>
                    <a:pt x="1049" y="668"/>
                    <a:pt x="1049" y="1104"/>
                  </a:cubicBezTo>
                  <a:lnTo>
                    <a:pt x="1049" y="20029"/>
                  </a:lnTo>
                  <a:cubicBezTo>
                    <a:pt x="1049" y="20502"/>
                    <a:pt x="1327" y="20901"/>
                    <a:pt x="1726" y="21058"/>
                  </a:cubicBezTo>
                  <a:lnTo>
                    <a:pt x="1058" y="21058"/>
                  </a:lnTo>
                  <a:cubicBezTo>
                    <a:pt x="539" y="21058"/>
                    <a:pt x="112" y="20613"/>
                    <a:pt x="112" y="20075"/>
                  </a:cubicBezTo>
                  <a:lnTo>
                    <a:pt x="112" y="1104"/>
                  </a:lnTo>
                  <a:cubicBezTo>
                    <a:pt x="112" y="557"/>
                    <a:pt x="539" y="112"/>
                    <a:pt x="1058" y="112"/>
                  </a:cubicBezTo>
                  <a:close/>
                  <a:moveTo>
                    <a:pt x="1058" y="0"/>
                  </a:moveTo>
                  <a:cubicBezTo>
                    <a:pt x="474" y="0"/>
                    <a:pt x="1" y="492"/>
                    <a:pt x="1" y="1104"/>
                  </a:cubicBezTo>
                  <a:lnTo>
                    <a:pt x="1" y="20066"/>
                  </a:lnTo>
                  <a:cubicBezTo>
                    <a:pt x="1" y="20678"/>
                    <a:pt x="474" y="21179"/>
                    <a:pt x="1058" y="21179"/>
                  </a:cubicBezTo>
                  <a:lnTo>
                    <a:pt x="30243" y="21179"/>
                  </a:lnTo>
                  <a:cubicBezTo>
                    <a:pt x="30335" y="21179"/>
                    <a:pt x="30437" y="21160"/>
                    <a:pt x="30539" y="21133"/>
                  </a:cubicBezTo>
                  <a:lnTo>
                    <a:pt x="30910" y="21021"/>
                  </a:lnTo>
                  <a:lnTo>
                    <a:pt x="2097" y="21021"/>
                  </a:lnTo>
                  <a:cubicBezTo>
                    <a:pt x="1578" y="21021"/>
                    <a:pt x="1160" y="20576"/>
                    <a:pt x="1160" y="20029"/>
                  </a:cubicBezTo>
                  <a:lnTo>
                    <a:pt x="1160" y="1104"/>
                  </a:lnTo>
                  <a:cubicBezTo>
                    <a:pt x="1160" y="566"/>
                    <a:pt x="1578" y="121"/>
                    <a:pt x="2088" y="112"/>
                  </a:cubicBezTo>
                  <a:lnTo>
                    <a:pt x="2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3">
              <a:extLst>
                <a:ext uri="{FF2B5EF4-FFF2-40B4-BE49-F238E27FC236}">
                  <a16:creationId xmlns:a16="http://schemas.microsoft.com/office/drawing/2014/main" id="{C8A5845A-A56D-A686-EAF1-91CC828018A2}"/>
                </a:ext>
              </a:extLst>
            </p:cNvPr>
            <p:cNvSpPr/>
            <p:nvPr/>
          </p:nvSpPr>
          <p:spPr>
            <a:xfrm>
              <a:off x="1012725" y="2700375"/>
              <a:ext cx="688800" cy="404700"/>
            </a:xfrm>
            <a:custGeom>
              <a:avLst/>
              <a:gdLst/>
              <a:ahLst/>
              <a:cxnLst/>
              <a:rect l="l" t="t" r="r" b="b"/>
              <a:pathLst>
                <a:path w="27552" h="16188" extrusionOk="0">
                  <a:moveTo>
                    <a:pt x="325" y="0"/>
                  </a:moveTo>
                  <a:cubicBezTo>
                    <a:pt x="149" y="0"/>
                    <a:pt x="0" y="149"/>
                    <a:pt x="0" y="325"/>
                  </a:cubicBezTo>
                  <a:lnTo>
                    <a:pt x="0" y="4583"/>
                  </a:lnTo>
                  <a:lnTo>
                    <a:pt x="0" y="11986"/>
                  </a:lnTo>
                  <a:lnTo>
                    <a:pt x="0" y="16188"/>
                  </a:lnTo>
                  <a:lnTo>
                    <a:pt x="27552" y="16188"/>
                  </a:lnTo>
                  <a:lnTo>
                    <a:pt x="27552" y="325"/>
                  </a:lnTo>
                  <a:cubicBezTo>
                    <a:pt x="27552" y="149"/>
                    <a:pt x="27404" y="0"/>
                    <a:pt x="27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3">
              <a:extLst>
                <a:ext uri="{FF2B5EF4-FFF2-40B4-BE49-F238E27FC236}">
                  <a16:creationId xmlns:a16="http://schemas.microsoft.com/office/drawing/2014/main" id="{3A98EF4F-6D0A-7406-4968-6C41A1477F94}"/>
                </a:ext>
              </a:extLst>
            </p:cNvPr>
            <p:cNvSpPr/>
            <p:nvPr/>
          </p:nvSpPr>
          <p:spPr>
            <a:xfrm>
              <a:off x="1011325" y="2698975"/>
              <a:ext cx="691600" cy="407500"/>
            </a:xfrm>
            <a:custGeom>
              <a:avLst/>
              <a:gdLst/>
              <a:ahLst/>
              <a:cxnLst/>
              <a:rect l="l" t="t" r="r" b="b"/>
              <a:pathLst>
                <a:path w="27664" h="16300" extrusionOk="0">
                  <a:moveTo>
                    <a:pt x="381" y="0"/>
                  </a:moveTo>
                  <a:cubicBezTo>
                    <a:pt x="167" y="0"/>
                    <a:pt x="0" y="167"/>
                    <a:pt x="0" y="381"/>
                  </a:cubicBezTo>
                  <a:lnTo>
                    <a:pt x="0" y="4639"/>
                  </a:lnTo>
                  <a:cubicBezTo>
                    <a:pt x="0" y="4667"/>
                    <a:pt x="19" y="4694"/>
                    <a:pt x="56" y="4694"/>
                  </a:cubicBezTo>
                  <a:cubicBezTo>
                    <a:pt x="84" y="4694"/>
                    <a:pt x="112" y="4667"/>
                    <a:pt x="112" y="4639"/>
                  </a:cubicBezTo>
                  <a:lnTo>
                    <a:pt x="112" y="381"/>
                  </a:lnTo>
                  <a:cubicBezTo>
                    <a:pt x="112" y="232"/>
                    <a:pt x="232" y="112"/>
                    <a:pt x="381" y="112"/>
                  </a:cubicBezTo>
                  <a:lnTo>
                    <a:pt x="27283" y="112"/>
                  </a:lnTo>
                  <a:cubicBezTo>
                    <a:pt x="27432" y="112"/>
                    <a:pt x="27552" y="232"/>
                    <a:pt x="27552" y="381"/>
                  </a:cubicBezTo>
                  <a:lnTo>
                    <a:pt x="27552" y="16188"/>
                  </a:lnTo>
                  <a:lnTo>
                    <a:pt x="112" y="16188"/>
                  </a:lnTo>
                  <a:lnTo>
                    <a:pt x="112" y="12042"/>
                  </a:lnTo>
                  <a:cubicBezTo>
                    <a:pt x="112" y="12004"/>
                    <a:pt x="93" y="11977"/>
                    <a:pt x="56" y="11977"/>
                  </a:cubicBezTo>
                  <a:cubicBezTo>
                    <a:pt x="28" y="11977"/>
                    <a:pt x="0" y="12004"/>
                    <a:pt x="0" y="12042"/>
                  </a:cubicBezTo>
                  <a:lnTo>
                    <a:pt x="0" y="16244"/>
                  </a:lnTo>
                  <a:cubicBezTo>
                    <a:pt x="0" y="16281"/>
                    <a:pt x="28" y="16299"/>
                    <a:pt x="56" y="16299"/>
                  </a:cubicBezTo>
                  <a:lnTo>
                    <a:pt x="27608" y="16299"/>
                  </a:lnTo>
                  <a:cubicBezTo>
                    <a:pt x="27636" y="16299"/>
                    <a:pt x="27664" y="16281"/>
                    <a:pt x="27664" y="16244"/>
                  </a:cubicBezTo>
                  <a:lnTo>
                    <a:pt x="27664" y="381"/>
                  </a:lnTo>
                  <a:cubicBezTo>
                    <a:pt x="27664" y="167"/>
                    <a:pt x="27497" y="0"/>
                    <a:pt x="27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3">
              <a:extLst>
                <a:ext uri="{FF2B5EF4-FFF2-40B4-BE49-F238E27FC236}">
                  <a16:creationId xmlns:a16="http://schemas.microsoft.com/office/drawing/2014/main" id="{00E14A99-4773-88B5-8CE9-3675B2BEC0A8}"/>
                </a:ext>
              </a:extLst>
            </p:cNvPr>
            <p:cNvSpPr/>
            <p:nvPr/>
          </p:nvSpPr>
          <p:spPr>
            <a:xfrm>
              <a:off x="1011325" y="2862250"/>
              <a:ext cx="2800" cy="82125"/>
            </a:xfrm>
            <a:custGeom>
              <a:avLst/>
              <a:gdLst/>
              <a:ahLst/>
              <a:cxnLst/>
              <a:rect l="l" t="t" r="r" b="b"/>
              <a:pathLst>
                <a:path w="112" h="3285" extrusionOk="0">
                  <a:moveTo>
                    <a:pt x="56" y="0"/>
                  </a:moveTo>
                  <a:cubicBezTo>
                    <a:pt x="19" y="0"/>
                    <a:pt x="0" y="28"/>
                    <a:pt x="0" y="65"/>
                  </a:cubicBezTo>
                  <a:lnTo>
                    <a:pt x="0" y="3228"/>
                  </a:lnTo>
                  <a:cubicBezTo>
                    <a:pt x="0" y="3256"/>
                    <a:pt x="19" y="3284"/>
                    <a:pt x="56" y="3284"/>
                  </a:cubicBezTo>
                  <a:cubicBezTo>
                    <a:pt x="84" y="3284"/>
                    <a:pt x="112" y="3256"/>
                    <a:pt x="112" y="3228"/>
                  </a:cubicBezTo>
                  <a:lnTo>
                    <a:pt x="112" y="65"/>
                  </a:lnTo>
                  <a:cubicBezTo>
                    <a:pt x="112"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3">
              <a:extLst>
                <a:ext uri="{FF2B5EF4-FFF2-40B4-BE49-F238E27FC236}">
                  <a16:creationId xmlns:a16="http://schemas.microsoft.com/office/drawing/2014/main" id="{6888A898-CD68-98BA-711A-2E8B95B27181}"/>
                </a:ext>
              </a:extLst>
            </p:cNvPr>
            <p:cNvSpPr/>
            <p:nvPr/>
          </p:nvSpPr>
          <p:spPr>
            <a:xfrm>
              <a:off x="968425" y="3105050"/>
              <a:ext cx="773475" cy="89775"/>
            </a:xfrm>
            <a:custGeom>
              <a:avLst/>
              <a:gdLst/>
              <a:ahLst/>
              <a:cxnLst/>
              <a:rect l="l" t="t" r="r" b="b"/>
              <a:pathLst>
                <a:path w="30939" h="3591" extrusionOk="0">
                  <a:moveTo>
                    <a:pt x="0" y="1"/>
                  </a:moveTo>
                  <a:lnTo>
                    <a:pt x="0" y="2617"/>
                  </a:lnTo>
                  <a:cubicBezTo>
                    <a:pt x="0" y="3155"/>
                    <a:pt x="446" y="3591"/>
                    <a:pt x="993" y="3591"/>
                  </a:cubicBezTo>
                  <a:lnTo>
                    <a:pt x="29945" y="3591"/>
                  </a:lnTo>
                  <a:cubicBezTo>
                    <a:pt x="30493" y="3591"/>
                    <a:pt x="30938" y="3155"/>
                    <a:pt x="30938" y="2617"/>
                  </a:cubicBezTo>
                  <a:lnTo>
                    <a:pt x="30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3">
              <a:extLst>
                <a:ext uri="{FF2B5EF4-FFF2-40B4-BE49-F238E27FC236}">
                  <a16:creationId xmlns:a16="http://schemas.microsoft.com/office/drawing/2014/main" id="{D5FA2A33-C5AF-90DD-1EC4-9A558298E565}"/>
                </a:ext>
              </a:extLst>
            </p:cNvPr>
            <p:cNvSpPr/>
            <p:nvPr/>
          </p:nvSpPr>
          <p:spPr>
            <a:xfrm>
              <a:off x="967025" y="3103675"/>
              <a:ext cx="776250" cy="92550"/>
            </a:xfrm>
            <a:custGeom>
              <a:avLst/>
              <a:gdLst/>
              <a:ahLst/>
              <a:cxnLst/>
              <a:rect l="l" t="t" r="r" b="b"/>
              <a:pathLst>
                <a:path w="31050" h="3702" extrusionOk="0">
                  <a:moveTo>
                    <a:pt x="30929" y="111"/>
                  </a:moveTo>
                  <a:lnTo>
                    <a:pt x="30929" y="2672"/>
                  </a:lnTo>
                  <a:cubicBezTo>
                    <a:pt x="30929" y="3173"/>
                    <a:pt x="30512" y="3581"/>
                    <a:pt x="30001" y="3581"/>
                  </a:cubicBezTo>
                  <a:lnTo>
                    <a:pt x="1049" y="3581"/>
                  </a:lnTo>
                  <a:cubicBezTo>
                    <a:pt x="529" y="3581"/>
                    <a:pt x="112" y="3173"/>
                    <a:pt x="112" y="2672"/>
                  </a:cubicBezTo>
                  <a:lnTo>
                    <a:pt x="112" y="111"/>
                  </a:lnTo>
                  <a:close/>
                  <a:moveTo>
                    <a:pt x="56" y="0"/>
                  </a:moveTo>
                  <a:cubicBezTo>
                    <a:pt x="19" y="0"/>
                    <a:pt x="1" y="28"/>
                    <a:pt x="1" y="56"/>
                  </a:cubicBezTo>
                  <a:lnTo>
                    <a:pt x="1" y="2672"/>
                  </a:lnTo>
                  <a:cubicBezTo>
                    <a:pt x="1" y="3238"/>
                    <a:pt x="464" y="3702"/>
                    <a:pt x="1049" y="3702"/>
                  </a:cubicBezTo>
                  <a:lnTo>
                    <a:pt x="30001" y="3702"/>
                  </a:lnTo>
                  <a:cubicBezTo>
                    <a:pt x="30577" y="3702"/>
                    <a:pt x="31050" y="3238"/>
                    <a:pt x="31050" y="2672"/>
                  </a:cubicBezTo>
                  <a:lnTo>
                    <a:pt x="31050" y="56"/>
                  </a:lnTo>
                  <a:cubicBezTo>
                    <a:pt x="31050" y="28"/>
                    <a:pt x="31022" y="0"/>
                    <a:pt x="309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3">
              <a:extLst>
                <a:ext uri="{FF2B5EF4-FFF2-40B4-BE49-F238E27FC236}">
                  <a16:creationId xmlns:a16="http://schemas.microsoft.com/office/drawing/2014/main" id="{F363BA8A-40A8-3D02-C2AE-3D53D7CF42E1}"/>
                </a:ext>
              </a:extLst>
            </p:cNvPr>
            <p:cNvSpPr/>
            <p:nvPr/>
          </p:nvSpPr>
          <p:spPr>
            <a:xfrm>
              <a:off x="1330450" y="3129400"/>
              <a:ext cx="45250" cy="45250"/>
            </a:xfrm>
            <a:custGeom>
              <a:avLst/>
              <a:gdLst/>
              <a:ahLst/>
              <a:cxnLst/>
              <a:rect l="l" t="t" r="r" b="b"/>
              <a:pathLst>
                <a:path w="1810" h="1810" extrusionOk="0">
                  <a:moveTo>
                    <a:pt x="900" y="112"/>
                  </a:moveTo>
                  <a:cubicBezTo>
                    <a:pt x="1336" y="112"/>
                    <a:pt x="1689" y="465"/>
                    <a:pt x="1689" y="901"/>
                  </a:cubicBezTo>
                  <a:cubicBezTo>
                    <a:pt x="1689" y="1337"/>
                    <a:pt x="1336" y="1689"/>
                    <a:pt x="900" y="1689"/>
                  </a:cubicBezTo>
                  <a:cubicBezTo>
                    <a:pt x="473" y="1689"/>
                    <a:pt x="112" y="1337"/>
                    <a:pt x="112" y="901"/>
                  </a:cubicBezTo>
                  <a:cubicBezTo>
                    <a:pt x="112" y="465"/>
                    <a:pt x="473" y="112"/>
                    <a:pt x="900" y="112"/>
                  </a:cubicBezTo>
                  <a:close/>
                  <a:moveTo>
                    <a:pt x="900" y="1"/>
                  </a:moveTo>
                  <a:cubicBezTo>
                    <a:pt x="408" y="1"/>
                    <a:pt x="0" y="409"/>
                    <a:pt x="0" y="901"/>
                  </a:cubicBezTo>
                  <a:cubicBezTo>
                    <a:pt x="0" y="1402"/>
                    <a:pt x="408" y="1810"/>
                    <a:pt x="900" y="1810"/>
                  </a:cubicBezTo>
                  <a:cubicBezTo>
                    <a:pt x="1401" y="1810"/>
                    <a:pt x="1809" y="1402"/>
                    <a:pt x="1809" y="901"/>
                  </a:cubicBezTo>
                  <a:cubicBezTo>
                    <a:pt x="1809" y="400"/>
                    <a:pt x="1401" y="1"/>
                    <a:pt x="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3">
              <a:extLst>
                <a:ext uri="{FF2B5EF4-FFF2-40B4-BE49-F238E27FC236}">
                  <a16:creationId xmlns:a16="http://schemas.microsoft.com/office/drawing/2014/main" id="{4D7AFEA9-3E0C-2964-6B9A-65347293B64E}"/>
                </a:ext>
              </a:extLst>
            </p:cNvPr>
            <p:cNvSpPr/>
            <p:nvPr/>
          </p:nvSpPr>
          <p:spPr>
            <a:xfrm>
              <a:off x="1348075" y="2680875"/>
              <a:ext cx="10000" cy="9775"/>
            </a:xfrm>
            <a:custGeom>
              <a:avLst/>
              <a:gdLst/>
              <a:ahLst/>
              <a:cxnLst/>
              <a:rect l="l" t="t" r="r" b="b"/>
              <a:pathLst>
                <a:path w="400" h="391" extrusionOk="0">
                  <a:moveTo>
                    <a:pt x="195" y="1"/>
                  </a:moveTo>
                  <a:cubicBezTo>
                    <a:pt x="93" y="1"/>
                    <a:pt x="0" y="94"/>
                    <a:pt x="0" y="196"/>
                  </a:cubicBezTo>
                  <a:cubicBezTo>
                    <a:pt x="0" y="307"/>
                    <a:pt x="93" y="390"/>
                    <a:pt x="195" y="390"/>
                  </a:cubicBezTo>
                  <a:cubicBezTo>
                    <a:pt x="306" y="390"/>
                    <a:pt x="399" y="307"/>
                    <a:pt x="399" y="196"/>
                  </a:cubicBezTo>
                  <a:cubicBezTo>
                    <a:pt x="399" y="94"/>
                    <a:pt x="306"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3">
              <a:extLst>
                <a:ext uri="{FF2B5EF4-FFF2-40B4-BE49-F238E27FC236}">
                  <a16:creationId xmlns:a16="http://schemas.microsoft.com/office/drawing/2014/main" id="{1DEDDB77-C329-66E3-013A-933E3CEE7CD8}"/>
                </a:ext>
              </a:extLst>
            </p:cNvPr>
            <p:cNvSpPr/>
            <p:nvPr/>
          </p:nvSpPr>
          <p:spPr>
            <a:xfrm>
              <a:off x="1346675" y="2679500"/>
              <a:ext cx="12775" cy="12775"/>
            </a:xfrm>
            <a:custGeom>
              <a:avLst/>
              <a:gdLst/>
              <a:ahLst/>
              <a:cxnLst/>
              <a:rect l="l" t="t" r="r" b="b"/>
              <a:pathLst>
                <a:path w="511" h="511" extrusionOk="0">
                  <a:moveTo>
                    <a:pt x="251" y="112"/>
                  </a:moveTo>
                  <a:cubicBezTo>
                    <a:pt x="335" y="112"/>
                    <a:pt x="390" y="176"/>
                    <a:pt x="390" y="251"/>
                  </a:cubicBezTo>
                  <a:cubicBezTo>
                    <a:pt x="390" y="334"/>
                    <a:pt x="335" y="390"/>
                    <a:pt x="251" y="390"/>
                  </a:cubicBezTo>
                  <a:cubicBezTo>
                    <a:pt x="177" y="390"/>
                    <a:pt x="121" y="334"/>
                    <a:pt x="121" y="251"/>
                  </a:cubicBezTo>
                  <a:cubicBezTo>
                    <a:pt x="121" y="176"/>
                    <a:pt x="177" y="112"/>
                    <a:pt x="251" y="112"/>
                  </a:cubicBezTo>
                  <a:close/>
                  <a:moveTo>
                    <a:pt x="251" y="0"/>
                  </a:moveTo>
                  <a:cubicBezTo>
                    <a:pt x="112" y="0"/>
                    <a:pt x="1" y="112"/>
                    <a:pt x="1" y="251"/>
                  </a:cubicBezTo>
                  <a:cubicBezTo>
                    <a:pt x="1" y="390"/>
                    <a:pt x="112" y="510"/>
                    <a:pt x="251" y="510"/>
                  </a:cubicBezTo>
                  <a:cubicBezTo>
                    <a:pt x="390" y="510"/>
                    <a:pt x="511" y="390"/>
                    <a:pt x="511" y="251"/>
                  </a:cubicBezTo>
                  <a:cubicBezTo>
                    <a:pt x="511" y="112"/>
                    <a:pt x="39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3">
              <a:extLst>
                <a:ext uri="{FF2B5EF4-FFF2-40B4-BE49-F238E27FC236}">
                  <a16:creationId xmlns:a16="http://schemas.microsoft.com/office/drawing/2014/main" id="{1ABB803A-D0CB-290D-2436-A8B2C16EAFAC}"/>
                </a:ext>
              </a:extLst>
            </p:cNvPr>
            <p:cNvSpPr/>
            <p:nvPr/>
          </p:nvSpPr>
          <p:spPr>
            <a:xfrm>
              <a:off x="1345975" y="2836725"/>
              <a:ext cx="3050" cy="37375"/>
            </a:xfrm>
            <a:custGeom>
              <a:avLst/>
              <a:gdLst/>
              <a:ahLst/>
              <a:cxnLst/>
              <a:rect l="l" t="t" r="r" b="b"/>
              <a:pathLst>
                <a:path w="122" h="1495" extrusionOk="0">
                  <a:moveTo>
                    <a:pt x="66" y="1"/>
                  </a:moveTo>
                  <a:cubicBezTo>
                    <a:pt x="29" y="1"/>
                    <a:pt x="1" y="29"/>
                    <a:pt x="1" y="66"/>
                  </a:cubicBezTo>
                  <a:lnTo>
                    <a:pt x="1" y="1439"/>
                  </a:lnTo>
                  <a:cubicBezTo>
                    <a:pt x="1" y="1466"/>
                    <a:pt x="29" y="1494"/>
                    <a:pt x="66" y="1494"/>
                  </a:cubicBezTo>
                  <a:cubicBezTo>
                    <a:pt x="94" y="1494"/>
                    <a:pt x="121" y="1466"/>
                    <a:pt x="121" y="1439"/>
                  </a:cubicBezTo>
                  <a:lnTo>
                    <a:pt x="121" y="66"/>
                  </a:lnTo>
                  <a:cubicBezTo>
                    <a:pt x="121" y="29"/>
                    <a:pt x="94"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3">
              <a:extLst>
                <a:ext uri="{FF2B5EF4-FFF2-40B4-BE49-F238E27FC236}">
                  <a16:creationId xmlns:a16="http://schemas.microsoft.com/office/drawing/2014/main" id="{B07468F3-339D-8DB0-12A2-0F7F9B2D62C7}"/>
                </a:ext>
              </a:extLst>
            </p:cNvPr>
            <p:cNvSpPr/>
            <p:nvPr/>
          </p:nvSpPr>
          <p:spPr>
            <a:xfrm>
              <a:off x="1345750" y="2953850"/>
              <a:ext cx="3050" cy="47575"/>
            </a:xfrm>
            <a:custGeom>
              <a:avLst/>
              <a:gdLst/>
              <a:ahLst/>
              <a:cxnLst/>
              <a:rect l="l" t="t" r="r" b="b"/>
              <a:pathLst>
                <a:path w="122" h="1903" extrusionOk="0">
                  <a:moveTo>
                    <a:pt x="56" y="0"/>
                  </a:moveTo>
                  <a:cubicBezTo>
                    <a:pt x="28" y="0"/>
                    <a:pt x="0" y="28"/>
                    <a:pt x="0" y="56"/>
                  </a:cubicBezTo>
                  <a:lnTo>
                    <a:pt x="0" y="1847"/>
                  </a:lnTo>
                  <a:cubicBezTo>
                    <a:pt x="0" y="1874"/>
                    <a:pt x="28" y="1902"/>
                    <a:pt x="56" y="1902"/>
                  </a:cubicBezTo>
                  <a:cubicBezTo>
                    <a:pt x="93" y="1902"/>
                    <a:pt x="121" y="1884"/>
                    <a:pt x="121" y="1847"/>
                  </a:cubicBezTo>
                  <a:lnTo>
                    <a:pt x="121" y="56"/>
                  </a:lnTo>
                  <a:cubicBezTo>
                    <a:pt x="121" y="28"/>
                    <a:pt x="93" y="0"/>
                    <a:pt x="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3">
              <a:extLst>
                <a:ext uri="{FF2B5EF4-FFF2-40B4-BE49-F238E27FC236}">
                  <a16:creationId xmlns:a16="http://schemas.microsoft.com/office/drawing/2014/main" id="{71BA4DCD-8790-CFBD-DAAF-B8F33A9B6FDD}"/>
                </a:ext>
              </a:extLst>
            </p:cNvPr>
            <p:cNvSpPr/>
            <p:nvPr/>
          </p:nvSpPr>
          <p:spPr>
            <a:xfrm>
              <a:off x="1144450" y="3030625"/>
              <a:ext cx="37125" cy="2800"/>
            </a:xfrm>
            <a:custGeom>
              <a:avLst/>
              <a:gdLst/>
              <a:ahLst/>
              <a:cxnLst/>
              <a:rect l="l" t="t" r="r" b="b"/>
              <a:pathLst>
                <a:path w="1485" h="112" extrusionOk="0">
                  <a:moveTo>
                    <a:pt x="56" y="0"/>
                  </a:moveTo>
                  <a:cubicBezTo>
                    <a:pt x="19" y="0"/>
                    <a:pt x="0" y="19"/>
                    <a:pt x="0" y="56"/>
                  </a:cubicBezTo>
                  <a:cubicBezTo>
                    <a:pt x="0" y="84"/>
                    <a:pt x="19" y="111"/>
                    <a:pt x="56" y="111"/>
                  </a:cubicBezTo>
                  <a:lnTo>
                    <a:pt x="1429" y="111"/>
                  </a:lnTo>
                  <a:cubicBezTo>
                    <a:pt x="1457" y="111"/>
                    <a:pt x="1485" y="84"/>
                    <a:pt x="1485" y="56"/>
                  </a:cubicBezTo>
                  <a:cubicBezTo>
                    <a:pt x="1485" y="19"/>
                    <a:pt x="145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3">
              <a:extLst>
                <a:ext uri="{FF2B5EF4-FFF2-40B4-BE49-F238E27FC236}">
                  <a16:creationId xmlns:a16="http://schemas.microsoft.com/office/drawing/2014/main" id="{E7CF0D9F-8F6F-CCC7-CF1A-55E3A9536293}"/>
                </a:ext>
              </a:extLst>
            </p:cNvPr>
            <p:cNvSpPr/>
            <p:nvPr/>
          </p:nvSpPr>
          <p:spPr>
            <a:xfrm>
              <a:off x="1069300" y="2755800"/>
              <a:ext cx="323775" cy="82125"/>
            </a:xfrm>
            <a:custGeom>
              <a:avLst/>
              <a:gdLst/>
              <a:ahLst/>
              <a:cxnLst/>
              <a:rect l="l" t="t" r="r" b="b"/>
              <a:pathLst>
                <a:path w="12951" h="3285" extrusionOk="0">
                  <a:moveTo>
                    <a:pt x="121" y="0"/>
                  </a:moveTo>
                  <a:cubicBezTo>
                    <a:pt x="56" y="0"/>
                    <a:pt x="1" y="56"/>
                    <a:pt x="1" y="121"/>
                  </a:cubicBezTo>
                  <a:lnTo>
                    <a:pt x="1" y="3154"/>
                  </a:lnTo>
                  <a:cubicBezTo>
                    <a:pt x="1" y="3228"/>
                    <a:pt x="56" y="3284"/>
                    <a:pt x="121" y="3284"/>
                  </a:cubicBezTo>
                  <a:lnTo>
                    <a:pt x="12830" y="3284"/>
                  </a:lnTo>
                  <a:cubicBezTo>
                    <a:pt x="12895" y="3284"/>
                    <a:pt x="12951" y="3228"/>
                    <a:pt x="12951" y="3154"/>
                  </a:cubicBezTo>
                  <a:lnTo>
                    <a:pt x="12951" y="121"/>
                  </a:lnTo>
                  <a:cubicBezTo>
                    <a:pt x="12951" y="56"/>
                    <a:pt x="12895" y="0"/>
                    <a:pt x="12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3">
              <a:extLst>
                <a:ext uri="{FF2B5EF4-FFF2-40B4-BE49-F238E27FC236}">
                  <a16:creationId xmlns:a16="http://schemas.microsoft.com/office/drawing/2014/main" id="{F48D0157-C72F-FB18-3AB2-CF65A3086F59}"/>
                </a:ext>
              </a:extLst>
            </p:cNvPr>
            <p:cNvSpPr/>
            <p:nvPr/>
          </p:nvSpPr>
          <p:spPr>
            <a:xfrm>
              <a:off x="1067925" y="2754400"/>
              <a:ext cx="326775" cy="84900"/>
            </a:xfrm>
            <a:custGeom>
              <a:avLst/>
              <a:gdLst/>
              <a:ahLst/>
              <a:cxnLst/>
              <a:rect l="l" t="t" r="r" b="b"/>
              <a:pathLst>
                <a:path w="13071" h="3396" extrusionOk="0">
                  <a:moveTo>
                    <a:pt x="12885" y="112"/>
                  </a:moveTo>
                  <a:cubicBezTo>
                    <a:pt x="12922" y="112"/>
                    <a:pt x="12950" y="140"/>
                    <a:pt x="12950" y="177"/>
                  </a:cubicBezTo>
                  <a:lnTo>
                    <a:pt x="12950" y="3210"/>
                  </a:lnTo>
                  <a:cubicBezTo>
                    <a:pt x="12950" y="3247"/>
                    <a:pt x="12922" y="3275"/>
                    <a:pt x="12885" y="3275"/>
                  </a:cubicBezTo>
                  <a:lnTo>
                    <a:pt x="176" y="3275"/>
                  </a:lnTo>
                  <a:cubicBezTo>
                    <a:pt x="139" y="3275"/>
                    <a:pt x="111" y="3247"/>
                    <a:pt x="111" y="3210"/>
                  </a:cubicBezTo>
                  <a:lnTo>
                    <a:pt x="111" y="177"/>
                  </a:lnTo>
                  <a:cubicBezTo>
                    <a:pt x="111" y="140"/>
                    <a:pt x="139" y="112"/>
                    <a:pt x="176" y="112"/>
                  </a:cubicBezTo>
                  <a:close/>
                  <a:moveTo>
                    <a:pt x="176" y="1"/>
                  </a:moveTo>
                  <a:cubicBezTo>
                    <a:pt x="74" y="1"/>
                    <a:pt x="0" y="75"/>
                    <a:pt x="0" y="177"/>
                  </a:cubicBezTo>
                  <a:lnTo>
                    <a:pt x="0" y="3210"/>
                  </a:lnTo>
                  <a:cubicBezTo>
                    <a:pt x="0" y="3312"/>
                    <a:pt x="74" y="3396"/>
                    <a:pt x="176" y="3396"/>
                  </a:cubicBezTo>
                  <a:lnTo>
                    <a:pt x="12885" y="3396"/>
                  </a:lnTo>
                  <a:cubicBezTo>
                    <a:pt x="12987" y="3396"/>
                    <a:pt x="13071" y="3312"/>
                    <a:pt x="13071" y="3210"/>
                  </a:cubicBezTo>
                  <a:lnTo>
                    <a:pt x="13071" y="177"/>
                  </a:lnTo>
                  <a:cubicBezTo>
                    <a:pt x="13071" y="75"/>
                    <a:pt x="12987" y="1"/>
                    <a:pt x="12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3">
              <a:extLst>
                <a:ext uri="{FF2B5EF4-FFF2-40B4-BE49-F238E27FC236}">
                  <a16:creationId xmlns:a16="http://schemas.microsoft.com/office/drawing/2014/main" id="{07558856-EFBF-854C-7415-68E3CDBC2DA0}"/>
                </a:ext>
              </a:extLst>
            </p:cNvPr>
            <p:cNvSpPr/>
            <p:nvPr/>
          </p:nvSpPr>
          <p:spPr>
            <a:xfrm>
              <a:off x="1070000" y="2873150"/>
              <a:ext cx="80725" cy="80725"/>
            </a:xfrm>
            <a:custGeom>
              <a:avLst/>
              <a:gdLst/>
              <a:ahLst/>
              <a:cxnLst/>
              <a:rect l="l" t="t" r="r" b="b"/>
              <a:pathLst>
                <a:path w="3229" h="3229" extrusionOk="0">
                  <a:moveTo>
                    <a:pt x="121" y="0"/>
                  </a:moveTo>
                  <a:cubicBezTo>
                    <a:pt x="56" y="0"/>
                    <a:pt x="1" y="56"/>
                    <a:pt x="1" y="121"/>
                  </a:cubicBezTo>
                  <a:lnTo>
                    <a:pt x="1" y="3099"/>
                  </a:lnTo>
                  <a:cubicBezTo>
                    <a:pt x="1" y="3173"/>
                    <a:pt x="56" y="3228"/>
                    <a:pt x="121" y="3228"/>
                  </a:cubicBezTo>
                  <a:lnTo>
                    <a:pt x="3099" y="3228"/>
                  </a:lnTo>
                  <a:cubicBezTo>
                    <a:pt x="3173" y="3228"/>
                    <a:pt x="3229" y="3173"/>
                    <a:pt x="3229" y="3099"/>
                  </a:cubicBezTo>
                  <a:lnTo>
                    <a:pt x="3229" y="121"/>
                  </a:lnTo>
                  <a:cubicBezTo>
                    <a:pt x="3229" y="56"/>
                    <a:pt x="3173" y="0"/>
                    <a:pt x="30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3">
              <a:extLst>
                <a:ext uri="{FF2B5EF4-FFF2-40B4-BE49-F238E27FC236}">
                  <a16:creationId xmlns:a16="http://schemas.microsoft.com/office/drawing/2014/main" id="{65D85898-2E2C-A853-91BF-82D3EBAF6A63}"/>
                </a:ext>
              </a:extLst>
            </p:cNvPr>
            <p:cNvSpPr/>
            <p:nvPr/>
          </p:nvSpPr>
          <p:spPr>
            <a:xfrm>
              <a:off x="1068600" y="2871750"/>
              <a:ext cx="83525" cy="83525"/>
            </a:xfrm>
            <a:custGeom>
              <a:avLst/>
              <a:gdLst/>
              <a:ahLst/>
              <a:cxnLst/>
              <a:rect l="l" t="t" r="r" b="b"/>
              <a:pathLst>
                <a:path w="3341" h="3341" extrusionOk="0">
                  <a:moveTo>
                    <a:pt x="3155" y="112"/>
                  </a:moveTo>
                  <a:cubicBezTo>
                    <a:pt x="3192" y="112"/>
                    <a:pt x="3220" y="140"/>
                    <a:pt x="3220" y="177"/>
                  </a:cubicBezTo>
                  <a:lnTo>
                    <a:pt x="3220" y="3155"/>
                  </a:lnTo>
                  <a:cubicBezTo>
                    <a:pt x="3220" y="3192"/>
                    <a:pt x="3192" y="3220"/>
                    <a:pt x="3155" y="3220"/>
                  </a:cubicBezTo>
                  <a:lnTo>
                    <a:pt x="177" y="3220"/>
                  </a:lnTo>
                  <a:cubicBezTo>
                    <a:pt x="140" y="3220"/>
                    <a:pt x="112" y="3192"/>
                    <a:pt x="112" y="3155"/>
                  </a:cubicBezTo>
                  <a:lnTo>
                    <a:pt x="112" y="177"/>
                  </a:lnTo>
                  <a:cubicBezTo>
                    <a:pt x="112" y="140"/>
                    <a:pt x="140" y="112"/>
                    <a:pt x="177" y="112"/>
                  </a:cubicBezTo>
                  <a:close/>
                  <a:moveTo>
                    <a:pt x="177" y="1"/>
                  </a:moveTo>
                  <a:cubicBezTo>
                    <a:pt x="75" y="1"/>
                    <a:pt x="1" y="84"/>
                    <a:pt x="1" y="177"/>
                  </a:cubicBezTo>
                  <a:lnTo>
                    <a:pt x="1" y="3155"/>
                  </a:lnTo>
                  <a:cubicBezTo>
                    <a:pt x="1" y="3257"/>
                    <a:pt x="75" y="3340"/>
                    <a:pt x="177" y="3340"/>
                  </a:cubicBezTo>
                  <a:lnTo>
                    <a:pt x="3155" y="3340"/>
                  </a:lnTo>
                  <a:cubicBezTo>
                    <a:pt x="3257" y="3340"/>
                    <a:pt x="3340" y="3257"/>
                    <a:pt x="3340" y="3155"/>
                  </a:cubicBezTo>
                  <a:lnTo>
                    <a:pt x="3340" y="177"/>
                  </a:lnTo>
                  <a:cubicBezTo>
                    <a:pt x="3340" y="84"/>
                    <a:pt x="3257" y="1"/>
                    <a:pt x="3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3">
              <a:extLst>
                <a:ext uri="{FF2B5EF4-FFF2-40B4-BE49-F238E27FC236}">
                  <a16:creationId xmlns:a16="http://schemas.microsoft.com/office/drawing/2014/main" id="{BB3A8E39-5470-1DBF-76D7-A1401D119E5B}"/>
                </a:ext>
              </a:extLst>
            </p:cNvPr>
            <p:cNvSpPr/>
            <p:nvPr/>
          </p:nvSpPr>
          <p:spPr>
            <a:xfrm>
              <a:off x="1190825" y="2873150"/>
              <a:ext cx="80725" cy="80725"/>
            </a:xfrm>
            <a:custGeom>
              <a:avLst/>
              <a:gdLst/>
              <a:ahLst/>
              <a:cxnLst/>
              <a:rect l="l" t="t" r="r" b="b"/>
              <a:pathLst>
                <a:path w="3229" h="3229" extrusionOk="0">
                  <a:moveTo>
                    <a:pt x="131" y="0"/>
                  </a:moveTo>
                  <a:cubicBezTo>
                    <a:pt x="56" y="0"/>
                    <a:pt x="1" y="56"/>
                    <a:pt x="1" y="121"/>
                  </a:cubicBezTo>
                  <a:lnTo>
                    <a:pt x="1" y="3099"/>
                  </a:lnTo>
                  <a:cubicBezTo>
                    <a:pt x="1" y="3173"/>
                    <a:pt x="56" y="3228"/>
                    <a:pt x="131" y="3228"/>
                  </a:cubicBezTo>
                  <a:lnTo>
                    <a:pt x="3108" y="3228"/>
                  </a:lnTo>
                  <a:cubicBezTo>
                    <a:pt x="3173" y="3228"/>
                    <a:pt x="3229" y="3173"/>
                    <a:pt x="3229" y="3099"/>
                  </a:cubicBezTo>
                  <a:lnTo>
                    <a:pt x="3229" y="121"/>
                  </a:lnTo>
                  <a:cubicBezTo>
                    <a:pt x="3229" y="56"/>
                    <a:pt x="3173" y="0"/>
                    <a:pt x="3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3">
              <a:extLst>
                <a:ext uri="{FF2B5EF4-FFF2-40B4-BE49-F238E27FC236}">
                  <a16:creationId xmlns:a16="http://schemas.microsoft.com/office/drawing/2014/main" id="{9FCCBDC8-B442-A36C-F870-5C243A609A17}"/>
                </a:ext>
              </a:extLst>
            </p:cNvPr>
            <p:cNvSpPr/>
            <p:nvPr/>
          </p:nvSpPr>
          <p:spPr>
            <a:xfrm>
              <a:off x="1189450" y="2871750"/>
              <a:ext cx="83500" cy="83525"/>
            </a:xfrm>
            <a:custGeom>
              <a:avLst/>
              <a:gdLst/>
              <a:ahLst/>
              <a:cxnLst/>
              <a:rect l="l" t="t" r="r" b="b"/>
              <a:pathLst>
                <a:path w="3340" h="3341" extrusionOk="0">
                  <a:moveTo>
                    <a:pt x="3163" y="112"/>
                  </a:moveTo>
                  <a:cubicBezTo>
                    <a:pt x="3200" y="112"/>
                    <a:pt x="3228" y="140"/>
                    <a:pt x="3228" y="177"/>
                  </a:cubicBezTo>
                  <a:lnTo>
                    <a:pt x="3228" y="3155"/>
                  </a:lnTo>
                  <a:cubicBezTo>
                    <a:pt x="3228" y="3192"/>
                    <a:pt x="3200" y="3220"/>
                    <a:pt x="3163" y="3220"/>
                  </a:cubicBezTo>
                  <a:lnTo>
                    <a:pt x="186" y="3220"/>
                  </a:lnTo>
                  <a:cubicBezTo>
                    <a:pt x="148" y="3220"/>
                    <a:pt x="121" y="3192"/>
                    <a:pt x="121" y="3155"/>
                  </a:cubicBezTo>
                  <a:lnTo>
                    <a:pt x="121" y="177"/>
                  </a:lnTo>
                  <a:cubicBezTo>
                    <a:pt x="121" y="140"/>
                    <a:pt x="148" y="112"/>
                    <a:pt x="186" y="112"/>
                  </a:cubicBezTo>
                  <a:close/>
                  <a:moveTo>
                    <a:pt x="186" y="1"/>
                  </a:moveTo>
                  <a:cubicBezTo>
                    <a:pt x="83" y="1"/>
                    <a:pt x="0" y="84"/>
                    <a:pt x="0" y="177"/>
                  </a:cubicBezTo>
                  <a:lnTo>
                    <a:pt x="0" y="3155"/>
                  </a:lnTo>
                  <a:cubicBezTo>
                    <a:pt x="0" y="3257"/>
                    <a:pt x="83" y="3340"/>
                    <a:pt x="186" y="3340"/>
                  </a:cubicBezTo>
                  <a:lnTo>
                    <a:pt x="3163" y="3340"/>
                  </a:lnTo>
                  <a:cubicBezTo>
                    <a:pt x="3256" y="3340"/>
                    <a:pt x="3340" y="3257"/>
                    <a:pt x="3340" y="3155"/>
                  </a:cubicBezTo>
                  <a:lnTo>
                    <a:pt x="3340" y="177"/>
                  </a:lnTo>
                  <a:cubicBezTo>
                    <a:pt x="3340" y="84"/>
                    <a:pt x="3256" y="1"/>
                    <a:pt x="3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3">
              <a:extLst>
                <a:ext uri="{FF2B5EF4-FFF2-40B4-BE49-F238E27FC236}">
                  <a16:creationId xmlns:a16="http://schemas.microsoft.com/office/drawing/2014/main" id="{13A1C624-9C91-3EE0-4F35-ACD9E5E996BF}"/>
                </a:ext>
              </a:extLst>
            </p:cNvPr>
            <p:cNvSpPr/>
            <p:nvPr/>
          </p:nvSpPr>
          <p:spPr>
            <a:xfrm>
              <a:off x="1309350" y="2873150"/>
              <a:ext cx="80500" cy="80725"/>
            </a:xfrm>
            <a:custGeom>
              <a:avLst/>
              <a:gdLst/>
              <a:ahLst/>
              <a:cxnLst/>
              <a:rect l="l" t="t" r="r" b="b"/>
              <a:pathLst>
                <a:path w="3220" h="3229" extrusionOk="0">
                  <a:moveTo>
                    <a:pt x="121" y="0"/>
                  </a:moveTo>
                  <a:cubicBezTo>
                    <a:pt x="56" y="0"/>
                    <a:pt x="0" y="56"/>
                    <a:pt x="0" y="121"/>
                  </a:cubicBezTo>
                  <a:lnTo>
                    <a:pt x="0" y="3099"/>
                  </a:lnTo>
                  <a:cubicBezTo>
                    <a:pt x="0" y="3173"/>
                    <a:pt x="56" y="3228"/>
                    <a:pt x="121" y="3228"/>
                  </a:cubicBezTo>
                  <a:lnTo>
                    <a:pt x="3098" y="3228"/>
                  </a:lnTo>
                  <a:cubicBezTo>
                    <a:pt x="3173" y="3228"/>
                    <a:pt x="3219" y="3173"/>
                    <a:pt x="3219" y="3099"/>
                  </a:cubicBezTo>
                  <a:lnTo>
                    <a:pt x="3219" y="121"/>
                  </a:lnTo>
                  <a:cubicBezTo>
                    <a:pt x="3219" y="56"/>
                    <a:pt x="3173" y="0"/>
                    <a:pt x="30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3">
              <a:extLst>
                <a:ext uri="{FF2B5EF4-FFF2-40B4-BE49-F238E27FC236}">
                  <a16:creationId xmlns:a16="http://schemas.microsoft.com/office/drawing/2014/main" id="{35E48CD7-8419-0FBD-EBA6-38D926A9BD9C}"/>
                </a:ext>
              </a:extLst>
            </p:cNvPr>
            <p:cNvSpPr/>
            <p:nvPr/>
          </p:nvSpPr>
          <p:spPr>
            <a:xfrm>
              <a:off x="1307950" y="2871750"/>
              <a:ext cx="83500" cy="83525"/>
            </a:xfrm>
            <a:custGeom>
              <a:avLst/>
              <a:gdLst/>
              <a:ahLst/>
              <a:cxnLst/>
              <a:rect l="l" t="t" r="r" b="b"/>
              <a:pathLst>
                <a:path w="3340" h="3341" extrusionOk="0">
                  <a:moveTo>
                    <a:pt x="3154" y="112"/>
                  </a:moveTo>
                  <a:cubicBezTo>
                    <a:pt x="3192" y="112"/>
                    <a:pt x="3219" y="140"/>
                    <a:pt x="3219" y="177"/>
                  </a:cubicBezTo>
                  <a:lnTo>
                    <a:pt x="3219" y="3155"/>
                  </a:lnTo>
                  <a:cubicBezTo>
                    <a:pt x="3219" y="3192"/>
                    <a:pt x="3192" y="3220"/>
                    <a:pt x="3154" y="3220"/>
                  </a:cubicBezTo>
                  <a:lnTo>
                    <a:pt x="177" y="3220"/>
                  </a:lnTo>
                  <a:cubicBezTo>
                    <a:pt x="140" y="3220"/>
                    <a:pt x="112" y="3192"/>
                    <a:pt x="112" y="3155"/>
                  </a:cubicBezTo>
                  <a:lnTo>
                    <a:pt x="112" y="177"/>
                  </a:lnTo>
                  <a:cubicBezTo>
                    <a:pt x="112" y="140"/>
                    <a:pt x="140" y="112"/>
                    <a:pt x="177" y="112"/>
                  </a:cubicBezTo>
                  <a:close/>
                  <a:moveTo>
                    <a:pt x="177" y="1"/>
                  </a:moveTo>
                  <a:cubicBezTo>
                    <a:pt x="75" y="1"/>
                    <a:pt x="0" y="84"/>
                    <a:pt x="0" y="177"/>
                  </a:cubicBezTo>
                  <a:lnTo>
                    <a:pt x="0" y="3155"/>
                  </a:lnTo>
                  <a:cubicBezTo>
                    <a:pt x="0" y="3257"/>
                    <a:pt x="75" y="3340"/>
                    <a:pt x="177" y="3340"/>
                  </a:cubicBezTo>
                  <a:lnTo>
                    <a:pt x="3154" y="3340"/>
                  </a:lnTo>
                  <a:cubicBezTo>
                    <a:pt x="3257" y="3340"/>
                    <a:pt x="3340" y="3257"/>
                    <a:pt x="3340" y="3155"/>
                  </a:cubicBezTo>
                  <a:lnTo>
                    <a:pt x="3340" y="177"/>
                  </a:lnTo>
                  <a:cubicBezTo>
                    <a:pt x="3340" y="84"/>
                    <a:pt x="3257" y="1"/>
                    <a:pt x="3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3">
              <a:extLst>
                <a:ext uri="{FF2B5EF4-FFF2-40B4-BE49-F238E27FC236}">
                  <a16:creationId xmlns:a16="http://schemas.microsoft.com/office/drawing/2014/main" id="{1E89A0D6-373F-0E5B-D2F1-4598C7D74808}"/>
                </a:ext>
              </a:extLst>
            </p:cNvPr>
            <p:cNvSpPr/>
            <p:nvPr/>
          </p:nvSpPr>
          <p:spPr>
            <a:xfrm>
              <a:off x="1180850" y="3001400"/>
              <a:ext cx="207375" cy="61700"/>
            </a:xfrm>
            <a:custGeom>
              <a:avLst/>
              <a:gdLst/>
              <a:ahLst/>
              <a:cxnLst/>
              <a:rect l="l" t="t" r="r" b="b"/>
              <a:pathLst>
                <a:path w="8295" h="2468" extrusionOk="0">
                  <a:moveTo>
                    <a:pt x="1235" y="0"/>
                  </a:moveTo>
                  <a:cubicBezTo>
                    <a:pt x="557" y="0"/>
                    <a:pt x="1" y="547"/>
                    <a:pt x="1" y="1234"/>
                  </a:cubicBezTo>
                  <a:cubicBezTo>
                    <a:pt x="1" y="1920"/>
                    <a:pt x="557" y="2468"/>
                    <a:pt x="1235" y="2468"/>
                  </a:cubicBezTo>
                  <a:lnTo>
                    <a:pt x="7051" y="2468"/>
                  </a:lnTo>
                  <a:cubicBezTo>
                    <a:pt x="7738" y="2468"/>
                    <a:pt x="8294" y="1920"/>
                    <a:pt x="8294" y="1234"/>
                  </a:cubicBezTo>
                  <a:cubicBezTo>
                    <a:pt x="8294" y="547"/>
                    <a:pt x="7738" y="0"/>
                    <a:pt x="7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3">
              <a:extLst>
                <a:ext uri="{FF2B5EF4-FFF2-40B4-BE49-F238E27FC236}">
                  <a16:creationId xmlns:a16="http://schemas.microsoft.com/office/drawing/2014/main" id="{6EE95323-AD31-3F71-2B80-C01EDD2F79F9}"/>
                </a:ext>
              </a:extLst>
            </p:cNvPr>
            <p:cNvSpPr/>
            <p:nvPr/>
          </p:nvSpPr>
          <p:spPr>
            <a:xfrm>
              <a:off x="1179475" y="2999775"/>
              <a:ext cx="210125" cy="64950"/>
            </a:xfrm>
            <a:custGeom>
              <a:avLst/>
              <a:gdLst/>
              <a:ahLst/>
              <a:cxnLst/>
              <a:rect l="l" t="t" r="r" b="b"/>
              <a:pathLst>
                <a:path w="8405" h="2598" extrusionOk="0">
                  <a:moveTo>
                    <a:pt x="7106" y="121"/>
                  </a:moveTo>
                  <a:cubicBezTo>
                    <a:pt x="7755" y="121"/>
                    <a:pt x="8284" y="650"/>
                    <a:pt x="8284" y="1299"/>
                  </a:cubicBezTo>
                  <a:cubicBezTo>
                    <a:pt x="8284" y="1948"/>
                    <a:pt x="7755" y="2477"/>
                    <a:pt x="7106" y="2477"/>
                  </a:cubicBezTo>
                  <a:lnTo>
                    <a:pt x="1290" y="2477"/>
                  </a:lnTo>
                  <a:cubicBezTo>
                    <a:pt x="640" y="2477"/>
                    <a:pt x="111" y="1948"/>
                    <a:pt x="111" y="1299"/>
                  </a:cubicBezTo>
                  <a:cubicBezTo>
                    <a:pt x="111" y="650"/>
                    <a:pt x="640" y="121"/>
                    <a:pt x="1290" y="121"/>
                  </a:cubicBezTo>
                  <a:close/>
                  <a:moveTo>
                    <a:pt x="1290" y="0"/>
                  </a:moveTo>
                  <a:cubicBezTo>
                    <a:pt x="575" y="0"/>
                    <a:pt x="0" y="585"/>
                    <a:pt x="0" y="1299"/>
                  </a:cubicBezTo>
                  <a:cubicBezTo>
                    <a:pt x="0" y="2013"/>
                    <a:pt x="575" y="2598"/>
                    <a:pt x="1290" y="2598"/>
                  </a:cubicBezTo>
                  <a:lnTo>
                    <a:pt x="7106" y="2598"/>
                  </a:lnTo>
                  <a:cubicBezTo>
                    <a:pt x="7820" y="2598"/>
                    <a:pt x="8405" y="2013"/>
                    <a:pt x="8405" y="1299"/>
                  </a:cubicBezTo>
                  <a:cubicBezTo>
                    <a:pt x="8405" y="585"/>
                    <a:pt x="7820" y="0"/>
                    <a:pt x="7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3">
              <a:extLst>
                <a:ext uri="{FF2B5EF4-FFF2-40B4-BE49-F238E27FC236}">
                  <a16:creationId xmlns:a16="http://schemas.microsoft.com/office/drawing/2014/main" id="{7BF5B569-551B-9A1A-13FF-344754C2EFCE}"/>
                </a:ext>
              </a:extLst>
            </p:cNvPr>
            <p:cNvSpPr/>
            <p:nvPr/>
          </p:nvSpPr>
          <p:spPr>
            <a:xfrm>
              <a:off x="1458450" y="2935300"/>
              <a:ext cx="70075" cy="2800"/>
            </a:xfrm>
            <a:custGeom>
              <a:avLst/>
              <a:gdLst/>
              <a:ahLst/>
              <a:cxnLst/>
              <a:rect l="l" t="t" r="r" b="b"/>
              <a:pathLst>
                <a:path w="2803" h="112" extrusionOk="0">
                  <a:moveTo>
                    <a:pt x="66" y="0"/>
                  </a:moveTo>
                  <a:cubicBezTo>
                    <a:pt x="29" y="0"/>
                    <a:pt x="1" y="28"/>
                    <a:pt x="1" y="56"/>
                  </a:cubicBezTo>
                  <a:cubicBezTo>
                    <a:pt x="1" y="93"/>
                    <a:pt x="29" y="112"/>
                    <a:pt x="66" y="112"/>
                  </a:cubicBezTo>
                  <a:lnTo>
                    <a:pt x="2747" y="112"/>
                  </a:lnTo>
                  <a:cubicBezTo>
                    <a:pt x="2775" y="112"/>
                    <a:pt x="2803" y="93"/>
                    <a:pt x="2803" y="56"/>
                  </a:cubicBezTo>
                  <a:cubicBezTo>
                    <a:pt x="2803" y="28"/>
                    <a:pt x="2775" y="0"/>
                    <a:pt x="2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3">
              <a:extLst>
                <a:ext uri="{FF2B5EF4-FFF2-40B4-BE49-F238E27FC236}">
                  <a16:creationId xmlns:a16="http://schemas.microsoft.com/office/drawing/2014/main" id="{5B0A4CC7-E517-3F2F-8B65-9FFD7C80D651}"/>
                </a:ext>
              </a:extLst>
            </p:cNvPr>
            <p:cNvSpPr/>
            <p:nvPr/>
          </p:nvSpPr>
          <p:spPr>
            <a:xfrm>
              <a:off x="1553325" y="2935300"/>
              <a:ext cx="84425" cy="2800"/>
            </a:xfrm>
            <a:custGeom>
              <a:avLst/>
              <a:gdLst/>
              <a:ahLst/>
              <a:cxnLst/>
              <a:rect l="l" t="t" r="r" b="b"/>
              <a:pathLst>
                <a:path w="3377" h="112" extrusionOk="0">
                  <a:moveTo>
                    <a:pt x="56" y="0"/>
                  </a:moveTo>
                  <a:cubicBezTo>
                    <a:pt x="28" y="0"/>
                    <a:pt x="0" y="28"/>
                    <a:pt x="0" y="56"/>
                  </a:cubicBezTo>
                  <a:cubicBezTo>
                    <a:pt x="0" y="93"/>
                    <a:pt x="28" y="112"/>
                    <a:pt x="56" y="112"/>
                  </a:cubicBezTo>
                  <a:lnTo>
                    <a:pt x="3312" y="112"/>
                  </a:lnTo>
                  <a:cubicBezTo>
                    <a:pt x="3349" y="112"/>
                    <a:pt x="3377" y="93"/>
                    <a:pt x="3377" y="56"/>
                  </a:cubicBezTo>
                  <a:cubicBezTo>
                    <a:pt x="3377" y="28"/>
                    <a:pt x="3349" y="0"/>
                    <a:pt x="3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3">
              <a:extLst>
                <a:ext uri="{FF2B5EF4-FFF2-40B4-BE49-F238E27FC236}">
                  <a16:creationId xmlns:a16="http://schemas.microsoft.com/office/drawing/2014/main" id="{CBE08117-6B42-263D-8000-7E866E5ED6F4}"/>
                </a:ext>
              </a:extLst>
            </p:cNvPr>
            <p:cNvSpPr/>
            <p:nvPr/>
          </p:nvSpPr>
          <p:spPr>
            <a:xfrm>
              <a:off x="1458450" y="3043125"/>
              <a:ext cx="125500" cy="2825"/>
            </a:xfrm>
            <a:custGeom>
              <a:avLst/>
              <a:gdLst/>
              <a:ahLst/>
              <a:cxnLst/>
              <a:rect l="l" t="t" r="r" b="b"/>
              <a:pathLst>
                <a:path w="5020" h="113" extrusionOk="0">
                  <a:moveTo>
                    <a:pt x="66" y="1"/>
                  </a:moveTo>
                  <a:cubicBezTo>
                    <a:pt x="29" y="1"/>
                    <a:pt x="1" y="29"/>
                    <a:pt x="1" y="57"/>
                  </a:cubicBezTo>
                  <a:cubicBezTo>
                    <a:pt x="1" y="84"/>
                    <a:pt x="29" y="112"/>
                    <a:pt x="66" y="112"/>
                  </a:cubicBezTo>
                  <a:lnTo>
                    <a:pt x="4964" y="112"/>
                  </a:lnTo>
                  <a:cubicBezTo>
                    <a:pt x="4992" y="112"/>
                    <a:pt x="5020" y="94"/>
                    <a:pt x="5020" y="57"/>
                  </a:cubicBezTo>
                  <a:cubicBezTo>
                    <a:pt x="5020" y="29"/>
                    <a:pt x="4992" y="1"/>
                    <a:pt x="4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3">
              <a:extLst>
                <a:ext uri="{FF2B5EF4-FFF2-40B4-BE49-F238E27FC236}">
                  <a16:creationId xmlns:a16="http://schemas.microsoft.com/office/drawing/2014/main" id="{DF4B7840-0E7F-00C5-ABCA-27904BBA615C}"/>
                </a:ext>
              </a:extLst>
            </p:cNvPr>
            <p:cNvSpPr/>
            <p:nvPr/>
          </p:nvSpPr>
          <p:spPr>
            <a:xfrm>
              <a:off x="1458450" y="2972625"/>
              <a:ext cx="195775" cy="2825"/>
            </a:xfrm>
            <a:custGeom>
              <a:avLst/>
              <a:gdLst/>
              <a:ahLst/>
              <a:cxnLst/>
              <a:rect l="l" t="t" r="r" b="b"/>
              <a:pathLst>
                <a:path w="7831" h="113" extrusionOk="0">
                  <a:moveTo>
                    <a:pt x="66" y="1"/>
                  </a:moveTo>
                  <a:cubicBezTo>
                    <a:pt x="29" y="1"/>
                    <a:pt x="1" y="29"/>
                    <a:pt x="1" y="57"/>
                  </a:cubicBezTo>
                  <a:cubicBezTo>
                    <a:pt x="1" y="94"/>
                    <a:pt x="29" y="112"/>
                    <a:pt x="66" y="112"/>
                  </a:cubicBezTo>
                  <a:lnTo>
                    <a:pt x="7766" y="112"/>
                  </a:lnTo>
                  <a:cubicBezTo>
                    <a:pt x="7803" y="112"/>
                    <a:pt x="7830" y="94"/>
                    <a:pt x="7830" y="57"/>
                  </a:cubicBezTo>
                  <a:cubicBezTo>
                    <a:pt x="7830" y="29"/>
                    <a:pt x="7803" y="1"/>
                    <a:pt x="7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3">
              <a:extLst>
                <a:ext uri="{FF2B5EF4-FFF2-40B4-BE49-F238E27FC236}">
                  <a16:creationId xmlns:a16="http://schemas.microsoft.com/office/drawing/2014/main" id="{C2BDF79E-E077-2EDC-37E0-F24BC5D50F18}"/>
                </a:ext>
              </a:extLst>
            </p:cNvPr>
            <p:cNvSpPr/>
            <p:nvPr/>
          </p:nvSpPr>
          <p:spPr>
            <a:xfrm>
              <a:off x="1458450" y="3008125"/>
              <a:ext cx="64050" cy="3025"/>
            </a:xfrm>
            <a:custGeom>
              <a:avLst/>
              <a:gdLst/>
              <a:ahLst/>
              <a:cxnLst/>
              <a:rect l="l" t="t" r="r" b="b"/>
              <a:pathLst>
                <a:path w="2562" h="121" extrusionOk="0">
                  <a:moveTo>
                    <a:pt x="66" y="0"/>
                  </a:moveTo>
                  <a:cubicBezTo>
                    <a:pt x="29" y="0"/>
                    <a:pt x="1" y="28"/>
                    <a:pt x="1" y="56"/>
                  </a:cubicBezTo>
                  <a:cubicBezTo>
                    <a:pt x="1" y="93"/>
                    <a:pt x="29" y="121"/>
                    <a:pt x="66" y="121"/>
                  </a:cubicBezTo>
                  <a:lnTo>
                    <a:pt x="2506" y="121"/>
                  </a:lnTo>
                  <a:cubicBezTo>
                    <a:pt x="2534" y="121"/>
                    <a:pt x="2561" y="93"/>
                    <a:pt x="2561" y="56"/>
                  </a:cubicBezTo>
                  <a:cubicBezTo>
                    <a:pt x="2561" y="28"/>
                    <a:pt x="2534" y="0"/>
                    <a:pt x="2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3">
              <a:extLst>
                <a:ext uri="{FF2B5EF4-FFF2-40B4-BE49-F238E27FC236}">
                  <a16:creationId xmlns:a16="http://schemas.microsoft.com/office/drawing/2014/main" id="{D0077014-0AC9-93A3-2892-1CC7D3D41E5C}"/>
                </a:ext>
              </a:extLst>
            </p:cNvPr>
            <p:cNvSpPr/>
            <p:nvPr/>
          </p:nvSpPr>
          <p:spPr>
            <a:xfrm>
              <a:off x="1538475" y="3008125"/>
              <a:ext cx="113900" cy="3025"/>
            </a:xfrm>
            <a:custGeom>
              <a:avLst/>
              <a:gdLst/>
              <a:ahLst/>
              <a:cxnLst/>
              <a:rect l="l" t="t" r="r" b="b"/>
              <a:pathLst>
                <a:path w="4556" h="121" extrusionOk="0">
                  <a:moveTo>
                    <a:pt x="56" y="0"/>
                  </a:moveTo>
                  <a:cubicBezTo>
                    <a:pt x="19" y="0"/>
                    <a:pt x="0" y="28"/>
                    <a:pt x="0" y="56"/>
                  </a:cubicBezTo>
                  <a:cubicBezTo>
                    <a:pt x="0" y="93"/>
                    <a:pt x="19" y="121"/>
                    <a:pt x="56" y="121"/>
                  </a:cubicBezTo>
                  <a:lnTo>
                    <a:pt x="4500" y="121"/>
                  </a:lnTo>
                  <a:cubicBezTo>
                    <a:pt x="4537" y="121"/>
                    <a:pt x="4555" y="93"/>
                    <a:pt x="4555" y="56"/>
                  </a:cubicBezTo>
                  <a:cubicBezTo>
                    <a:pt x="4555" y="28"/>
                    <a:pt x="453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3">
              <a:extLst>
                <a:ext uri="{FF2B5EF4-FFF2-40B4-BE49-F238E27FC236}">
                  <a16:creationId xmlns:a16="http://schemas.microsoft.com/office/drawing/2014/main" id="{B5029746-0253-C2F0-87D9-4F53346791DE}"/>
                </a:ext>
              </a:extLst>
            </p:cNvPr>
            <p:cNvSpPr/>
            <p:nvPr/>
          </p:nvSpPr>
          <p:spPr>
            <a:xfrm>
              <a:off x="1457300" y="2753925"/>
              <a:ext cx="203425" cy="24400"/>
            </a:xfrm>
            <a:custGeom>
              <a:avLst/>
              <a:gdLst/>
              <a:ahLst/>
              <a:cxnLst/>
              <a:rect l="l" t="t" r="r" b="b"/>
              <a:pathLst>
                <a:path w="8137" h="976" extrusionOk="0">
                  <a:moveTo>
                    <a:pt x="177" y="1"/>
                  </a:moveTo>
                  <a:cubicBezTo>
                    <a:pt x="75" y="1"/>
                    <a:pt x="1" y="75"/>
                    <a:pt x="1" y="177"/>
                  </a:cubicBezTo>
                  <a:lnTo>
                    <a:pt x="1" y="975"/>
                  </a:lnTo>
                  <a:lnTo>
                    <a:pt x="8136" y="975"/>
                  </a:lnTo>
                  <a:lnTo>
                    <a:pt x="8136" y="233"/>
                  </a:lnTo>
                  <a:cubicBezTo>
                    <a:pt x="8136" y="103"/>
                    <a:pt x="8025" y="1"/>
                    <a:pt x="7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3">
              <a:extLst>
                <a:ext uri="{FF2B5EF4-FFF2-40B4-BE49-F238E27FC236}">
                  <a16:creationId xmlns:a16="http://schemas.microsoft.com/office/drawing/2014/main" id="{A182F8EF-90B3-1FB5-93C6-C60B19A612AF}"/>
                </a:ext>
              </a:extLst>
            </p:cNvPr>
            <p:cNvSpPr/>
            <p:nvPr/>
          </p:nvSpPr>
          <p:spPr>
            <a:xfrm>
              <a:off x="1478875" y="2760425"/>
              <a:ext cx="10225" cy="10475"/>
            </a:xfrm>
            <a:custGeom>
              <a:avLst/>
              <a:gdLst/>
              <a:ahLst/>
              <a:cxnLst/>
              <a:rect l="l" t="t" r="r" b="b"/>
              <a:pathLst>
                <a:path w="409" h="419" extrusionOk="0">
                  <a:moveTo>
                    <a:pt x="204" y="121"/>
                  </a:moveTo>
                  <a:cubicBezTo>
                    <a:pt x="251" y="121"/>
                    <a:pt x="297" y="168"/>
                    <a:pt x="297" y="214"/>
                  </a:cubicBezTo>
                  <a:cubicBezTo>
                    <a:pt x="297" y="270"/>
                    <a:pt x="251" y="307"/>
                    <a:pt x="204" y="307"/>
                  </a:cubicBezTo>
                  <a:cubicBezTo>
                    <a:pt x="158" y="307"/>
                    <a:pt x="112" y="270"/>
                    <a:pt x="112" y="214"/>
                  </a:cubicBezTo>
                  <a:cubicBezTo>
                    <a:pt x="112" y="168"/>
                    <a:pt x="149" y="121"/>
                    <a:pt x="204" y="121"/>
                  </a:cubicBezTo>
                  <a:close/>
                  <a:moveTo>
                    <a:pt x="204" y="1"/>
                  </a:moveTo>
                  <a:cubicBezTo>
                    <a:pt x="93" y="1"/>
                    <a:pt x="0" y="103"/>
                    <a:pt x="0" y="214"/>
                  </a:cubicBezTo>
                  <a:cubicBezTo>
                    <a:pt x="0" y="325"/>
                    <a:pt x="93" y="418"/>
                    <a:pt x="204" y="418"/>
                  </a:cubicBezTo>
                  <a:cubicBezTo>
                    <a:pt x="316" y="418"/>
                    <a:pt x="408" y="335"/>
                    <a:pt x="408" y="214"/>
                  </a:cubicBezTo>
                  <a:cubicBezTo>
                    <a:pt x="408" y="103"/>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3">
              <a:extLst>
                <a:ext uri="{FF2B5EF4-FFF2-40B4-BE49-F238E27FC236}">
                  <a16:creationId xmlns:a16="http://schemas.microsoft.com/office/drawing/2014/main" id="{8325870F-2AE1-8965-DC03-116791B0ADBF}"/>
                </a:ext>
              </a:extLst>
            </p:cNvPr>
            <p:cNvSpPr/>
            <p:nvPr/>
          </p:nvSpPr>
          <p:spPr>
            <a:xfrm>
              <a:off x="1493475" y="2760425"/>
              <a:ext cx="10475" cy="10475"/>
            </a:xfrm>
            <a:custGeom>
              <a:avLst/>
              <a:gdLst/>
              <a:ahLst/>
              <a:cxnLst/>
              <a:rect l="l" t="t" r="r" b="b"/>
              <a:pathLst>
                <a:path w="419" h="419" extrusionOk="0">
                  <a:moveTo>
                    <a:pt x="205" y="121"/>
                  </a:moveTo>
                  <a:cubicBezTo>
                    <a:pt x="260" y="121"/>
                    <a:pt x="298" y="168"/>
                    <a:pt x="298" y="214"/>
                  </a:cubicBezTo>
                  <a:cubicBezTo>
                    <a:pt x="298" y="270"/>
                    <a:pt x="251" y="307"/>
                    <a:pt x="205" y="307"/>
                  </a:cubicBezTo>
                  <a:cubicBezTo>
                    <a:pt x="158" y="307"/>
                    <a:pt x="112" y="270"/>
                    <a:pt x="112" y="214"/>
                  </a:cubicBezTo>
                  <a:cubicBezTo>
                    <a:pt x="112" y="168"/>
                    <a:pt x="158" y="121"/>
                    <a:pt x="205" y="121"/>
                  </a:cubicBezTo>
                  <a:close/>
                  <a:moveTo>
                    <a:pt x="205" y="1"/>
                  </a:moveTo>
                  <a:cubicBezTo>
                    <a:pt x="94" y="1"/>
                    <a:pt x="1" y="103"/>
                    <a:pt x="1" y="214"/>
                  </a:cubicBezTo>
                  <a:cubicBezTo>
                    <a:pt x="1" y="325"/>
                    <a:pt x="94" y="418"/>
                    <a:pt x="205" y="418"/>
                  </a:cubicBezTo>
                  <a:cubicBezTo>
                    <a:pt x="316" y="418"/>
                    <a:pt x="418" y="335"/>
                    <a:pt x="409" y="214"/>
                  </a:cubicBezTo>
                  <a:cubicBezTo>
                    <a:pt x="409" y="103"/>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3">
              <a:extLst>
                <a:ext uri="{FF2B5EF4-FFF2-40B4-BE49-F238E27FC236}">
                  <a16:creationId xmlns:a16="http://schemas.microsoft.com/office/drawing/2014/main" id="{741DCC2F-AF7D-CD73-48F2-4A81CD2E74B0}"/>
                </a:ext>
              </a:extLst>
            </p:cNvPr>
            <p:cNvSpPr/>
            <p:nvPr/>
          </p:nvSpPr>
          <p:spPr>
            <a:xfrm>
              <a:off x="1464250" y="2760425"/>
              <a:ext cx="10475" cy="10475"/>
            </a:xfrm>
            <a:custGeom>
              <a:avLst/>
              <a:gdLst/>
              <a:ahLst/>
              <a:cxnLst/>
              <a:rect l="l" t="t" r="r" b="b"/>
              <a:pathLst>
                <a:path w="419" h="419" extrusionOk="0">
                  <a:moveTo>
                    <a:pt x="205" y="121"/>
                  </a:moveTo>
                  <a:cubicBezTo>
                    <a:pt x="261" y="121"/>
                    <a:pt x="298" y="168"/>
                    <a:pt x="298" y="214"/>
                  </a:cubicBezTo>
                  <a:cubicBezTo>
                    <a:pt x="298" y="270"/>
                    <a:pt x="261" y="307"/>
                    <a:pt x="205" y="307"/>
                  </a:cubicBezTo>
                  <a:cubicBezTo>
                    <a:pt x="159" y="307"/>
                    <a:pt x="112" y="270"/>
                    <a:pt x="112" y="214"/>
                  </a:cubicBezTo>
                  <a:cubicBezTo>
                    <a:pt x="112" y="168"/>
                    <a:pt x="159" y="121"/>
                    <a:pt x="205" y="121"/>
                  </a:cubicBezTo>
                  <a:close/>
                  <a:moveTo>
                    <a:pt x="205" y="1"/>
                  </a:moveTo>
                  <a:cubicBezTo>
                    <a:pt x="94" y="1"/>
                    <a:pt x="1" y="103"/>
                    <a:pt x="1" y="214"/>
                  </a:cubicBezTo>
                  <a:cubicBezTo>
                    <a:pt x="1" y="325"/>
                    <a:pt x="94" y="418"/>
                    <a:pt x="205" y="418"/>
                  </a:cubicBezTo>
                  <a:cubicBezTo>
                    <a:pt x="326" y="418"/>
                    <a:pt x="418" y="335"/>
                    <a:pt x="418" y="214"/>
                  </a:cubicBezTo>
                  <a:cubicBezTo>
                    <a:pt x="418" y="103"/>
                    <a:pt x="32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3">
              <a:extLst>
                <a:ext uri="{FF2B5EF4-FFF2-40B4-BE49-F238E27FC236}">
                  <a16:creationId xmlns:a16="http://schemas.microsoft.com/office/drawing/2014/main" id="{4C0E8E2F-8450-07E7-DA37-9F9711616FE4}"/>
                </a:ext>
              </a:extLst>
            </p:cNvPr>
            <p:cNvSpPr/>
            <p:nvPr/>
          </p:nvSpPr>
          <p:spPr>
            <a:xfrm>
              <a:off x="1457075" y="2778300"/>
              <a:ext cx="203400" cy="119450"/>
            </a:xfrm>
            <a:custGeom>
              <a:avLst/>
              <a:gdLst/>
              <a:ahLst/>
              <a:cxnLst/>
              <a:rect l="l" t="t" r="r" b="b"/>
              <a:pathLst>
                <a:path w="8136" h="4778" extrusionOk="0">
                  <a:moveTo>
                    <a:pt x="28" y="0"/>
                  </a:moveTo>
                  <a:cubicBezTo>
                    <a:pt x="19" y="0"/>
                    <a:pt x="0" y="9"/>
                    <a:pt x="0" y="28"/>
                  </a:cubicBezTo>
                  <a:lnTo>
                    <a:pt x="0" y="4750"/>
                  </a:lnTo>
                  <a:cubicBezTo>
                    <a:pt x="0" y="4768"/>
                    <a:pt x="19" y="4778"/>
                    <a:pt x="28" y="4778"/>
                  </a:cubicBezTo>
                  <a:lnTo>
                    <a:pt x="8108" y="4778"/>
                  </a:lnTo>
                  <a:cubicBezTo>
                    <a:pt x="8127" y="4778"/>
                    <a:pt x="8136" y="4768"/>
                    <a:pt x="8136" y="4750"/>
                  </a:cubicBezTo>
                  <a:lnTo>
                    <a:pt x="8136" y="28"/>
                  </a:lnTo>
                  <a:cubicBezTo>
                    <a:pt x="8136" y="9"/>
                    <a:pt x="8127" y="0"/>
                    <a:pt x="8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3">
              <a:extLst>
                <a:ext uri="{FF2B5EF4-FFF2-40B4-BE49-F238E27FC236}">
                  <a16:creationId xmlns:a16="http://schemas.microsoft.com/office/drawing/2014/main" id="{5F0FB873-99EE-39BC-48DE-F6D4727058B9}"/>
                </a:ext>
              </a:extLst>
            </p:cNvPr>
            <p:cNvSpPr/>
            <p:nvPr/>
          </p:nvSpPr>
          <p:spPr>
            <a:xfrm>
              <a:off x="1541250" y="2805875"/>
              <a:ext cx="94200" cy="2825"/>
            </a:xfrm>
            <a:custGeom>
              <a:avLst/>
              <a:gdLst/>
              <a:ahLst/>
              <a:cxnLst/>
              <a:rect l="l" t="t" r="r" b="b"/>
              <a:pathLst>
                <a:path w="3768" h="113" extrusionOk="0">
                  <a:moveTo>
                    <a:pt x="56" y="1"/>
                  </a:moveTo>
                  <a:cubicBezTo>
                    <a:pt x="19" y="1"/>
                    <a:pt x="1" y="20"/>
                    <a:pt x="1" y="57"/>
                  </a:cubicBezTo>
                  <a:cubicBezTo>
                    <a:pt x="1" y="84"/>
                    <a:pt x="19" y="112"/>
                    <a:pt x="56" y="112"/>
                  </a:cubicBezTo>
                  <a:lnTo>
                    <a:pt x="3711" y="112"/>
                  </a:lnTo>
                  <a:cubicBezTo>
                    <a:pt x="3739" y="112"/>
                    <a:pt x="3767" y="84"/>
                    <a:pt x="3767" y="57"/>
                  </a:cubicBezTo>
                  <a:cubicBezTo>
                    <a:pt x="3767" y="20"/>
                    <a:pt x="3739" y="1"/>
                    <a:pt x="3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3">
              <a:extLst>
                <a:ext uri="{FF2B5EF4-FFF2-40B4-BE49-F238E27FC236}">
                  <a16:creationId xmlns:a16="http://schemas.microsoft.com/office/drawing/2014/main" id="{D368C2E2-4CC1-2911-A451-B891F152C2D4}"/>
                </a:ext>
              </a:extLst>
            </p:cNvPr>
            <p:cNvSpPr/>
            <p:nvPr/>
          </p:nvSpPr>
          <p:spPr>
            <a:xfrm>
              <a:off x="1541025" y="2819800"/>
              <a:ext cx="35050" cy="2800"/>
            </a:xfrm>
            <a:custGeom>
              <a:avLst/>
              <a:gdLst/>
              <a:ahLst/>
              <a:cxnLst/>
              <a:rect l="l" t="t" r="r" b="b"/>
              <a:pathLst>
                <a:path w="1402" h="112" extrusionOk="0">
                  <a:moveTo>
                    <a:pt x="65" y="1"/>
                  </a:moveTo>
                  <a:cubicBezTo>
                    <a:pt x="28" y="1"/>
                    <a:pt x="0" y="19"/>
                    <a:pt x="0" y="56"/>
                  </a:cubicBezTo>
                  <a:cubicBezTo>
                    <a:pt x="0" y="84"/>
                    <a:pt x="28" y="112"/>
                    <a:pt x="65" y="112"/>
                  </a:cubicBezTo>
                  <a:lnTo>
                    <a:pt x="1346" y="112"/>
                  </a:lnTo>
                  <a:cubicBezTo>
                    <a:pt x="1383" y="112"/>
                    <a:pt x="1401" y="84"/>
                    <a:pt x="1401" y="56"/>
                  </a:cubicBezTo>
                  <a:cubicBezTo>
                    <a:pt x="1401" y="19"/>
                    <a:pt x="1383" y="1"/>
                    <a:pt x="1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3">
              <a:extLst>
                <a:ext uri="{FF2B5EF4-FFF2-40B4-BE49-F238E27FC236}">
                  <a16:creationId xmlns:a16="http://schemas.microsoft.com/office/drawing/2014/main" id="{84203DF1-D53A-47CE-07CD-8D11A34EE06C}"/>
                </a:ext>
              </a:extLst>
            </p:cNvPr>
            <p:cNvSpPr/>
            <p:nvPr/>
          </p:nvSpPr>
          <p:spPr>
            <a:xfrm>
              <a:off x="1586475" y="2819800"/>
              <a:ext cx="42000" cy="2800"/>
            </a:xfrm>
            <a:custGeom>
              <a:avLst/>
              <a:gdLst/>
              <a:ahLst/>
              <a:cxnLst/>
              <a:rect l="l" t="t" r="r" b="b"/>
              <a:pathLst>
                <a:path w="1680" h="112" extrusionOk="0">
                  <a:moveTo>
                    <a:pt x="56" y="1"/>
                  </a:moveTo>
                  <a:cubicBezTo>
                    <a:pt x="29" y="1"/>
                    <a:pt x="1" y="19"/>
                    <a:pt x="1" y="56"/>
                  </a:cubicBezTo>
                  <a:cubicBezTo>
                    <a:pt x="1" y="84"/>
                    <a:pt x="29" y="112"/>
                    <a:pt x="56" y="112"/>
                  </a:cubicBezTo>
                  <a:lnTo>
                    <a:pt x="1615" y="112"/>
                  </a:lnTo>
                  <a:cubicBezTo>
                    <a:pt x="1652" y="112"/>
                    <a:pt x="1680" y="84"/>
                    <a:pt x="1680" y="56"/>
                  </a:cubicBezTo>
                  <a:cubicBezTo>
                    <a:pt x="1680" y="19"/>
                    <a:pt x="1652" y="1"/>
                    <a:pt x="1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3">
              <a:extLst>
                <a:ext uri="{FF2B5EF4-FFF2-40B4-BE49-F238E27FC236}">
                  <a16:creationId xmlns:a16="http://schemas.microsoft.com/office/drawing/2014/main" id="{1FC8FDD6-A9D4-5C51-9B1F-F92018C85563}"/>
                </a:ext>
              </a:extLst>
            </p:cNvPr>
            <p:cNvSpPr/>
            <p:nvPr/>
          </p:nvSpPr>
          <p:spPr>
            <a:xfrm>
              <a:off x="1541250" y="2861775"/>
              <a:ext cx="61500" cy="2800"/>
            </a:xfrm>
            <a:custGeom>
              <a:avLst/>
              <a:gdLst/>
              <a:ahLst/>
              <a:cxnLst/>
              <a:rect l="l" t="t" r="r" b="b"/>
              <a:pathLst>
                <a:path w="2460" h="112" extrusionOk="0">
                  <a:moveTo>
                    <a:pt x="56" y="1"/>
                  </a:moveTo>
                  <a:cubicBezTo>
                    <a:pt x="19" y="1"/>
                    <a:pt x="1" y="28"/>
                    <a:pt x="1" y="56"/>
                  </a:cubicBezTo>
                  <a:cubicBezTo>
                    <a:pt x="1" y="93"/>
                    <a:pt x="19" y="112"/>
                    <a:pt x="56" y="112"/>
                  </a:cubicBezTo>
                  <a:lnTo>
                    <a:pt x="2394" y="112"/>
                  </a:lnTo>
                  <a:cubicBezTo>
                    <a:pt x="2431" y="112"/>
                    <a:pt x="2459" y="93"/>
                    <a:pt x="2459" y="56"/>
                  </a:cubicBezTo>
                  <a:cubicBezTo>
                    <a:pt x="2459" y="28"/>
                    <a:pt x="2431" y="1"/>
                    <a:pt x="2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3">
              <a:extLst>
                <a:ext uri="{FF2B5EF4-FFF2-40B4-BE49-F238E27FC236}">
                  <a16:creationId xmlns:a16="http://schemas.microsoft.com/office/drawing/2014/main" id="{B8756A56-D681-E5CE-E7FC-69FF88BC2E2F}"/>
                </a:ext>
              </a:extLst>
            </p:cNvPr>
            <p:cNvSpPr/>
            <p:nvPr/>
          </p:nvSpPr>
          <p:spPr>
            <a:xfrm>
              <a:off x="1541250" y="2834175"/>
              <a:ext cx="95125" cy="3050"/>
            </a:xfrm>
            <a:custGeom>
              <a:avLst/>
              <a:gdLst/>
              <a:ahLst/>
              <a:cxnLst/>
              <a:rect l="l" t="t" r="r" b="b"/>
              <a:pathLst>
                <a:path w="3805" h="122" extrusionOk="0">
                  <a:moveTo>
                    <a:pt x="56" y="1"/>
                  </a:moveTo>
                  <a:cubicBezTo>
                    <a:pt x="19" y="1"/>
                    <a:pt x="1" y="29"/>
                    <a:pt x="1" y="66"/>
                  </a:cubicBezTo>
                  <a:cubicBezTo>
                    <a:pt x="1" y="93"/>
                    <a:pt x="19" y="121"/>
                    <a:pt x="56" y="121"/>
                  </a:cubicBezTo>
                  <a:lnTo>
                    <a:pt x="3739" y="121"/>
                  </a:lnTo>
                  <a:cubicBezTo>
                    <a:pt x="3776" y="121"/>
                    <a:pt x="3804" y="93"/>
                    <a:pt x="3804" y="66"/>
                  </a:cubicBezTo>
                  <a:cubicBezTo>
                    <a:pt x="3804" y="29"/>
                    <a:pt x="3776" y="1"/>
                    <a:pt x="3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3">
              <a:extLst>
                <a:ext uri="{FF2B5EF4-FFF2-40B4-BE49-F238E27FC236}">
                  <a16:creationId xmlns:a16="http://schemas.microsoft.com/office/drawing/2014/main" id="{55DF0B89-3CDC-7BAB-FE2D-7A19C7363E7A}"/>
                </a:ext>
              </a:extLst>
            </p:cNvPr>
            <p:cNvSpPr/>
            <p:nvPr/>
          </p:nvSpPr>
          <p:spPr>
            <a:xfrm>
              <a:off x="1541250" y="2848100"/>
              <a:ext cx="32025" cy="3025"/>
            </a:xfrm>
            <a:custGeom>
              <a:avLst/>
              <a:gdLst/>
              <a:ahLst/>
              <a:cxnLst/>
              <a:rect l="l" t="t" r="r" b="b"/>
              <a:pathLst>
                <a:path w="1281" h="121" extrusionOk="0">
                  <a:moveTo>
                    <a:pt x="56" y="0"/>
                  </a:moveTo>
                  <a:cubicBezTo>
                    <a:pt x="19" y="0"/>
                    <a:pt x="1" y="28"/>
                    <a:pt x="1" y="56"/>
                  </a:cubicBezTo>
                  <a:cubicBezTo>
                    <a:pt x="1" y="93"/>
                    <a:pt x="19" y="121"/>
                    <a:pt x="56" y="121"/>
                  </a:cubicBezTo>
                  <a:lnTo>
                    <a:pt x="1225" y="121"/>
                  </a:lnTo>
                  <a:cubicBezTo>
                    <a:pt x="1253" y="121"/>
                    <a:pt x="1281" y="93"/>
                    <a:pt x="1281" y="56"/>
                  </a:cubicBezTo>
                  <a:cubicBezTo>
                    <a:pt x="1281" y="28"/>
                    <a:pt x="1253" y="0"/>
                    <a:pt x="1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3">
              <a:extLst>
                <a:ext uri="{FF2B5EF4-FFF2-40B4-BE49-F238E27FC236}">
                  <a16:creationId xmlns:a16="http://schemas.microsoft.com/office/drawing/2014/main" id="{FAC28342-D32D-3EDA-0059-BED3E0CFD14E}"/>
                </a:ext>
              </a:extLst>
            </p:cNvPr>
            <p:cNvSpPr/>
            <p:nvPr/>
          </p:nvSpPr>
          <p:spPr>
            <a:xfrm>
              <a:off x="1579300" y="2848100"/>
              <a:ext cx="56150" cy="3025"/>
            </a:xfrm>
            <a:custGeom>
              <a:avLst/>
              <a:gdLst/>
              <a:ahLst/>
              <a:cxnLst/>
              <a:rect l="l" t="t" r="r" b="b"/>
              <a:pathLst>
                <a:path w="2246" h="121" extrusionOk="0">
                  <a:moveTo>
                    <a:pt x="65" y="0"/>
                  </a:moveTo>
                  <a:cubicBezTo>
                    <a:pt x="28" y="0"/>
                    <a:pt x="0" y="28"/>
                    <a:pt x="0" y="56"/>
                  </a:cubicBezTo>
                  <a:cubicBezTo>
                    <a:pt x="0" y="93"/>
                    <a:pt x="28" y="121"/>
                    <a:pt x="65" y="121"/>
                  </a:cubicBezTo>
                  <a:lnTo>
                    <a:pt x="2189" y="121"/>
                  </a:lnTo>
                  <a:cubicBezTo>
                    <a:pt x="2217" y="121"/>
                    <a:pt x="2245" y="93"/>
                    <a:pt x="2245" y="56"/>
                  </a:cubicBezTo>
                  <a:cubicBezTo>
                    <a:pt x="2245" y="28"/>
                    <a:pt x="2217"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3">
              <a:extLst>
                <a:ext uri="{FF2B5EF4-FFF2-40B4-BE49-F238E27FC236}">
                  <a16:creationId xmlns:a16="http://schemas.microsoft.com/office/drawing/2014/main" id="{26AD0FA1-F2EB-D0E2-B528-9B03C78E7EDF}"/>
                </a:ext>
              </a:extLst>
            </p:cNvPr>
            <p:cNvSpPr/>
            <p:nvPr/>
          </p:nvSpPr>
          <p:spPr>
            <a:xfrm>
              <a:off x="1472150" y="2805425"/>
              <a:ext cx="26700" cy="32500"/>
            </a:xfrm>
            <a:custGeom>
              <a:avLst/>
              <a:gdLst/>
              <a:ahLst/>
              <a:cxnLst/>
              <a:rect l="l" t="t" r="r" b="b"/>
              <a:pathLst>
                <a:path w="1068" h="1300" extrusionOk="0">
                  <a:moveTo>
                    <a:pt x="1030" y="0"/>
                  </a:moveTo>
                  <a:cubicBezTo>
                    <a:pt x="418" y="102"/>
                    <a:pt x="0" y="687"/>
                    <a:pt x="112" y="1299"/>
                  </a:cubicBezTo>
                  <a:lnTo>
                    <a:pt x="325" y="1262"/>
                  </a:lnTo>
                  <a:cubicBezTo>
                    <a:pt x="316" y="1216"/>
                    <a:pt x="306" y="1160"/>
                    <a:pt x="306" y="1114"/>
                  </a:cubicBezTo>
                  <a:cubicBezTo>
                    <a:pt x="306" y="659"/>
                    <a:pt x="640" y="288"/>
                    <a:pt x="1067" y="204"/>
                  </a:cubicBezTo>
                  <a:lnTo>
                    <a:pt x="10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3">
              <a:extLst>
                <a:ext uri="{FF2B5EF4-FFF2-40B4-BE49-F238E27FC236}">
                  <a16:creationId xmlns:a16="http://schemas.microsoft.com/office/drawing/2014/main" id="{51B0697F-AD1E-AFA0-B275-00F34BC1F040}"/>
                </a:ext>
              </a:extLst>
            </p:cNvPr>
            <p:cNvSpPr/>
            <p:nvPr/>
          </p:nvSpPr>
          <p:spPr>
            <a:xfrm>
              <a:off x="1530600" y="2828375"/>
              <a:ext cx="475" cy="5825"/>
            </a:xfrm>
            <a:custGeom>
              <a:avLst/>
              <a:gdLst/>
              <a:ahLst/>
              <a:cxnLst/>
              <a:rect l="l" t="t" r="r" b="b"/>
              <a:pathLst>
                <a:path w="19" h="233" extrusionOk="0">
                  <a:moveTo>
                    <a:pt x="0" y="1"/>
                  </a:moveTo>
                  <a:cubicBezTo>
                    <a:pt x="9" y="84"/>
                    <a:pt x="9" y="159"/>
                    <a:pt x="9" y="233"/>
                  </a:cubicBezTo>
                  <a:cubicBezTo>
                    <a:pt x="19" y="159"/>
                    <a:pt x="9" y="8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3">
              <a:extLst>
                <a:ext uri="{FF2B5EF4-FFF2-40B4-BE49-F238E27FC236}">
                  <a16:creationId xmlns:a16="http://schemas.microsoft.com/office/drawing/2014/main" id="{67CDA872-2A79-DBD3-A474-06D6198EEFB6}"/>
                </a:ext>
              </a:extLst>
            </p:cNvPr>
            <p:cNvSpPr/>
            <p:nvPr/>
          </p:nvSpPr>
          <p:spPr>
            <a:xfrm>
              <a:off x="1474925" y="2836975"/>
              <a:ext cx="32500" cy="24525"/>
            </a:xfrm>
            <a:custGeom>
              <a:avLst/>
              <a:gdLst/>
              <a:ahLst/>
              <a:cxnLst/>
              <a:rect l="l" t="t" r="r" b="b"/>
              <a:pathLst>
                <a:path w="1300" h="981" extrusionOk="0">
                  <a:moveTo>
                    <a:pt x="214" y="0"/>
                  </a:moveTo>
                  <a:lnTo>
                    <a:pt x="1" y="37"/>
                  </a:lnTo>
                  <a:cubicBezTo>
                    <a:pt x="92" y="587"/>
                    <a:pt x="573" y="980"/>
                    <a:pt x="1114" y="980"/>
                  </a:cubicBezTo>
                  <a:cubicBezTo>
                    <a:pt x="1175" y="980"/>
                    <a:pt x="1237" y="975"/>
                    <a:pt x="1299" y="965"/>
                  </a:cubicBezTo>
                  <a:lnTo>
                    <a:pt x="1262" y="751"/>
                  </a:lnTo>
                  <a:cubicBezTo>
                    <a:pt x="1216" y="761"/>
                    <a:pt x="1169" y="770"/>
                    <a:pt x="1114" y="770"/>
                  </a:cubicBezTo>
                  <a:cubicBezTo>
                    <a:pt x="659" y="770"/>
                    <a:pt x="288" y="436"/>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3">
              <a:extLst>
                <a:ext uri="{FF2B5EF4-FFF2-40B4-BE49-F238E27FC236}">
                  <a16:creationId xmlns:a16="http://schemas.microsoft.com/office/drawing/2014/main" id="{DB3BF359-1409-2DF6-24D8-89C893710072}"/>
                </a:ext>
              </a:extLst>
            </p:cNvPr>
            <p:cNvSpPr/>
            <p:nvPr/>
          </p:nvSpPr>
          <p:spPr>
            <a:xfrm>
              <a:off x="1497900" y="2804975"/>
              <a:ext cx="33175" cy="56125"/>
            </a:xfrm>
            <a:custGeom>
              <a:avLst/>
              <a:gdLst/>
              <a:ahLst/>
              <a:cxnLst/>
              <a:rect l="l" t="t" r="r" b="b"/>
              <a:pathLst>
                <a:path w="1327" h="2245" extrusionOk="0">
                  <a:moveTo>
                    <a:pt x="199" y="0"/>
                  </a:moveTo>
                  <a:cubicBezTo>
                    <a:pt x="133" y="0"/>
                    <a:pt x="67" y="6"/>
                    <a:pt x="0" y="18"/>
                  </a:cubicBezTo>
                  <a:lnTo>
                    <a:pt x="37" y="222"/>
                  </a:lnTo>
                  <a:cubicBezTo>
                    <a:pt x="93" y="213"/>
                    <a:pt x="139" y="213"/>
                    <a:pt x="195" y="213"/>
                  </a:cubicBezTo>
                  <a:cubicBezTo>
                    <a:pt x="705" y="213"/>
                    <a:pt x="1113" y="621"/>
                    <a:pt x="1113" y="1132"/>
                  </a:cubicBezTo>
                  <a:cubicBezTo>
                    <a:pt x="1113" y="1586"/>
                    <a:pt x="779" y="1966"/>
                    <a:pt x="343" y="2031"/>
                  </a:cubicBezTo>
                  <a:lnTo>
                    <a:pt x="380" y="2245"/>
                  </a:lnTo>
                  <a:cubicBezTo>
                    <a:pt x="844" y="2161"/>
                    <a:pt x="1187" y="1818"/>
                    <a:pt x="1289" y="1391"/>
                  </a:cubicBezTo>
                  <a:cubicBezTo>
                    <a:pt x="1308" y="1317"/>
                    <a:pt x="1317" y="1243"/>
                    <a:pt x="1317" y="1169"/>
                  </a:cubicBezTo>
                  <a:cubicBezTo>
                    <a:pt x="1327" y="1094"/>
                    <a:pt x="1317" y="1020"/>
                    <a:pt x="1308" y="937"/>
                  </a:cubicBezTo>
                  <a:cubicBezTo>
                    <a:pt x="1209" y="391"/>
                    <a:pt x="734" y="0"/>
                    <a:pt x="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3">
              <a:extLst>
                <a:ext uri="{FF2B5EF4-FFF2-40B4-BE49-F238E27FC236}">
                  <a16:creationId xmlns:a16="http://schemas.microsoft.com/office/drawing/2014/main" id="{3EB62305-6FE9-C507-8BF7-AD7003A2C24C}"/>
                </a:ext>
              </a:extLst>
            </p:cNvPr>
            <p:cNvSpPr/>
            <p:nvPr/>
          </p:nvSpPr>
          <p:spPr>
            <a:xfrm>
              <a:off x="762025" y="3044525"/>
              <a:ext cx="317750" cy="226600"/>
            </a:xfrm>
            <a:custGeom>
              <a:avLst/>
              <a:gdLst/>
              <a:ahLst/>
              <a:cxnLst/>
              <a:rect l="l" t="t" r="r" b="b"/>
              <a:pathLst>
                <a:path w="12710" h="9064" extrusionOk="0">
                  <a:moveTo>
                    <a:pt x="232" y="1"/>
                  </a:moveTo>
                  <a:cubicBezTo>
                    <a:pt x="102" y="1"/>
                    <a:pt x="0" y="103"/>
                    <a:pt x="0" y="233"/>
                  </a:cubicBezTo>
                  <a:lnTo>
                    <a:pt x="0" y="8823"/>
                  </a:lnTo>
                  <a:cubicBezTo>
                    <a:pt x="0" y="8953"/>
                    <a:pt x="102" y="9064"/>
                    <a:pt x="232" y="9064"/>
                  </a:cubicBezTo>
                  <a:lnTo>
                    <a:pt x="12477" y="9064"/>
                  </a:lnTo>
                  <a:cubicBezTo>
                    <a:pt x="12607" y="9064"/>
                    <a:pt x="12709" y="8953"/>
                    <a:pt x="12709" y="8823"/>
                  </a:cubicBezTo>
                  <a:lnTo>
                    <a:pt x="12709" y="233"/>
                  </a:lnTo>
                  <a:cubicBezTo>
                    <a:pt x="12709" y="103"/>
                    <a:pt x="12607" y="1"/>
                    <a:pt x="1247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3">
              <a:extLst>
                <a:ext uri="{FF2B5EF4-FFF2-40B4-BE49-F238E27FC236}">
                  <a16:creationId xmlns:a16="http://schemas.microsoft.com/office/drawing/2014/main" id="{A1842A0B-02FF-6C09-F5A0-F9DEB9CC8DA4}"/>
                </a:ext>
              </a:extLst>
            </p:cNvPr>
            <p:cNvSpPr/>
            <p:nvPr/>
          </p:nvSpPr>
          <p:spPr>
            <a:xfrm>
              <a:off x="762025" y="3044525"/>
              <a:ext cx="317750" cy="226600"/>
            </a:xfrm>
            <a:custGeom>
              <a:avLst/>
              <a:gdLst/>
              <a:ahLst/>
              <a:cxnLst/>
              <a:rect l="l" t="t" r="r" b="b"/>
              <a:pathLst>
                <a:path w="12710" h="9064" extrusionOk="0">
                  <a:moveTo>
                    <a:pt x="232" y="9064"/>
                  </a:moveTo>
                  <a:lnTo>
                    <a:pt x="12477" y="9064"/>
                  </a:lnTo>
                  <a:cubicBezTo>
                    <a:pt x="12607" y="9064"/>
                    <a:pt x="12709" y="8953"/>
                    <a:pt x="12709" y="8823"/>
                  </a:cubicBezTo>
                  <a:lnTo>
                    <a:pt x="12709" y="233"/>
                  </a:lnTo>
                  <a:cubicBezTo>
                    <a:pt x="12709" y="103"/>
                    <a:pt x="12607" y="1"/>
                    <a:pt x="12477" y="1"/>
                  </a:cubicBezTo>
                  <a:lnTo>
                    <a:pt x="232" y="1"/>
                  </a:lnTo>
                  <a:cubicBezTo>
                    <a:pt x="102" y="1"/>
                    <a:pt x="0" y="103"/>
                    <a:pt x="0" y="233"/>
                  </a:cubicBezTo>
                  <a:lnTo>
                    <a:pt x="0" y="8823"/>
                  </a:lnTo>
                  <a:cubicBezTo>
                    <a:pt x="0" y="8953"/>
                    <a:pt x="102" y="9064"/>
                    <a:pt x="232" y="90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3">
              <a:extLst>
                <a:ext uri="{FF2B5EF4-FFF2-40B4-BE49-F238E27FC236}">
                  <a16:creationId xmlns:a16="http://schemas.microsoft.com/office/drawing/2014/main" id="{0C8D30AF-3724-87ED-635D-2D18DDE94B93}"/>
                </a:ext>
              </a:extLst>
            </p:cNvPr>
            <p:cNvSpPr/>
            <p:nvPr/>
          </p:nvSpPr>
          <p:spPr>
            <a:xfrm>
              <a:off x="779875" y="3027375"/>
              <a:ext cx="317750" cy="38275"/>
            </a:xfrm>
            <a:custGeom>
              <a:avLst/>
              <a:gdLst/>
              <a:ahLst/>
              <a:cxnLst/>
              <a:rect l="l" t="t" r="r" b="b"/>
              <a:pathLst>
                <a:path w="12710" h="1531" extrusionOk="0">
                  <a:moveTo>
                    <a:pt x="279" y="0"/>
                  </a:moveTo>
                  <a:cubicBezTo>
                    <a:pt x="121" y="0"/>
                    <a:pt x="0" y="130"/>
                    <a:pt x="0" y="278"/>
                  </a:cubicBezTo>
                  <a:lnTo>
                    <a:pt x="0" y="1531"/>
                  </a:lnTo>
                  <a:lnTo>
                    <a:pt x="12709" y="1531"/>
                  </a:lnTo>
                  <a:lnTo>
                    <a:pt x="12709" y="362"/>
                  </a:lnTo>
                  <a:cubicBezTo>
                    <a:pt x="12709" y="167"/>
                    <a:pt x="12542" y="0"/>
                    <a:pt x="12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3">
              <a:extLst>
                <a:ext uri="{FF2B5EF4-FFF2-40B4-BE49-F238E27FC236}">
                  <a16:creationId xmlns:a16="http://schemas.microsoft.com/office/drawing/2014/main" id="{BD948B12-4CE9-14FC-4B2D-F59A3680C437}"/>
                </a:ext>
              </a:extLst>
            </p:cNvPr>
            <p:cNvSpPr/>
            <p:nvPr/>
          </p:nvSpPr>
          <p:spPr>
            <a:xfrm>
              <a:off x="778250" y="3025975"/>
              <a:ext cx="320775" cy="41075"/>
            </a:xfrm>
            <a:custGeom>
              <a:avLst/>
              <a:gdLst/>
              <a:ahLst/>
              <a:cxnLst/>
              <a:rect l="l" t="t" r="r" b="b"/>
              <a:pathLst>
                <a:path w="12831" h="1643" extrusionOk="0">
                  <a:moveTo>
                    <a:pt x="12413" y="112"/>
                  </a:moveTo>
                  <a:cubicBezTo>
                    <a:pt x="12580" y="112"/>
                    <a:pt x="12719" y="251"/>
                    <a:pt x="12719" y="418"/>
                  </a:cubicBezTo>
                  <a:lnTo>
                    <a:pt x="12719" y="1522"/>
                  </a:lnTo>
                  <a:lnTo>
                    <a:pt x="121" y="1522"/>
                  </a:lnTo>
                  <a:lnTo>
                    <a:pt x="121" y="334"/>
                  </a:lnTo>
                  <a:cubicBezTo>
                    <a:pt x="121" y="214"/>
                    <a:pt x="223" y="112"/>
                    <a:pt x="344" y="112"/>
                  </a:cubicBezTo>
                  <a:close/>
                  <a:moveTo>
                    <a:pt x="344" y="0"/>
                  </a:moveTo>
                  <a:cubicBezTo>
                    <a:pt x="158" y="0"/>
                    <a:pt x="0" y="149"/>
                    <a:pt x="0" y="334"/>
                  </a:cubicBezTo>
                  <a:lnTo>
                    <a:pt x="0" y="1642"/>
                  </a:lnTo>
                  <a:lnTo>
                    <a:pt x="12830" y="1642"/>
                  </a:lnTo>
                  <a:lnTo>
                    <a:pt x="12830" y="418"/>
                  </a:lnTo>
                  <a:cubicBezTo>
                    <a:pt x="12830" y="186"/>
                    <a:pt x="12645" y="0"/>
                    <a:pt x="12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3">
              <a:extLst>
                <a:ext uri="{FF2B5EF4-FFF2-40B4-BE49-F238E27FC236}">
                  <a16:creationId xmlns:a16="http://schemas.microsoft.com/office/drawing/2014/main" id="{F06D5DCA-70A7-DE4A-AD43-9FE73FCCC8E1}"/>
                </a:ext>
              </a:extLst>
            </p:cNvPr>
            <p:cNvSpPr/>
            <p:nvPr/>
          </p:nvSpPr>
          <p:spPr>
            <a:xfrm>
              <a:off x="814200"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3">
              <a:extLst>
                <a:ext uri="{FF2B5EF4-FFF2-40B4-BE49-F238E27FC236}">
                  <a16:creationId xmlns:a16="http://schemas.microsoft.com/office/drawing/2014/main" id="{263403A4-CE8C-6398-13AD-0DEF51547D92}"/>
                </a:ext>
              </a:extLst>
            </p:cNvPr>
            <p:cNvSpPr/>
            <p:nvPr/>
          </p:nvSpPr>
          <p:spPr>
            <a:xfrm>
              <a:off x="837150" y="3038725"/>
              <a:ext cx="14650" cy="14650"/>
            </a:xfrm>
            <a:custGeom>
              <a:avLst/>
              <a:gdLst/>
              <a:ahLst/>
              <a:cxnLst/>
              <a:rect l="l" t="t" r="r" b="b"/>
              <a:pathLst>
                <a:path w="586" h="586" extrusionOk="0">
                  <a:moveTo>
                    <a:pt x="288" y="112"/>
                  </a:moveTo>
                  <a:cubicBezTo>
                    <a:pt x="390" y="112"/>
                    <a:pt x="465" y="196"/>
                    <a:pt x="465" y="288"/>
                  </a:cubicBezTo>
                  <a:cubicBezTo>
                    <a:pt x="465" y="390"/>
                    <a:pt x="390" y="465"/>
                    <a:pt x="288" y="465"/>
                  </a:cubicBezTo>
                  <a:cubicBezTo>
                    <a:pt x="196" y="465"/>
                    <a:pt x="112" y="390"/>
                    <a:pt x="112" y="288"/>
                  </a:cubicBezTo>
                  <a:cubicBezTo>
                    <a:pt x="112" y="196"/>
                    <a:pt x="196" y="112"/>
                    <a:pt x="288" y="112"/>
                  </a:cubicBezTo>
                  <a:close/>
                  <a:moveTo>
                    <a:pt x="288" y="1"/>
                  </a:moveTo>
                  <a:cubicBezTo>
                    <a:pt x="131" y="1"/>
                    <a:pt x="1" y="131"/>
                    <a:pt x="1" y="288"/>
                  </a:cubicBezTo>
                  <a:cubicBezTo>
                    <a:pt x="1" y="455"/>
                    <a:pt x="131" y="585"/>
                    <a:pt x="288" y="585"/>
                  </a:cubicBezTo>
                  <a:cubicBezTo>
                    <a:pt x="455" y="585"/>
                    <a:pt x="585" y="455"/>
                    <a:pt x="585" y="288"/>
                  </a:cubicBezTo>
                  <a:cubicBezTo>
                    <a:pt x="585" y="131"/>
                    <a:pt x="45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3">
              <a:extLst>
                <a:ext uri="{FF2B5EF4-FFF2-40B4-BE49-F238E27FC236}">
                  <a16:creationId xmlns:a16="http://schemas.microsoft.com/office/drawing/2014/main" id="{6A36D551-F91F-9B95-AC5E-FE2D7B2634BA}"/>
                </a:ext>
              </a:extLst>
            </p:cNvPr>
            <p:cNvSpPr/>
            <p:nvPr/>
          </p:nvSpPr>
          <p:spPr>
            <a:xfrm>
              <a:off x="791475"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3">
              <a:extLst>
                <a:ext uri="{FF2B5EF4-FFF2-40B4-BE49-F238E27FC236}">
                  <a16:creationId xmlns:a16="http://schemas.microsoft.com/office/drawing/2014/main" id="{615966CC-3491-6DE1-6FA9-2D3805B9FDC2}"/>
                </a:ext>
              </a:extLst>
            </p:cNvPr>
            <p:cNvSpPr/>
            <p:nvPr/>
          </p:nvSpPr>
          <p:spPr>
            <a:xfrm>
              <a:off x="779650" y="3065625"/>
              <a:ext cx="317975" cy="186725"/>
            </a:xfrm>
            <a:custGeom>
              <a:avLst/>
              <a:gdLst/>
              <a:ahLst/>
              <a:cxnLst/>
              <a:rect l="l" t="t" r="r" b="b"/>
              <a:pathLst>
                <a:path w="12719" h="7469" extrusionOk="0">
                  <a:moveTo>
                    <a:pt x="37" y="1"/>
                  </a:moveTo>
                  <a:cubicBezTo>
                    <a:pt x="19" y="1"/>
                    <a:pt x="0" y="19"/>
                    <a:pt x="0" y="38"/>
                  </a:cubicBezTo>
                  <a:lnTo>
                    <a:pt x="0" y="7431"/>
                  </a:lnTo>
                  <a:cubicBezTo>
                    <a:pt x="0" y="7450"/>
                    <a:pt x="19" y="7468"/>
                    <a:pt x="37" y="7468"/>
                  </a:cubicBezTo>
                  <a:lnTo>
                    <a:pt x="12672" y="7468"/>
                  </a:lnTo>
                  <a:cubicBezTo>
                    <a:pt x="12700" y="7468"/>
                    <a:pt x="12718" y="7450"/>
                    <a:pt x="12718" y="7431"/>
                  </a:cubicBezTo>
                  <a:lnTo>
                    <a:pt x="12718" y="38"/>
                  </a:lnTo>
                  <a:cubicBezTo>
                    <a:pt x="12718" y="19"/>
                    <a:pt x="12700" y="1"/>
                    <a:pt x="12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3">
              <a:extLst>
                <a:ext uri="{FF2B5EF4-FFF2-40B4-BE49-F238E27FC236}">
                  <a16:creationId xmlns:a16="http://schemas.microsoft.com/office/drawing/2014/main" id="{67CD1A38-EDEE-5924-402D-88C481A35257}"/>
                </a:ext>
              </a:extLst>
            </p:cNvPr>
            <p:cNvSpPr/>
            <p:nvPr/>
          </p:nvSpPr>
          <p:spPr>
            <a:xfrm>
              <a:off x="778250" y="3064000"/>
              <a:ext cx="320775" cy="189750"/>
            </a:xfrm>
            <a:custGeom>
              <a:avLst/>
              <a:gdLst/>
              <a:ahLst/>
              <a:cxnLst/>
              <a:rect l="l" t="t" r="r" b="b"/>
              <a:pathLst>
                <a:path w="12831" h="7590" extrusionOk="0">
                  <a:moveTo>
                    <a:pt x="12709" y="121"/>
                  </a:moveTo>
                  <a:lnTo>
                    <a:pt x="12709" y="7478"/>
                  </a:lnTo>
                  <a:lnTo>
                    <a:pt x="112" y="7478"/>
                  </a:lnTo>
                  <a:lnTo>
                    <a:pt x="112" y="121"/>
                  </a:lnTo>
                  <a:close/>
                  <a:moveTo>
                    <a:pt x="93" y="1"/>
                  </a:moveTo>
                  <a:cubicBezTo>
                    <a:pt x="47" y="1"/>
                    <a:pt x="0" y="47"/>
                    <a:pt x="0" y="103"/>
                  </a:cubicBezTo>
                  <a:lnTo>
                    <a:pt x="0" y="7496"/>
                  </a:lnTo>
                  <a:cubicBezTo>
                    <a:pt x="0" y="7543"/>
                    <a:pt x="47" y="7589"/>
                    <a:pt x="93" y="7589"/>
                  </a:cubicBezTo>
                  <a:lnTo>
                    <a:pt x="12728" y="7589"/>
                  </a:lnTo>
                  <a:cubicBezTo>
                    <a:pt x="12784" y="7589"/>
                    <a:pt x="12830" y="7543"/>
                    <a:pt x="12830" y="7496"/>
                  </a:cubicBezTo>
                  <a:lnTo>
                    <a:pt x="12830" y="103"/>
                  </a:lnTo>
                  <a:cubicBezTo>
                    <a:pt x="12830" y="47"/>
                    <a:pt x="12784" y="1"/>
                    <a:pt x="12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3">
              <a:extLst>
                <a:ext uri="{FF2B5EF4-FFF2-40B4-BE49-F238E27FC236}">
                  <a16:creationId xmlns:a16="http://schemas.microsoft.com/office/drawing/2014/main" id="{2672A768-5BFE-5AEC-FBFF-60FB77549309}"/>
                </a:ext>
              </a:extLst>
            </p:cNvPr>
            <p:cNvSpPr/>
            <p:nvPr/>
          </p:nvSpPr>
          <p:spPr>
            <a:xfrm>
              <a:off x="911825" y="3109475"/>
              <a:ext cx="145675" cy="2800"/>
            </a:xfrm>
            <a:custGeom>
              <a:avLst/>
              <a:gdLst/>
              <a:ahLst/>
              <a:cxnLst/>
              <a:rect l="l" t="t" r="r" b="b"/>
              <a:pathLst>
                <a:path w="5827" h="112" extrusionOk="0">
                  <a:moveTo>
                    <a:pt x="56" y="0"/>
                  </a:moveTo>
                  <a:cubicBezTo>
                    <a:pt x="19" y="0"/>
                    <a:pt x="1" y="19"/>
                    <a:pt x="1" y="56"/>
                  </a:cubicBezTo>
                  <a:cubicBezTo>
                    <a:pt x="1" y="84"/>
                    <a:pt x="19" y="111"/>
                    <a:pt x="56" y="111"/>
                  </a:cubicBezTo>
                  <a:lnTo>
                    <a:pt x="5771" y="111"/>
                  </a:lnTo>
                  <a:cubicBezTo>
                    <a:pt x="5799" y="111"/>
                    <a:pt x="5827" y="84"/>
                    <a:pt x="5827" y="56"/>
                  </a:cubicBezTo>
                  <a:cubicBezTo>
                    <a:pt x="5827" y="19"/>
                    <a:pt x="5799" y="0"/>
                    <a:pt x="5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3">
              <a:extLst>
                <a:ext uri="{FF2B5EF4-FFF2-40B4-BE49-F238E27FC236}">
                  <a16:creationId xmlns:a16="http://schemas.microsoft.com/office/drawing/2014/main" id="{02D21860-EE9E-B8FD-FC4A-85DA2BD51D76}"/>
                </a:ext>
              </a:extLst>
            </p:cNvPr>
            <p:cNvSpPr/>
            <p:nvPr/>
          </p:nvSpPr>
          <p:spPr>
            <a:xfrm>
              <a:off x="911825" y="3131025"/>
              <a:ext cx="52900" cy="3050"/>
            </a:xfrm>
            <a:custGeom>
              <a:avLst/>
              <a:gdLst/>
              <a:ahLst/>
              <a:cxnLst/>
              <a:rect l="l" t="t" r="r" b="b"/>
              <a:pathLst>
                <a:path w="2116" h="122" extrusionOk="0">
                  <a:moveTo>
                    <a:pt x="56" y="1"/>
                  </a:moveTo>
                  <a:cubicBezTo>
                    <a:pt x="19" y="1"/>
                    <a:pt x="1" y="29"/>
                    <a:pt x="1" y="56"/>
                  </a:cubicBezTo>
                  <a:cubicBezTo>
                    <a:pt x="1" y="94"/>
                    <a:pt x="19" y="121"/>
                    <a:pt x="56" y="121"/>
                  </a:cubicBezTo>
                  <a:lnTo>
                    <a:pt x="2060" y="121"/>
                  </a:lnTo>
                  <a:cubicBezTo>
                    <a:pt x="2097" y="121"/>
                    <a:pt x="2116" y="94"/>
                    <a:pt x="2116" y="56"/>
                  </a:cubicBezTo>
                  <a:cubicBezTo>
                    <a:pt x="2116" y="29"/>
                    <a:pt x="2097" y="1"/>
                    <a:pt x="2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3">
              <a:extLst>
                <a:ext uri="{FF2B5EF4-FFF2-40B4-BE49-F238E27FC236}">
                  <a16:creationId xmlns:a16="http://schemas.microsoft.com/office/drawing/2014/main" id="{0104CDD9-E050-1F32-418A-006CA15BCE3F}"/>
                </a:ext>
              </a:extLst>
            </p:cNvPr>
            <p:cNvSpPr/>
            <p:nvPr/>
          </p:nvSpPr>
          <p:spPr>
            <a:xfrm>
              <a:off x="982575" y="3131025"/>
              <a:ext cx="63800" cy="3050"/>
            </a:xfrm>
            <a:custGeom>
              <a:avLst/>
              <a:gdLst/>
              <a:ahLst/>
              <a:cxnLst/>
              <a:rect l="l" t="t" r="r" b="b"/>
              <a:pathLst>
                <a:path w="2552" h="122" extrusionOk="0">
                  <a:moveTo>
                    <a:pt x="56" y="1"/>
                  </a:moveTo>
                  <a:cubicBezTo>
                    <a:pt x="28" y="1"/>
                    <a:pt x="0" y="29"/>
                    <a:pt x="0" y="56"/>
                  </a:cubicBezTo>
                  <a:cubicBezTo>
                    <a:pt x="0" y="94"/>
                    <a:pt x="28" y="121"/>
                    <a:pt x="56" y="121"/>
                  </a:cubicBezTo>
                  <a:lnTo>
                    <a:pt x="2496" y="121"/>
                  </a:lnTo>
                  <a:cubicBezTo>
                    <a:pt x="2523" y="121"/>
                    <a:pt x="2551" y="94"/>
                    <a:pt x="2551" y="56"/>
                  </a:cubicBezTo>
                  <a:cubicBezTo>
                    <a:pt x="2551" y="29"/>
                    <a:pt x="2523" y="1"/>
                    <a:pt x="2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3">
              <a:extLst>
                <a:ext uri="{FF2B5EF4-FFF2-40B4-BE49-F238E27FC236}">
                  <a16:creationId xmlns:a16="http://schemas.microsoft.com/office/drawing/2014/main" id="{43B2DF28-BC4A-DAEB-84CD-DAA94AC863A0}"/>
                </a:ext>
              </a:extLst>
            </p:cNvPr>
            <p:cNvSpPr/>
            <p:nvPr/>
          </p:nvSpPr>
          <p:spPr>
            <a:xfrm>
              <a:off x="911825" y="3196900"/>
              <a:ext cx="94425" cy="2800"/>
            </a:xfrm>
            <a:custGeom>
              <a:avLst/>
              <a:gdLst/>
              <a:ahLst/>
              <a:cxnLst/>
              <a:rect l="l" t="t" r="r" b="b"/>
              <a:pathLst>
                <a:path w="3777" h="112" extrusionOk="0">
                  <a:moveTo>
                    <a:pt x="56" y="0"/>
                  </a:moveTo>
                  <a:cubicBezTo>
                    <a:pt x="19" y="0"/>
                    <a:pt x="1" y="19"/>
                    <a:pt x="1" y="56"/>
                  </a:cubicBezTo>
                  <a:cubicBezTo>
                    <a:pt x="1" y="84"/>
                    <a:pt x="19" y="112"/>
                    <a:pt x="56" y="112"/>
                  </a:cubicBezTo>
                  <a:lnTo>
                    <a:pt x="3721" y="112"/>
                  </a:lnTo>
                  <a:cubicBezTo>
                    <a:pt x="3749" y="112"/>
                    <a:pt x="3776" y="84"/>
                    <a:pt x="3776" y="56"/>
                  </a:cubicBezTo>
                  <a:cubicBezTo>
                    <a:pt x="3776" y="19"/>
                    <a:pt x="3749" y="0"/>
                    <a:pt x="3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3">
              <a:extLst>
                <a:ext uri="{FF2B5EF4-FFF2-40B4-BE49-F238E27FC236}">
                  <a16:creationId xmlns:a16="http://schemas.microsoft.com/office/drawing/2014/main" id="{41BD45FE-97E3-80A3-4246-394B139C5107}"/>
                </a:ext>
              </a:extLst>
            </p:cNvPr>
            <p:cNvSpPr/>
            <p:nvPr/>
          </p:nvSpPr>
          <p:spPr>
            <a:xfrm>
              <a:off x="911825" y="3153750"/>
              <a:ext cx="147075" cy="3050"/>
            </a:xfrm>
            <a:custGeom>
              <a:avLst/>
              <a:gdLst/>
              <a:ahLst/>
              <a:cxnLst/>
              <a:rect l="l" t="t" r="r" b="b"/>
              <a:pathLst>
                <a:path w="5883" h="122" extrusionOk="0">
                  <a:moveTo>
                    <a:pt x="56" y="1"/>
                  </a:moveTo>
                  <a:cubicBezTo>
                    <a:pt x="19" y="1"/>
                    <a:pt x="1" y="29"/>
                    <a:pt x="1" y="66"/>
                  </a:cubicBezTo>
                  <a:cubicBezTo>
                    <a:pt x="1" y="94"/>
                    <a:pt x="19" y="122"/>
                    <a:pt x="56" y="122"/>
                  </a:cubicBezTo>
                  <a:lnTo>
                    <a:pt x="5817" y="122"/>
                  </a:lnTo>
                  <a:cubicBezTo>
                    <a:pt x="5854" y="122"/>
                    <a:pt x="5882" y="94"/>
                    <a:pt x="5882" y="66"/>
                  </a:cubicBezTo>
                  <a:cubicBezTo>
                    <a:pt x="5882" y="29"/>
                    <a:pt x="5854" y="1"/>
                    <a:pt x="58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3">
              <a:extLst>
                <a:ext uri="{FF2B5EF4-FFF2-40B4-BE49-F238E27FC236}">
                  <a16:creationId xmlns:a16="http://schemas.microsoft.com/office/drawing/2014/main" id="{1B28C516-CA83-CF9D-A025-46E4725EBA6A}"/>
                </a:ext>
              </a:extLst>
            </p:cNvPr>
            <p:cNvSpPr/>
            <p:nvPr/>
          </p:nvSpPr>
          <p:spPr>
            <a:xfrm>
              <a:off x="911825" y="3175550"/>
              <a:ext cx="48500" cy="2825"/>
            </a:xfrm>
            <a:custGeom>
              <a:avLst/>
              <a:gdLst/>
              <a:ahLst/>
              <a:cxnLst/>
              <a:rect l="l" t="t" r="r" b="b"/>
              <a:pathLst>
                <a:path w="1940" h="113" extrusionOk="0">
                  <a:moveTo>
                    <a:pt x="56" y="1"/>
                  </a:moveTo>
                  <a:cubicBezTo>
                    <a:pt x="19" y="1"/>
                    <a:pt x="1" y="29"/>
                    <a:pt x="1" y="57"/>
                  </a:cubicBezTo>
                  <a:cubicBezTo>
                    <a:pt x="1" y="94"/>
                    <a:pt x="19" y="112"/>
                    <a:pt x="56" y="112"/>
                  </a:cubicBezTo>
                  <a:lnTo>
                    <a:pt x="1884" y="112"/>
                  </a:lnTo>
                  <a:cubicBezTo>
                    <a:pt x="1912" y="112"/>
                    <a:pt x="1940" y="84"/>
                    <a:pt x="1940" y="57"/>
                  </a:cubicBezTo>
                  <a:cubicBezTo>
                    <a:pt x="1940" y="29"/>
                    <a:pt x="1912" y="1"/>
                    <a:pt x="1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3">
              <a:extLst>
                <a:ext uri="{FF2B5EF4-FFF2-40B4-BE49-F238E27FC236}">
                  <a16:creationId xmlns:a16="http://schemas.microsoft.com/office/drawing/2014/main" id="{AD6583D0-89BD-F6FA-7C54-FDC35972A155}"/>
                </a:ext>
              </a:extLst>
            </p:cNvPr>
            <p:cNvSpPr/>
            <p:nvPr/>
          </p:nvSpPr>
          <p:spPr>
            <a:xfrm>
              <a:off x="971425" y="3175550"/>
              <a:ext cx="86075" cy="2825"/>
            </a:xfrm>
            <a:custGeom>
              <a:avLst/>
              <a:gdLst/>
              <a:ahLst/>
              <a:cxnLst/>
              <a:rect l="l" t="t" r="r" b="b"/>
              <a:pathLst>
                <a:path w="3443" h="113" extrusionOk="0">
                  <a:moveTo>
                    <a:pt x="57" y="1"/>
                  </a:moveTo>
                  <a:cubicBezTo>
                    <a:pt x="29" y="1"/>
                    <a:pt x="1" y="29"/>
                    <a:pt x="1" y="57"/>
                  </a:cubicBezTo>
                  <a:cubicBezTo>
                    <a:pt x="1" y="94"/>
                    <a:pt x="29" y="112"/>
                    <a:pt x="57" y="112"/>
                  </a:cubicBezTo>
                  <a:lnTo>
                    <a:pt x="3387" y="112"/>
                  </a:lnTo>
                  <a:cubicBezTo>
                    <a:pt x="3415" y="112"/>
                    <a:pt x="3443" y="84"/>
                    <a:pt x="3443" y="57"/>
                  </a:cubicBezTo>
                  <a:cubicBezTo>
                    <a:pt x="3443" y="29"/>
                    <a:pt x="3415" y="1"/>
                    <a:pt x="3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3">
              <a:extLst>
                <a:ext uri="{FF2B5EF4-FFF2-40B4-BE49-F238E27FC236}">
                  <a16:creationId xmlns:a16="http://schemas.microsoft.com/office/drawing/2014/main" id="{A974193D-9712-2F19-6636-0C6E5B45F7E5}"/>
                </a:ext>
              </a:extLst>
            </p:cNvPr>
            <p:cNvSpPr/>
            <p:nvPr/>
          </p:nvSpPr>
          <p:spPr>
            <a:xfrm>
              <a:off x="803075" y="3107850"/>
              <a:ext cx="41750" cy="50800"/>
            </a:xfrm>
            <a:custGeom>
              <a:avLst/>
              <a:gdLst/>
              <a:ahLst/>
              <a:cxnLst/>
              <a:rect l="l" t="t" r="r" b="b"/>
              <a:pathLst>
                <a:path w="1670" h="2032" extrusionOk="0">
                  <a:moveTo>
                    <a:pt x="1614" y="0"/>
                  </a:moveTo>
                  <a:cubicBezTo>
                    <a:pt x="649" y="167"/>
                    <a:pt x="0" y="1076"/>
                    <a:pt x="167" y="2032"/>
                  </a:cubicBezTo>
                  <a:lnTo>
                    <a:pt x="501" y="1976"/>
                  </a:lnTo>
                  <a:cubicBezTo>
                    <a:pt x="492" y="1902"/>
                    <a:pt x="482" y="1818"/>
                    <a:pt x="482" y="1744"/>
                  </a:cubicBezTo>
                  <a:cubicBezTo>
                    <a:pt x="482" y="1030"/>
                    <a:pt x="993" y="445"/>
                    <a:pt x="1670" y="325"/>
                  </a:cubicBezTo>
                  <a:lnTo>
                    <a:pt x="1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3">
              <a:extLst>
                <a:ext uri="{FF2B5EF4-FFF2-40B4-BE49-F238E27FC236}">
                  <a16:creationId xmlns:a16="http://schemas.microsoft.com/office/drawing/2014/main" id="{9969430C-84F9-6467-CA6C-550B2FDD541D}"/>
                </a:ext>
              </a:extLst>
            </p:cNvPr>
            <p:cNvSpPr/>
            <p:nvPr/>
          </p:nvSpPr>
          <p:spPr>
            <a:xfrm>
              <a:off x="894200" y="3144025"/>
              <a:ext cx="725" cy="8825"/>
            </a:xfrm>
            <a:custGeom>
              <a:avLst/>
              <a:gdLst/>
              <a:ahLst/>
              <a:cxnLst/>
              <a:rect l="l" t="t" r="r" b="b"/>
              <a:pathLst>
                <a:path w="29" h="353" extrusionOk="0">
                  <a:moveTo>
                    <a:pt x="29" y="353"/>
                  </a:moveTo>
                  <a:cubicBezTo>
                    <a:pt x="29" y="241"/>
                    <a:pt x="19" y="121"/>
                    <a:pt x="1" y="0"/>
                  </a:cubicBezTo>
                  <a:lnTo>
                    <a:pt x="1" y="0"/>
                  </a:lnTo>
                  <a:lnTo>
                    <a:pt x="1" y="0"/>
                  </a:lnTo>
                  <a:cubicBezTo>
                    <a:pt x="19" y="121"/>
                    <a:pt x="29" y="241"/>
                    <a:pt x="2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3">
              <a:extLst>
                <a:ext uri="{FF2B5EF4-FFF2-40B4-BE49-F238E27FC236}">
                  <a16:creationId xmlns:a16="http://schemas.microsoft.com/office/drawing/2014/main" id="{9195E2E6-E7D8-676A-4626-76D6F25B5C81}"/>
                </a:ext>
              </a:extLst>
            </p:cNvPr>
            <p:cNvSpPr/>
            <p:nvPr/>
          </p:nvSpPr>
          <p:spPr>
            <a:xfrm>
              <a:off x="807250" y="3157250"/>
              <a:ext cx="50800" cy="38250"/>
            </a:xfrm>
            <a:custGeom>
              <a:avLst/>
              <a:gdLst/>
              <a:ahLst/>
              <a:cxnLst/>
              <a:rect l="l" t="t" r="r" b="b"/>
              <a:pathLst>
                <a:path w="2032" h="1530" extrusionOk="0">
                  <a:moveTo>
                    <a:pt x="343" y="0"/>
                  </a:moveTo>
                  <a:lnTo>
                    <a:pt x="0" y="56"/>
                  </a:lnTo>
                  <a:cubicBezTo>
                    <a:pt x="149" y="919"/>
                    <a:pt x="892" y="1529"/>
                    <a:pt x="1731" y="1529"/>
                  </a:cubicBezTo>
                  <a:cubicBezTo>
                    <a:pt x="1830" y="1529"/>
                    <a:pt x="1931" y="1521"/>
                    <a:pt x="2032" y="1503"/>
                  </a:cubicBezTo>
                  <a:lnTo>
                    <a:pt x="1985" y="1178"/>
                  </a:lnTo>
                  <a:cubicBezTo>
                    <a:pt x="1902" y="1187"/>
                    <a:pt x="1828" y="1197"/>
                    <a:pt x="1753" y="1197"/>
                  </a:cubicBezTo>
                  <a:cubicBezTo>
                    <a:pt x="1039" y="1197"/>
                    <a:pt x="455" y="677"/>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3">
              <a:extLst>
                <a:ext uri="{FF2B5EF4-FFF2-40B4-BE49-F238E27FC236}">
                  <a16:creationId xmlns:a16="http://schemas.microsoft.com/office/drawing/2014/main" id="{625A7DF5-089C-FD93-4E9A-00CBC0889F69}"/>
                </a:ext>
              </a:extLst>
            </p:cNvPr>
            <p:cNvSpPr/>
            <p:nvPr/>
          </p:nvSpPr>
          <p:spPr>
            <a:xfrm>
              <a:off x="843425" y="3107175"/>
              <a:ext cx="51500" cy="87650"/>
            </a:xfrm>
            <a:custGeom>
              <a:avLst/>
              <a:gdLst/>
              <a:ahLst/>
              <a:cxnLst/>
              <a:rect l="l" t="t" r="r" b="b"/>
              <a:pathLst>
                <a:path w="2060" h="3506" extrusionOk="0">
                  <a:moveTo>
                    <a:pt x="301" y="1"/>
                  </a:moveTo>
                  <a:cubicBezTo>
                    <a:pt x="202" y="1"/>
                    <a:pt x="101" y="9"/>
                    <a:pt x="0" y="27"/>
                  </a:cubicBezTo>
                  <a:lnTo>
                    <a:pt x="56" y="352"/>
                  </a:lnTo>
                  <a:cubicBezTo>
                    <a:pt x="139" y="343"/>
                    <a:pt x="223" y="333"/>
                    <a:pt x="306" y="333"/>
                  </a:cubicBezTo>
                  <a:cubicBezTo>
                    <a:pt x="1095" y="333"/>
                    <a:pt x="1744" y="973"/>
                    <a:pt x="1744" y="1762"/>
                  </a:cubicBezTo>
                  <a:cubicBezTo>
                    <a:pt x="1744" y="2485"/>
                    <a:pt x="1215" y="3070"/>
                    <a:pt x="529" y="3181"/>
                  </a:cubicBezTo>
                  <a:lnTo>
                    <a:pt x="585" y="3506"/>
                  </a:lnTo>
                  <a:cubicBezTo>
                    <a:pt x="1308" y="3385"/>
                    <a:pt x="1856" y="2838"/>
                    <a:pt x="2013" y="2170"/>
                  </a:cubicBezTo>
                  <a:cubicBezTo>
                    <a:pt x="2032" y="2059"/>
                    <a:pt x="2050" y="1947"/>
                    <a:pt x="2060" y="1827"/>
                  </a:cubicBezTo>
                  <a:cubicBezTo>
                    <a:pt x="2060" y="1715"/>
                    <a:pt x="2050" y="1595"/>
                    <a:pt x="2032" y="1474"/>
                  </a:cubicBezTo>
                  <a:cubicBezTo>
                    <a:pt x="1891" y="612"/>
                    <a:pt x="114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3">
              <a:extLst>
                <a:ext uri="{FF2B5EF4-FFF2-40B4-BE49-F238E27FC236}">
                  <a16:creationId xmlns:a16="http://schemas.microsoft.com/office/drawing/2014/main" id="{AF3C92E9-22AF-B1B5-66CB-1C7930633809}"/>
                </a:ext>
              </a:extLst>
            </p:cNvPr>
            <p:cNvSpPr/>
            <p:nvPr/>
          </p:nvSpPr>
          <p:spPr>
            <a:xfrm>
              <a:off x="1033825" y="2993500"/>
              <a:ext cx="104150" cy="104150"/>
            </a:xfrm>
            <a:custGeom>
              <a:avLst/>
              <a:gdLst/>
              <a:ahLst/>
              <a:cxnLst/>
              <a:rect l="l" t="t" r="r" b="b"/>
              <a:pathLst>
                <a:path w="4166" h="4166" extrusionOk="0">
                  <a:moveTo>
                    <a:pt x="2088" y="1"/>
                  </a:moveTo>
                  <a:cubicBezTo>
                    <a:pt x="928" y="1"/>
                    <a:pt x="0" y="928"/>
                    <a:pt x="0" y="2079"/>
                  </a:cubicBezTo>
                  <a:cubicBezTo>
                    <a:pt x="0" y="3229"/>
                    <a:pt x="928" y="4166"/>
                    <a:pt x="2088" y="4166"/>
                  </a:cubicBezTo>
                  <a:cubicBezTo>
                    <a:pt x="3238" y="4166"/>
                    <a:pt x="4166" y="3229"/>
                    <a:pt x="4166" y="2079"/>
                  </a:cubicBezTo>
                  <a:cubicBezTo>
                    <a:pt x="4166" y="928"/>
                    <a:pt x="3238" y="1"/>
                    <a:pt x="2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3">
              <a:extLst>
                <a:ext uri="{FF2B5EF4-FFF2-40B4-BE49-F238E27FC236}">
                  <a16:creationId xmlns:a16="http://schemas.microsoft.com/office/drawing/2014/main" id="{69C6404D-8EAA-5126-2478-9B5DAA0189A0}"/>
                </a:ext>
              </a:extLst>
            </p:cNvPr>
            <p:cNvSpPr/>
            <p:nvPr/>
          </p:nvSpPr>
          <p:spPr>
            <a:xfrm>
              <a:off x="1032425" y="2991875"/>
              <a:ext cx="106950" cy="107175"/>
            </a:xfrm>
            <a:custGeom>
              <a:avLst/>
              <a:gdLst/>
              <a:ahLst/>
              <a:cxnLst/>
              <a:rect l="l" t="t" r="r" b="b"/>
              <a:pathLst>
                <a:path w="4278" h="4287" extrusionOk="0">
                  <a:moveTo>
                    <a:pt x="2144" y="121"/>
                  </a:moveTo>
                  <a:cubicBezTo>
                    <a:pt x="3257" y="121"/>
                    <a:pt x="4166" y="1031"/>
                    <a:pt x="4166" y="2144"/>
                  </a:cubicBezTo>
                  <a:cubicBezTo>
                    <a:pt x="4166" y="3266"/>
                    <a:pt x="3257" y="4175"/>
                    <a:pt x="2144" y="4175"/>
                  </a:cubicBezTo>
                  <a:cubicBezTo>
                    <a:pt x="1021" y="4175"/>
                    <a:pt x="112" y="3266"/>
                    <a:pt x="112" y="2144"/>
                  </a:cubicBezTo>
                  <a:cubicBezTo>
                    <a:pt x="112" y="1031"/>
                    <a:pt x="1021" y="121"/>
                    <a:pt x="2144" y="121"/>
                  </a:cubicBezTo>
                  <a:close/>
                  <a:moveTo>
                    <a:pt x="2144" y="1"/>
                  </a:moveTo>
                  <a:cubicBezTo>
                    <a:pt x="956" y="1"/>
                    <a:pt x="1" y="966"/>
                    <a:pt x="1" y="2144"/>
                  </a:cubicBezTo>
                  <a:cubicBezTo>
                    <a:pt x="1" y="3331"/>
                    <a:pt x="956" y="4287"/>
                    <a:pt x="2144" y="4287"/>
                  </a:cubicBezTo>
                  <a:cubicBezTo>
                    <a:pt x="3322" y="4287"/>
                    <a:pt x="4277" y="3331"/>
                    <a:pt x="4277" y="2144"/>
                  </a:cubicBezTo>
                  <a:cubicBezTo>
                    <a:pt x="4277" y="966"/>
                    <a:pt x="3322"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3">
              <a:extLst>
                <a:ext uri="{FF2B5EF4-FFF2-40B4-BE49-F238E27FC236}">
                  <a16:creationId xmlns:a16="http://schemas.microsoft.com/office/drawing/2014/main" id="{59AD0AA7-CDC9-F0B9-1BD0-9FFA2594FCC7}"/>
                </a:ext>
              </a:extLst>
            </p:cNvPr>
            <p:cNvSpPr/>
            <p:nvPr/>
          </p:nvSpPr>
          <p:spPr>
            <a:xfrm>
              <a:off x="1038450" y="2988400"/>
              <a:ext cx="104175" cy="104150"/>
            </a:xfrm>
            <a:custGeom>
              <a:avLst/>
              <a:gdLst/>
              <a:ahLst/>
              <a:cxnLst/>
              <a:rect l="l" t="t" r="r" b="b"/>
              <a:pathLst>
                <a:path w="4167" h="4166" extrusionOk="0">
                  <a:moveTo>
                    <a:pt x="2088" y="1"/>
                  </a:moveTo>
                  <a:cubicBezTo>
                    <a:pt x="938" y="1"/>
                    <a:pt x="1" y="928"/>
                    <a:pt x="1" y="2079"/>
                  </a:cubicBezTo>
                  <a:cubicBezTo>
                    <a:pt x="1" y="3229"/>
                    <a:pt x="938" y="4166"/>
                    <a:pt x="2088" y="4166"/>
                  </a:cubicBezTo>
                  <a:cubicBezTo>
                    <a:pt x="3238" y="4166"/>
                    <a:pt x="4166" y="3229"/>
                    <a:pt x="4166" y="2079"/>
                  </a:cubicBezTo>
                  <a:cubicBezTo>
                    <a:pt x="4166" y="928"/>
                    <a:pt x="3238" y="1"/>
                    <a:pt x="2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3">
              <a:extLst>
                <a:ext uri="{FF2B5EF4-FFF2-40B4-BE49-F238E27FC236}">
                  <a16:creationId xmlns:a16="http://schemas.microsoft.com/office/drawing/2014/main" id="{DA0A5962-383F-4B6F-DC5E-98CF1169F510}"/>
                </a:ext>
              </a:extLst>
            </p:cNvPr>
            <p:cNvSpPr/>
            <p:nvPr/>
          </p:nvSpPr>
          <p:spPr>
            <a:xfrm>
              <a:off x="1037075" y="2986775"/>
              <a:ext cx="107175" cy="107175"/>
            </a:xfrm>
            <a:custGeom>
              <a:avLst/>
              <a:gdLst/>
              <a:ahLst/>
              <a:cxnLst/>
              <a:rect l="l" t="t" r="r" b="b"/>
              <a:pathLst>
                <a:path w="4287" h="4287" extrusionOk="0">
                  <a:moveTo>
                    <a:pt x="2143" y="121"/>
                  </a:moveTo>
                  <a:cubicBezTo>
                    <a:pt x="3256" y="121"/>
                    <a:pt x="4165" y="1030"/>
                    <a:pt x="4165" y="2144"/>
                  </a:cubicBezTo>
                  <a:cubicBezTo>
                    <a:pt x="4165" y="3266"/>
                    <a:pt x="3256" y="4175"/>
                    <a:pt x="2143" y="4175"/>
                  </a:cubicBezTo>
                  <a:cubicBezTo>
                    <a:pt x="1021" y="4175"/>
                    <a:pt x="112" y="3266"/>
                    <a:pt x="112" y="2144"/>
                  </a:cubicBezTo>
                  <a:cubicBezTo>
                    <a:pt x="112" y="1030"/>
                    <a:pt x="1021" y="121"/>
                    <a:pt x="2143" y="121"/>
                  </a:cubicBezTo>
                  <a:close/>
                  <a:moveTo>
                    <a:pt x="2143" y="1"/>
                  </a:moveTo>
                  <a:cubicBezTo>
                    <a:pt x="965" y="1"/>
                    <a:pt x="0" y="966"/>
                    <a:pt x="0" y="2144"/>
                  </a:cubicBezTo>
                  <a:cubicBezTo>
                    <a:pt x="0" y="3331"/>
                    <a:pt x="965" y="4287"/>
                    <a:pt x="2143" y="4287"/>
                  </a:cubicBezTo>
                  <a:cubicBezTo>
                    <a:pt x="3321" y="4287"/>
                    <a:pt x="4286" y="3331"/>
                    <a:pt x="4286" y="2144"/>
                  </a:cubicBezTo>
                  <a:cubicBezTo>
                    <a:pt x="4286" y="966"/>
                    <a:pt x="3321" y="1"/>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3">
              <a:extLst>
                <a:ext uri="{FF2B5EF4-FFF2-40B4-BE49-F238E27FC236}">
                  <a16:creationId xmlns:a16="http://schemas.microsoft.com/office/drawing/2014/main" id="{CCF8C384-267E-4B96-D8CF-D25DE43A21B6}"/>
                </a:ext>
              </a:extLst>
            </p:cNvPr>
            <p:cNvSpPr/>
            <p:nvPr/>
          </p:nvSpPr>
          <p:spPr>
            <a:xfrm>
              <a:off x="1065350" y="3040125"/>
              <a:ext cx="49200" cy="24700"/>
            </a:xfrm>
            <a:custGeom>
              <a:avLst/>
              <a:gdLst/>
              <a:ahLst/>
              <a:cxnLst/>
              <a:rect l="l" t="t" r="r" b="b"/>
              <a:pathLst>
                <a:path w="1968" h="988" extrusionOk="0">
                  <a:moveTo>
                    <a:pt x="984" y="0"/>
                  </a:moveTo>
                  <a:cubicBezTo>
                    <a:pt x="446" y="0"/>
                    <a:pt x="1" y="446"/>
                    <a:pt x="1" y="984"/>
                  </a:cubicBezTo>
                  <a:cubicBezTo>
                    <a:pt x="1" y="984"/>
                    <a:pt x="875" y="988"/>
                    <a:pt x="1458" y="988"/>
                  </a:cubicBezTo>
                  <a:cubicBezTo>
                    <a:pt x="1749" y="988"/>
                    <a:pt x="1968" y="987"/>
                    <a:pt x="1968" y="984"/>
                  </a:cubicBezTo>
                  <a:cubicBezTo>
                    <a:pt x="1968" y="446"/>
                    <a:pt x="1532"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3">
              <a:extLst>
                <a:ext uri="{FF2B5EF4-FFF2-40B4-BE49-F238E27FC236}">
                  <a16:creationId xmlns:a16="http://schemas.microsoft.com/office/drawing/2014/main" id="{290A7018-BCD2-3FEC-C1FB-7DB58D0D1D08}"/>
                </a:ext>
              </a:extLst>
            </p:cNvPr>
            <p:cNvSpPr/>
            <p:nvPr/>
          </p:nvSpPr>
          <p:spPr>
            <a:xfrm>
              <a:off x="1063975" y="3038725"/>
              <a:ext cx="51975" cy="27625"/>
            </a:xfrm>
            <a:custGeom>
              <a:avLst/>
              <a:gdLst/>
              <a:ahLst/>
              <a:cxnLst/>
              <a:rect l="l" t="t" r="r" b="b"/>
              <a:pathLst>
                <a:path w="2079" h="1105" extrusionOk="0">
                  <a:moveTo>
                    <a:pt x="1039" y="112"/>
                  </a:moveTo>
                  <a:cubicBezTo>
                    <a:pt x="1531" y="112"/>
                    <a:pt x="1939" y="502"/>
                    <a:pt x="1967" y="984"/>
                  </a:cubicBezTo>
                  <a:lnTo>
                    <a:pt x="121" y="984"/>
                  </a:lnTo>
                  <a:cubicBezTo>
                    <a:pt x="149" y="502"/>
                    <a:pt x="548" y="121"/>
                    <a:pt x="1039" y="112"/>
                  </a:cubicBezTo>
                  <a:close/>
                  <a:moveTo>
                    <a:pt x="1039" y="1"/>
                  </a:moveTo>
                  <a:cubicBezTo>
                    <a:pt x="464" y="1"/>
                    <a:pt x="0" y="465"/>
                    <a:pt x="0" y="1040"/>
                  </a:cubicBezTo>
                  <a:cubicBezTo>
                    <a:pt x="0" y="1095"/>
                    <a:pt x="0" y="1095"/>
                    <a:pt x="408" y="1105"/>
                  </a:cubicBezTo>
                  <a:lnTo>
                    <a:pt x="1151" y="1105"/>
                  </a:lnTo>
                  <a:cubicBezTo>
                    <a:pt x="2078" y="1105"/>
                    <a:pt x="2078" y="1105"/>
                    <a:pt x="2078" y="1040"/>
                  </a:cubicBezTo>
                  <a:cubicBezTo>
                    <a:pt x="2078" y="465"/>
                    <a:pt x="1614"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3">
              <a:extLst>
                <a:ext uri="{FF2B5EF4-FFF2-40B4-BE49-F238E27FC236}">
                  <a16:creationId xmlns:a16="http://schemas.microsoft.com/office/drawing/2014/main" id="{1F2E59E5-CDCD-8834-58F4-5BA6C99CD5B3}"/>
                </a:ext>
              </a:extLst>
            </p:cNvPr>
            <p:cNvSpPr/>
            <p:nvPr/>
          </p:nvSpPr>
          <p:spPr>
            <a:xfrm>
              <a:off x="1076250" y="3008825"/>
              <a:ext cx="27875" cy="28075"/>
            </a:xfrm>
            <a:custGeom>
              <a:avLst/>
              <a:gdLst/>
              <a:ahLst/>
              <a:cxnLst/>
              <a:rect l="l" t="t" r="r" b="b"/>
              <a:pathLst>
                <a:path w="1115" h="1123" extrusionOk="0">
                  <a:moveTo>
                    <a:pt x="558" y="0"/>
                  </a:moveTo>
                  <a:cubicBezTo>
                    <a:pt x="251" y="0"/>
                    <a:pt x="1" y="250"/>
                    <a:pt x="1" y="566"/>
                  </a:cubicBezTo>
                  <a:cubicBezTo>
                    <a:pt x="1" y="872"/>
                    <a:pt x="251" y="1122"/>
                    <a:pt x="558" y="1122"/>
                  </a:cubicBezTo>
                  <a:cubicBezTo>
                    <a:pt x="864" y="1122"/>
                    <a:pt x="1114" y="872"/>
                    <a:pt x="1114" y="566"/>
                  </a:cubicBezTo>
                  <a:cubicBezTo>
                    <a:pt x="1114" y="250"/>
                    <a:pt x="864"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3">
              <a:extLst>
                <a:ext uri="{FF2B5EF4-FFF2-40B4-BE49-F238E27FC236}">
                  <a16:creationId xmlns:a16="http://schemas.microsoft.com/office/drawing/2014/main" id="{DC256F35-1190-9CCD-FD93-46847560F423}"/>
                </a:ext>
              </a:extLst>
            </p:cNvPr>
            <p:cNvSpPr/>
            <p:nvPr/>
          </p:nvSpPr>
          <p:spPr>
            <a:xfrm>
              <a:off x="1074875" y="3007425"/>
              <a:ext cx="30625" cy="30875"/>
            </a:xfrm>
            <a:custGeom>
              <a:avLst/>
              <a:gdLst/>
              <a:ahLst/>
              <a:cxnLst/>
              <a:rect l="l" t="t" r="r" b="b"/>
              <a:pathLst>
                <a:path w="1225" h="1235" extrusionOk="0">
                  <a:moveTo>
                    <a:pt x="613" y="121"/>
                  </a:moveTo>
                  <a:cubicBezTo>
                    <a:pt x="891" y="121"/>
                    <a:pt x="1114" y="344"/>
                    <a:pt x="1114" y="622"/>
                  </a:cubicBezTo>
                  <a:cubicBezTo>
                    <a:pt x="1114" y="891"/>
                    <a:pt x="891" y="1114"/>
                    <a:pt x="613" y="1114"/>
                  </a:cubicBezTo>
                  <a:cubicBezTo>
                    <a:pt x="334" y="1114"/>
                    <a:pt x="112" y="891"/>
                    <a:pt x="112" y="622"/>
                  </a:cubicBezTo>
                  <a:cubicBezTo>
                    <a:pt x="112" y="344"/>
                    <a:pt x="334" y="121"/>
                    <a:pt x="613" y="121"/>
                  </a:cubicBezTo>
                  <a:close/>
                  <a:moveTo>
                    <a:pt x="613" y="0"/>
                  </a:moveTo>
                  <a:cubicBezTo>
                    <a:pt x="269" y="0"/>
                    <a:pt x="0" y="279"/>
                    <a:pt x="0" y="622"/>
                  </a:cubicBezTo>
                  <a:cubicBezTo>
                    <a:pt x="0" y="956"/>
                    <a:pt x="269" y="1234"/>
                    <a:pt x="613" y="1234"/>
                  </a:cubicBezTo>
                  <a:cubicBezTo>
                    <a:pt x="956" y="1234"/>
                    <a:pt x="1225" y="956"/>
                    <a:pt x="1225" y="622"/>
                  </a:cubicBezTo>
                  <a:cubicBezTo>
                    <a:pt x="1225" y="279"/>
                    <a:pt x="956"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3">
              <a:extLst>
                <a:ext uri="{FF2B5EF4-FFF2-40B4-BE49-F238E27FC236}">
                  <a16:creationId xmlns:a16="http://schemas.microsoft.com/office/drawing/2014/main" id="{2C29622C-9584-0B8F-75E9-828C2FB74B2B}"/>
                </a:ext>
              </a:extLst>
            </p:cNvPr>
            <p:cNvSpPr/>
            <p:nvPr/>
          </p:nvSpPr>
          <p:spPr>
            <a:xfrm>
              <a:off x="1418350" y="2437150"/>
              <a:ext cx="234950" cy="153550"/>
            </a:xfrm>
            <a:custGeom>
              <a:avLst/>
              <a:gdLst/>
              <a:ahLst/>
              <a:cxnLst/>
              <a:rect l="l" t="t" r="r" b="b"/>
              <a:pathLst>
                <a:path w="9398" h="6142" extrusionOk="0">
                  <a:moveTo>
                    <a:pt x="0" y="0"/>
                  </a:moveTo>
                  <a:lnTo>
                    <a:pt x="0" y="6141"/>
                  </a:lnTo>
                  <a:lnTo>
                    <a:pt x="9397" y="6141"/>
                  </a:lnTo>
                  <a:lnTo>
                    <a:pt x="93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3">
              <a:extLst>
                <a:ext uri="{FF2B5EF4-FFF2-40B4-BE49-F238E27FC236}">
                  <a16:creationId xmlns:a16="http://schemas.microsoft.com/office/drawing/2014/main" id="{7DFA03F2-A1DC-09BE-F12C-FB26D2D0891B}"/>
                </a:ext>
              </a:extLst>
            </p:cNvPr>
            <p:cNvSpPr/>
            <p:nvPr/>
          </p:nvSpPr>
          <p:spPr>
            <a:xfrm>
              <a:off x="1416950" y="2435750"/>
              <a:ext cx="237975" cy="156575"/>
            </a:xfrm>
            <a:custGeom>
              <a:avLst/>
              <a:gdLst/>
              <a:ahLst/>
              <a:cxnLst/>
              <a:rect l="l" t="t" r="r" b="b"/>
              <a:pathLst>
                <a:path w="9519" h="6263" extrusionOk="0">
                  <a:moveTo>
                    <a:pt x="9398" y="112"/>
                  </a:moveTo>
                  <a:lnTo>
                    <a:pt x="9398" y="6142"/>
                  </a:lnTo>
                  <a:lnTo>
                    <a:pt x="112" y="6142"/>
                  </a:lnTo>
                  <a:lnTo>
                    <a:pt x="112" y="112"/>
                  </a:lnTo>
                  <a:close/>
                  <a:moveTo>
                    <a:pt x="56" y="0"/>
                  </a:moveTo>
                  <a:cubicBezTo>
                    <a:pt x="28" y="0"/>
                    <a:pt x="0" y="19"/>
                    <a:pt x="0" y="56"/>
                  </a:cubicBezTo>
                  <a:lnTo>
                    <a:pt x="0" y="6197"/>
                  </a:lnTo>
                  <a:cubicBezTo>
                    <a:pt x="0" y="6234"/>
                    <a:pt x="28" y="6262"/>
                    <a:pt x="56" y="6262"/>
                  </a:cubicBezTo>
                  <a:lnTo>
                    <a:pt x="9463" y="6262"/>
                  </a:lnTo>
                  <a:cubicBezTo>
                    <a:pt x="9490" y="6262"/>
                    <a:pt x="9518" y="6234"/>
                    <a:pt x="9518" y="6197"/>
                  </a:cubicBezTo>
                  <a:lnTo>
                    <a:pt x="9518" y="56"/>
                  </a:lnTo>
                  <a:cubicBezTo>
                    <a:pt x="9518" y="19"/>
                    <a:pt x="9490"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3">
              <a:extLst>
                <a:ext uri="{FF2B5EF4-FFF2-40B4-BE49-F238E27FC236}">
                  <a16:creationId xmlns:a16="http://schemas.microsoft.com/office/drawing/2014/main" id="{B748B939-09FB-27A7-4C58-A358B369EC16}"/>
                </a:ext>
              </a:extLst>
            </p:cNvPr>
            <p:cNvSpPr/>
            <p:nvPr/>
          </p:nvSpPr>
          <p:spPr>
            <a:xfrm>
              <a:off x="1410675" y="2356900"/>
              <a:ext cx="295975" cy="86050"/>
            </a:xfrm>
            <a:custGeom>
              <a:avLst/>
              <a:gdLst/>
              <a:ahLst/>
              <a:cxnLst/>
              <a:rect l="l" t="t" r="r" b="b"/>
              <a:pathLst>
                <a:path w="11839" h="3442" extrusionOk="0">
                  <a:moveTo>
                    <a:pt x="567" y="0"/>
                  </a:moveTo>
                  <a:cubicBezTo>
                    <a:pt x="251" y="0"/>
                    <a:pt x="1" y="260"/>
                    <a:pt x="1" y="576"/>
                  </a:cubicBezTo>
                  <a:lnTo>
                    <a:pt x="1" y="2867"/>
                  </a:lnTo>
                  <a:cubicBezTo>
                    <a:pt x="1" y="3182"/>
                    <a:pt x="251" y="3442"/>
                    <a:pt x="567" y="3442"/>
                  </a:cubicBezTo>
                  <a:lnTo>
                    <a:pt x="11263" y="3442"/>
                  </a:lnTo>
                  <a:cubicBezTo>
                    <a:pt x="11578" y="3442"/>
                    <a:pt x="11838" y="3182"/>
                    <a:pt x="11838" y="2867"/>
                  </a:cubicBezTo>
                  <a:lnTo>
                    <a:pt x="11838" y="576"/>
                  </a:lnTo>
                  <a:cubicBezTo>
                    <a:pt x="11838" y="260"/>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3">
              <a:extLst>
                <a:ext uri="{FF2B5EF4-FFF2-40B4-BE49-F238E27FC236}">
                  <a16:creationId xmlns:a16="http://schemas.microsoft.com/office/drawing/2014/main" id="{940464B6-2E1B-EC24-24BC-F32110D2A1DC}"/>
                </a:ext>
              </a:extLst>
            </p:cNvPr>
            <p:cNvSpPr/>
            <p:nvPr/>
          </p:nvSpPr>
          <p:spPr>
            <a:xfrm>
              <a:off x="1409075" y="2355500"/>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10"/>
                    <a:pt x="11614" y="3442"/>
                    <a:pt x="11327" y="3442"/>
                  </a:cubicBezTo>
                  <a:lnTo>
                    <a:pt x="631" y="3442"/>
                  </a:lnTo>
                  <a:cubicBezTo>
                    <a:pt x="353" y="3442"/>
                    <a:pt x="121" y="3210"/>
                    <a:pt x="121" y="2923"/>
                  </a:cubicBezTo>
                  <a:lnTo>
                    <a:pt x="121" y="632"/>
                  </a:lnTo>
                  <a:cubicBezTo>
                    <a:pt x="121" y="344"/>
                    <a:pt x="353" y="112"/>
                    <a:pt x="631" y="112"/>
                  </a:cubicBezTo>
                  <a:close/>
                  <a:moveTo>
                    <a:pt x="631" y="1"/>
                  </a:moveTo>
                  <a:cubicBezTo>
                    <a:pt x="288" y="1"/>
                    <a:pt x="0" y="279"/>
                    <a:pt x="0" y="632"/>
                  </a:cubicBezTo>
                  <a:lnTo>
                    <a:pt x="0" y="2923"/>
                  </a:lnTo>
                  <a:cubicBezTo>
                    <a:pt x="0" y="3275"/>
                    <a:pt x="288" y="3554"/>
                    <a:pt x="631" y="3554"/>
                  </a:cubicBezTo>
                  <a:lnTo>
                    <a:pt x="11327" y="3554"/>
                  </a:lnTo>
                  <a:cubicBezTo>
                    <a:pt x="11670" y="3554"/>
                    <a:pt x="11958" y="3275"/>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3">
              <a:extLst>
                <a:ext uri="{FF2B5EF4-FFF2-40B4-BE49-F238E27FC236}">
                  <a16:creationId xmlns:a16="http://schemas.microsoft.com/office/drawing/2014/main" id="{5F0D4956-C4A8-02AE-0D12-C398EC90C445}"/>
                </a:ext>
              </a:extLst>
            </p:cNvPr>
            <p:cNvSpPr/>
            <p:nvPr/>
          </p:nvSpPr>
          <p:spPr>
            <a:xfrm>
              <a:off x="1410675" y="2450825"/>
              <a:ext cx="295975" cy="86075"/>
            </a:xfrm>
            <a:custGeom>
              <a:avLst/>
              <a:gdLst/>
              <a:ahLst/>
              <a:cxnLst/>
              <a:rect l="l" t="t" r="r" b="b"/>
              <a:pathLst>
                <a:path w="11839" h="3443" extrusionOk="0">
                  <a:moveTo>
                    <a:pt x="567" y="0"/>
                  </a:moveTo>
                  <a:cubicBezTo>
                    <a:pt x="251" y="0"/>
                    <a:pt x="1" y="251"/>
                    <a:pt x="1" y="576"/>
                  </a:cubicBezTo>
                  <a:lnTo>
                    <a:pt x="1" y="2867"/>
                  </a:lnTo>
                  <a:cubicBezTo>
                    <a:pt x="1" y="3182"/>
                    <a:pt x="251" y="3442"/>
                    <a:pt x="567" y="3442"/>
                  </a:cubicBezTo>
                  <a:lnTo>
                    <a:pt x="11263" y="3442"/>
                  </a:lnTo>
                  <a:cubicBezTo>
                    <a:pt x="11578" y="3442"/>
                    <a:pt x="11838" y="3182"/>
                    <a:pt x="11838" y="2867"/>
                  </a:cubicBezTo>
                  <a:lnTo>
                    <a:pt x="11838" y="576"/>
                  </a:lnTo>
                  <a:cubicBezTo>
                    <a:pt x="11838" y="251"/>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3">
              <a:extLst>
                <a:ext uri="{FF2B5EF4-FFF2-40B4-BE49-F238E27FC236}">
                  <a16:creationId xmlns:a16="http://schemas.microsoft.com/office/drawing/2014/main" id="{BF499A59-13E9-6FC2-FE95-41FBC2481606}"/>
                </a:ext>
              </a:extLst>
            </p:cNvPr>
            <p:cNvSpPr/>
            <p:nvPr/>
          </p:nvSpPr>
          <p:spPr>
            <a:xfrm>
              <a:off x="1409075" y="2449425"/>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01"/>
                    <a:pt x="11614" y="3433"/>
                    <a:pt x="11327" y="3433"/>
                  </a:cubicBezTo>
                  <a:lnTo>
                    <a:pt x="631" y="3433"/>
                  </a:lnTo>
                  <a:cubicBezTo>
                    <a:pt x="353" y="3433"/>
                    <a:pt x="121" y="3210"/>
                    <a:pt x="121" y="2923"/>
                  </a:cubicBezTo>
                  <a:lnTo>
                    <a:pt x="121" y="632"/>
                  </a:lnTo>
                  <a:cubicBezTo>
                    <a:pt x="121" y="344"/>
                    <a:pt x="353" y="112"/>
                    <a:pt x="631" y="112"/>
                  </a:cubicBezTo>
                  <a:close/>
                  <a:moveTo>
                    <a:pt x="631" y="1"/>
                  </a:moveTo>
                  <a:cubicBezTo>
                    <a:pt x="288" y="1"/>
                    <a:pt x="0" y="279"/>
                    <a:pt x="0" y="632"/>
                  </a:cubicBezTo>
                  <a:lnTo>
                    <a:pt x="0" y="2923"/>
                  </a:lnTo>
                  <a:cubicBezTo>
                    <a:pt x="0" y="3266"/>
                    <a:pt x="288" y="3554"/>
                    <a:pt x="631" y="3554"/>
                  </a:cubicBezTo>
                  <a:lnTo>
                    <a:pt x="11327" y="3554"/>
                  </a:lnTo>
                  <a:cubicBezTo>
                    <a:pt x="11670" y="3554"/>
                    <a:pt x="11958" y="3266"/>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3">
              <a:extLst>
                <a:ext uri="{FF2B5EF4-FFF2-40B4-BE49-F238E27FC236}">
                  <a16:creationId xmlns:a16="http://schemas.microsoft.com/office/drawing/2014/main" id="{B75FF08C-5029-D968-CE19-C66AADF0A907}"/>
                </a:ext>
              </a:extLst>
            </p:cNvPr>
            <p:cNvSpPr/>
            <p:nvPr/>
          </p:nvSpPr>
          <p:spPr>
            <a:xfrm>
              <a:off x="1410675" y="2546825"/>
              <a:ext cx="295975" cy="85850"/>
            </a:xfrm>
            <a:custGeom>
              <a:avLst/>
              <a:gdLst/>
              <a:ahLst/>
              <a:cxnLst/>
              <a:rect l="l" t="t" r="r" b="b"/>
              <a:pathLst>
                <a:path w="11839" h="3434" extrusionOk="0">
                  <a:moveTo>
                    <a:pt x="567" y="1"/>
                  </a:moveTo>
                  <a:cubicBezTo>
                    <a:pt x="251" y="1"/>
                    <a:pt x="1" y="251"/>
                    <a:pt x="1" y="567"/>
                  </a:cubicBezTo>
                  <a:lnTo>
                    <a:pt x="1" y="2867"/>
                  </a:lnTo>
                  <a:cubicBezTo>
                    <a:pt x="1" y="3183"/>
                    <a:pt x="251" y="3433"/>
                    <a:pt x="567" y="3433"/>
                  </a:cubicBezTo>
                  <a:lnTo>
                    <a:pt x="11263" y="3433"/>
                  </a:lnTo>
                  <a:cubicBezTo>
                    <a:pt x="11578" y="3433"/>
                    <a:pt x="11838" y="3183"/>
                    <a:pt x="11838" y="2867"/>
                  </a:cubicBezTo>
                  <a:lnTo>
                    <a:pt x="11838" y="567"/>
                  </a:lnTo>
                  <a:cubicBezTo>
                    <a:pt x="11838" y="251"/>
                    <a:pt x="11578" y="1"/>
                    <a:pt x="1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3">
              <a:extLst>
                <a:ext uri="{FF2B5EF4-FFF2-40B4-BE49-F238E27FC236}">
                  <a16:creationId xmlns:a16="http://schemas.microsoft.com/office/drawing/2014/main" id="{1BCA6847-3731-8FAB-560A-D1428A346DA3}"/>
                </a:ext>
              </a:extLst>
            </p:cNvPr>
            <p:cNvSpPr/>
            <p:nvPr/>
          </p:nvSpPr>
          <p:spPr>
            <a:xfrm>
              <a:off x="1409075" y="2545225"/>
              <a:ext cx="298950" cy="89075"/>
            </a:xfrm>
            <a:custGeom>
              <a:avLst/>
              <a:gdLst/>
              <a:ahLst/>
              <a:cxnLst/>
              <a:rect l="l" t="t" r="r" b="b"/>
              <a:pathLst>
                <a:path w="11958" h="3563" extrusionOk="0">
                  <a:moveTo>
                    <a:pt x="11327" y="121"/>
                  </a:moveTo>
                  <a:cubicBezTo>
                    <a:pt x="11614" y="121"/>
                    <a:pt x="11837" y="353"/>
                    <a:pt x="11837" y="640"/>
                  </a:cubicBezTo>
                  <a:lnTo>
                    <a:pt x="11837" y="2931"/>
                  </a:lnTo>
                  <a:cubicBezTo>
                    <a:pt x="11837" y="3210"/>
                    <a:pt x="11614" y="3442"/>
                    <a:pt x="11327" y="3442"/>
                  </a:cubicBezTo>
                  <a:lnTo>
                    <a:pt x="631" y="3442"/>
                  </a:lnTo>
                  <a:cubicBezTo>
                    <a:pt x="353" y="3442"/>
                    <a:pt x="121" y="3210"/>
                    <a:pt x="121" y="2931"/>
                  </a:cubicBezTo>
                  <a:lnTo>
                    <a:pt x="121" y="640"/>
                  </a:lnTo>
                  <a:cubicBezTo>
                    <a:pt x="121" y="353"/>
                    <a:pt x="353" y="121"/>
                    <a:pt x="631" y="121"/>
                  </a:cubicBezTo>
                  <a:close/>
                  <a:moveTo>
                    <a:pt x="631" y="0"/>
                  </a:moveTo>
                  <a:cubicBezTo>
                    <a:pt x="288" y="0"/>
                    <a:pt x="0" y="288"/>
                    <a:pt x="0" y="631"/>
                  </a:cubicBezTo>
                  <a:lnTo>
                    <a:pt x="0" y="2931"/>
                  </a:lnTo>
                  <a:cubicBezTo>
                    <a:pt x="0" y="3275"/>
                    <a:pt x="288" y="3562"/>
                    <a:pt x="631" y="3562"/>
                  </a:cubicBezTo>
                  <a:lnTo>
                    <a:pt x="11327" y="3562"/>
                  </a:lnTo>
                  <a:cubicBezTo>
                    <a:pt x="11670" y="3562"/>
                    <a:pt x="11958" y="3275"/>
                    <a:pt x="11958" y="2931"/>
                  </a:cubicBezTo>
                  <a:lnTo>
                    <a:pt x="11958" y="631"/>
                  </a:lnTo>
                  <a:cubicBezTo>
                    <a:pt x="11958" y="288"/>
                    <a:pt x="11670" y="0"/>
                    <a:pt x="1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3">
              <a:extLst>
                <a:ext uri="{FF2B5EF4-FFF2-40B4-BE49-F238E27FC236}">
                  <a16:creationId xmlns:a16="http://schemas.microsoft.com/office/drawing/2014/main" id="{BA581199-8219-6ED0-03AD-BDF78E318055}"/>
                </a:ext>
              </a:extLst>
            </p:cNvPr>
            <p:cNvSpPr/>
            <p:nvPr/>
          </p:nvSpPr>
          <p:spPr>
            <a:xfrm>
              <a:off x="1458000" y="2356900"/>
              <a:ext cx="262100" cy="86050"/>
            </a:xfrm>
            <a:custGeom>
              <a:avLst/>
              <a:gdLst/>
              <a:ahLst/>
              <a:cxnLst/>
              <a:rect l="l" t="t" r="r" b="b"/>
              <a:pathLst>
                <a:path w="10484" h="3442" extrusionOk="0">
                  <a:moveTo>
                    <a:pt x="538" y="0"/>
                  </a:moveTo>
                  <a:cubicBezTo>
                    <a:pt x="242" y="0"/>
                    <a:pt x="0" y="242"/>
                    <a:pt x="0" y="538"/>
                  </a:cubicBezTo>
                  <a:lnTo>
                    <a:pt x="0" y="2904"/>
                  </a:lnTo>
                  <a:cubicBezTo>
                    <a:pt x="0" y="3201"/>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3">
              <a:extLst>
                <a:ext uri="{FF2B5EF4-FFF2-40B4-BE49-F238E27FC236}">
                  <a16:creationId xmlns:a16="http://schemas.microsoft.com/office/drawing/2014/main" id="{E7423C91-C82C-0056-87D7-EE43B01F5944}"/>
                </a:ext>
              </a:extLst>
            </p:cNvPr>
            <p:cNvSpPr/>
            <p:nvPr/>
          </p:nvSpPr>
          <p:spPr>
            <a:xfrm>
              <a:off x="1456600" y="2355500"/>
              <a:ext cx="264875" cy="88850"/>
            </a:xfrm>
            <a:custGeom>
              <a:avLst/>
              <a:gdLst/>
              <a:ahLst/>
              <a:cxnLst/>
              <a:rect l="l" t="t" r="r" b="b"/>
              <a:pathLst>
                <a:path w="10595" h="3554" extrusionOk="0">
                  <a:moveTo>
                    <a:pt x="10001" y="112"/>
                  </a:moveTo>
                  <a:cubicBezTo>
                    <a:pt x="10261" y="112"/>
                    <a:pt x="10474" y="335"/>
                    <a:pt x="10474" y="594"/>
                  </a:cubicBezTo>
                  <a:lnTo>
                    <a:pt x="10474" y="2960"/>
                  </a:lnTo>
                  <a:cubicBezTo>
                    <a:pt x="10474" y="3220"/>
                    <a:pt x="10261" y="3433"/>
                    <a:pt x="10001" y="3433"/>
                  </a:cubicBezTo>
                  <a:lnTo>
                    <a:pt x="594" y="3433"/>
                  </a:lnTo>
                  <a:cubicBezTo>
                    <a:pt x="335" y="3433"/>
                    <a:pt x="112" y="3220"/>
                    <a:pt x="112" y="2960"/>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3">
              <a:extLst>
                <a:ext uri="{FF2B5EF4-FFF2-40B4-BE49-F238E27FC236}">
                  <a16:creationId xmlns:a16="http://schemas.microsoft.com/office/drawing/2014/main" id="{F329B806-EAF2-FDF3-8998-5DA165D72DF9}"/>
                </a:ext>
              </a:extLst>
            </p:cNvPr>
            <p:cNvSpPr/>
            <p:nvPr/>
          </p:nvSpPr>
          <p:spPr>
            <a:xfrm>
              <a:off x="1485375" y="2386825"/>
              <a:ext cx="26450" cy="26225"/>
            </a:xfrm>
            <a:custGeom>
              <a:avLst/>
              <a:gdLst/>
              <a:ahLst/>
              <a:cxnLst/>
              <a:rect l="l" t="t" r="r" b="b"/>
              <a:pathLst>
                <a:path w="1058" h="1049" extrusionOk="0">
                  <a:moveTo>
                    <a:pt x="529" y="0"/>
                  </a:moveTo>
                  <a:cubicBezTo>
                    <a:pt x="241" y="0"/>
                    <a:pt x="0" y="232"/>
                    <a:pt x="0" y="529"/>
                  </a:cubicBezTo>
                  <a:cubicBezTo>
                    <a:pt x="0" y="816"/>
                    <a:pt x="241" y="1048"/>
                    <a:pt x="529" y="1048"/>
                  </a:cubicBezTo>
                  <a:cubicBezTo>
                    <a:pt x="826" y="1048"/>
                    <a:pt x="1058" y="816"/>
                    <a:pt x="1058" y="529"/>
                  </a:cubicBezTo>
                  <a:cubicBezTo>
                    <a:pt x="1058" y="23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3">
              <a:extLst>
                <a:ext uri="{FF2B5EF4-FFF2-40B4-BE49-F238E27FC236}">
                  <a16:creationId xmlns:a16="http://schemas.microsoft.com/office/drawing/2014/main" id="{10D9525C-957F-D82C-6681-757188A03329}"/>
                </a:ext>
              </a:extLst>
            </p:cNvPr>
            <p:cNvSpPr/>
            <p:nvPr/>
          </p:nvSpPr>
          <p:spPr>
            <a:xfrm>
              <a:off x="1483975" y="2385200"/>
              <a:ext cx="29250" cy="29475"/>
            </a:xfrm>
            <a:custGeom>
              <a:avLst/>
              <a:gdLst/>
              <a:ahLst/>
              <a:cxnLst/>
              <a:rect l="l" t="t" r="r" b="b"/>
              <a:pathLst>
                <a:path w="1170" h="1179" extrusionOk="0">
                  <a:moveTo>
                    <a:pt x="585" y="121"/>
                  </a:moveTo>
                  <a:cubicBezTo>
                    <a:pt x="845" y="121"/>
                    <a:pt x="1058" y="334"/>
                    <a:pt x="1058" y="585"/>
                  </a:cubicBezTo>
                  <a:cubicBezTo>
                    <a:pt x="1058" y="844"/>
                    <a:pt x="845" y="1058"/>
                    <a:pt x="585" y="1058"/>
                  </a:cubicBezTo>
                  <a:cubicBezTo>
                    <a:pt x="325" y="1058"/>
                    <a:pt x="121" y="844"/>
                    <a:pt x="121" y="585"/>
                  </a:cubicBezTo>
                  <a:cubicBezTo>
                    <a:pt x="121" y="334"/>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3">
              <a:extLst>
                <a:ext uri="{FF2B5EF4-FFF2-40B4-BE49-F238E27FC236}">
                  <a16:creationId xmlns:a16="http://schemas.microsoft.com/office/drawing/2014/main" id="{E1808BAE-882D-97DD-99D8-58F4264BCDCD}"/>
                </a:ext>
              </a:extLst>
            </p:cNvPr>
            <p:cNvSpPr/>
            <p:nvPr/>
          </p:nvSpPr>
          <p:spPr>
            <a:xfrm>
              <a:off x="1539400" y="2382875"/>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3">
              <a:extLst>
                <a:ext uri="{FF2B5EF4-FFF2-40B4-BE49-F238E27FC236}">
                  <a16:creationId xmlns:a16="http://schemas.microsoft.com/office/drawing/2014/main" id="{7B6EE317-B0CB-6163-C014-0981F52FEF2B}"/>
                </a:ext>
              </a:extLst>
            </p:cNvPr>
            <p:cNvSpPr/>
            <p:nvPr/>
          </p:nvSpPr>
          <p:spPr>
            <a:xfrm>
              <a:off x="1537775" y="2381250"/>
              <a:ext cx="158425" cy="37125"/>
            </a:xfrm>
            <a:custGeom>
              <a:avLst/>
              <a:gdLst/>
              <a:ahLst/>
              <a:cxnLst/>
              <a:rect l="l" t="t" r="r" b="b"/>
              <a:pathLst>
                <a:path w="6337" h="1485" extrusionOk="0">
                  <a:moveTo>
                    <a:pt x="6207" y="121"/>
                  </a:moveTo>
                  <a:cubicBezTo>
                    <a:pt x="6207" y="121"/>
                    <a:pt x="6216" y="130"/>
                    <a:pt x="6216" y="130"/>
                  </a:cubicBezTo>
                  <a:lnTo>
                    <a:pt x="6216" y="1364"/>
                  </a:lnTo>
                  <a:cubicBezTo>
                    <a:pt x="6216" y="1364"/>
                    <a:pt x="6207" y="1373"/>
                    <a:pt x="6207" y="1373"/>
                  </a:cubicBezTo>
                  <a:lnTo>
                    <a:pt x="130" y="1373"/>
                  </a:lnTo>
                  <a:cubicBezTo>
                    <a:pt x="121" y="1373"/>
                    <a:pt x="121" y="1364"/>
                    <a:pt x="121" y="1364"/>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3">
              <a:extLst>
                <a:ext uri="{FF2B5EF4-FFF2-40B4-BE49-F238E27FC236}">
                  <a16:creationId xmlns:a16="http://schemas.microsoft.com/office/drawing/2014/main" id="{9340AF0E-6E3D-97F2-CECB-BD0D1E3AEE41}"/>
                </a:ext>
              </a:extLst>
            </p:cNvPr>
            <p:cNvSpPr/>
            <p:nvPr/>
          </p:nvSpPr>
          <p:spPr>
            <a:xfrm>
              <a:off x="1552850" y="2392600"/>
              <a:ext cx="54300" cy="3050"/>
            </a:xfrm>
            <a:custGeom>
              <a:avLst/>
              <a:gdLst/>
              <a:ahLst/>
              <a:cxnLst/>
              <a:rect l="l" t="t" r="r" b="b"/>
              <a:pathLst>
                <a:path w="2172" h="122" extrusionOk="0">
                  <a:moveTo>
                    <a:pt x="56" y="1"/>
                  </a:moveTo>
                  <a:cubicBezTo>
                    <a:pt x="28" y="1"/>
                    <a:pt x="1" y="29"/>
                    <a:pt x="1" y="66"/>
                  </a:cubicBezTo>
                  <a:cubicBezTo>
                    <a:pt x="1" y="94"/>
                    <a:pt x="28" y="122"/>
                    <a:pt x="56" y="122"/>
                  </a:cubicBezTo>
                  <a:lnTo>
                    <a:pt x="2106" y="122"/>
                  </a:lnTo>
                  <a:cubicBezTo>
                    <a:pt x="2143" y="122"/>
                    <a:pt x="2171" y="94"/>
                    <a:pt x="2171" y="66"/>
                  </a:cubicBezTo>
                  <a:cubicBezTo>
                    <a:pt x="2171" y="29"/>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3">
              <a:extLst>
                <a:ext uri="{FF2B5EF4-FFF2-40B4-BE49-F238E27FC236}">
                  <a16:creationId xmlns:a16="http://schemas.microsoft.com/office/drawing/2014/main" id="{7290F9CE-85BE-F830-A540-05B7286D4A08}"/>
                </a:ext>
              </a:extLst>
            </p:cNvPr>
            <p:cNvSpPr/>
            <p:nvPr/>
          </p:nvSpPr>
          <p:spPr>
            <a:xfrm>
              <a:off x="1614300" y="2392600"/>
              <a:ext cx="33675" cy="3050"/>
            </a:xfrm>
            <a:custGeom>
              <a:avLst/>
              <a:gdLst/>
              <a:ahLst/>
              <a:cxnLst/>
              <a:rect l="l" t="t" r="r" b="b"/>
              <a:pathLst>
                <a:path w="1347" h="122" extrusionOk="0">
                  <a:moveTo>
                    <a:pt x="57" y="1"/>
                  </a:moveTo>
                  <a:cubicBezTo>
                    <a:pt x="29" y="1"/>
                    <a:pt x="1" y="29"/>
                    <a:pt x="1" y="66"/>
                  </a:cubicBezTo>
                  <a:cubicBezTo>
                    <a:pt x="1" y="94"/>
                    <a:pt x="29" y="122"/>
                    <a:pt x="57" y="122"/>
                  </a:cubicBezTo>
                  <a:lnTo>
                    <a:pt x="1290" y="122"/>
                  </a:lnTo>
                  <a:cubicBezTo>
                    <a:pt x="1318" y="122"/>
                    <a:pt x="1346" y="94"/>
                    <a:pt x="1346" y="6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3">
              <a:extLst>
                <a:ext uri="{FF2B5EF4-FFF2-40B4-BE49-F238E27FC236}">
                  <a16:creationId xmlns:a16="http://schemas.microsoft.com/office/drawing/2014/main" id="{575B0182-CE4B-D1F8-9E81-CB9802C21594}"/>
                </a:ext>
              </a:extLst>
            </p:cNvPr>
            <p:cNvSpPr/>
            <p:nvPr/>
          </p:nvSpPr>
          <p:spPr>
            <a:xfrm>
              <a:off x="1557025" y="2403750"/>
              <a:ext cx="33650" cy="3025"/>
            </a:xfrm>
            <a:custGeom>
              <a:avLst/>
              <a:gdLst/>
              <a:ahLst/>
              <a:cxnLst/>
              <a:rect l="l" t="t" r="r" b="b"/>
              <a:pathLst>
                <a:path w="1346" h="121" extrusionOk="0">
                  <a:moveTo>
                    <a:pt x="56" y="0"/>
                  </a:moveTo>
                  <a:cubicBezTo>
                    <a:pt x="28" y="0"/>
                    <a:pt x="1" y="28"/>
                    <a:pt x="1" y="65"/>
                  </a:cubicBezTo>
                  <a:cubicBezTo>
                    <a:pt x="1" y="93"/>
                    <a:pt x="28" y="121"/>
                    <a:pt x="56" y="121"/>
                  </a:cubicBezTo>
                  <a:lnTo>
                    <a:pt x="1290" y="121"/>
                  </a:lnTo>
                  <a:cubicBezTo>
                    <a:pt x="1318" y="121"/>
                    <a:pt x="1346" y="93"/>
                    <a:pt x="1346" y="65"/>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3">
              <a:extLst>
                <a:ext uri="{FF2B5EF4-FFF2-40B4-BE49-F238E27FC236}">
                  <a16:creationId xmlns:a16="http://schemas.microsoft.com/office/drawing/2014/main" id="{7BC55AA7-02B3-E668-92F8-71A84A4A423E}"/>
                </a:ext>
              </a:extLst>
            </p:cNvPr>
            <p:cNvSpPr/>
            <p:nvPr/>
          </p:nvSpPr>
          <p:spPr>
            <a:xfrm>
              <a:off x="1657450" y="2392600"/>
              <a:ext cx="20900" cy="3050"/>
            </a:xfrm>
            <a:custGeom>
              <a:avLst/>
              <a:gdLst/>
              <a:ahLst/>
              <a:cxnLst/>
              <a:rect l="l" t="t" r="r" b="b"/>
              <a:pathLst>
                <a:path w="836" h="122" extrusionOk="0">
                  <a:moveTo>
                    <a:pt x="56" y="1"/>
                  </a:moveTo>
                  <a:cubicBezTo>
                    <a:pt x="28" y="1"/>
                    <a:pt x="0" y="29"/>
                    <a:pt x="0" y="66"/>
                  </a:cubicBezTo>
                  <a:cubicBezTo>
                    <a:pt x="0" y="94"/>
                    <a:pt x="28" y="122"/>
                    <a:pt x="56" y="122"/>
                  </a:cubicBezTo>
                  <a:lnTo>
                    <a:pt x="780" y="122"/>
                  </a:lnTo>
                  <a:cubicBezTo>
                    <a:pt x="807" y="122"/>
                    <a:pt x="835" y="94"/>
                    <a:pt x="835" y="66"/>
                  </a:cubicBezTo>
                  <a:cubicBezTo>
                    <a:pt x="835" y="29"/>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3">
              <a:extLst>
                <a:ext uri="{FF2B5EF4-FFF2-40B4-BE49-F238E27FC236}">
                  <a16:creationId xmlns:a16="http://schemas.microsoft.com/office/drawing/2014/main" id="{F37399A8-49CC-28D8-34F8-4A1E37C8BBE7}"/>
                </a:ext>
              </a:extLst>
            </p:cNvPr>
            <p:cNvSpPr/>
            <p:nvPr/>
          </p:nvSpPr>
          <p:spPr>
            <a:xfrm>
              <a:off x="1612925" y="2404675"/>
              <a:ext cx="20900" cy="3025"/>
            </a:xfrm>
            <a:custGeom>
              <a:avLst/>
              <a:gdLst/>
              <a:ahLst/>
              <a:cxnLst/>
              <a:rect l="l" t="t" r="r" b="b"/>
              <a:pathLst>
                <a:path w="836" h="121" extrusionOk="0">
                  <a:moveTo>
                    <a:pt x="56" y="0"/>
                  </a:moveTo>
                  <a:cubicBezTo>
                    <a:pt x="28" y="0"/>
                    <a:pt x="0" y="28"/>
                    <a:pt x="0" y="65"/>
                  </a:cubicBezTo>
                  <a:cubicBezTo>
                    <a:pt x="0" y="93"/>
                    <a:pt x="28" y="121"/>
                    <a:pt x="56" y="121"/>
                  </a:cubicBezTo>
                  <a:lnTo>
                    <a:pt x="779" y="121"/>
                  </a:lnTo>
                  <a:cubicBezTo>
                    <a:pt x="807" y="121"/>
                    <a:pt x="835" y="93"/>
                    <a:pt x="835" y="65"/>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3">
              <a:extLst>
                <a:ext uri="{FF2B5EF4-FFF2-40B4-BE49-F238E27FC236}">
                  <a16:creationId xmlns:a16="http://schemas.microsoft.com/office/drawing/2014/main" id="{1375ED12-8196-864B-8CD6-088FFB0C063A}"/>
                </a:ext>
              </a:extLst>
            </p:cNvPr>
            <p:cNvSpPr/>
            <p:nvPr/>
          </p:nvSpPr>
          <p:spPr>
            <a:xfrm>
              <a:off x="1458000" y="2450825"/>
              <a:ext cx="262100" cy="86075"/>
            </a:xfrm>
            <a:custGeom>
              <a:avLst/>
              <a:gdLst/>
              <a:ahLst/>
              <a:cxnLst/>
              <a:rect l="l" t="t" r="r" b="b"/>
              <a:pathLst>
                <a:path w="10484" h="3443" extrusionOk="0">
                  <a:moveTo>
                    <a:pt x="538" y="0"/>
                  </a:moveTo>
                  <a:cubicBezTo>
                    <a:pt x="242" y="0"/>
                    <a:pt x="0" y="242"/>
                    <a:pt x="0" y="538"/>
                  </a:cubicBezTo>
                  <a:lnTo>
                    <a:pt x="0" y="2904"/>
                  </a:lnTo>
                  <a:cubicBezTo>
                    <a:pt x="0" y="3192"/>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3">
              <a:extLst>
                <a:ext uri="{FF2B5EF4-FFF2-40B4-BE49-F238E27FC236}">
                  <a16:creationId xmlns:a16="http://schemas.microsoft.com/office/drawing/2014/main" id="{D2A956A4-EDAB-28DC-C8BE-99BF45411654}"/>
                </a:ext>
              </a:extLst>
            </p:cNvPr>
            <p:cNvSpPr/>
            <p:nvPr/>
          </p:nvSpPr>
          <p:spPr>
            <a:xfrm>
              <a:off x="1456600" y="2449425"/>
              <a:ext cx="264875" cy="88850"/>
            </a:xfrm>
            <a:custGeom>
              <a:avLst/>
              <a:gdLst/>
              <a:ahLst/>
              <a:cxnLst/>
              <a:rect l="l" t="t" r="r" b="b"/>
              <a:pathLst>
                <a:path w="10595" h="3554" extrusionOk="0">
                  <a:moveTo>
                    <a:pt x="10001" y="112"/>
                  </a:moveTo>
                  <a:cubicBezTo>
                    <a:pt x="10261" y="112"/>
                    <a:pt x="10474" y="325"/>
                    <a:pt x="10474" y="594"/>
                  </a:cubicBezTo>
                  <a:lnTo>
                    <a:pt x="10474" y="2951"/>
                  </a:lnTo>
                  <a:cubicBezTo>
                    <a:pt x="10474" y="3220"/>
                    <a:pt x="10261" y="3433"/>
                    <a:pt x="10001" y="3433"/>
                  </a:cubicBezTo>
                  <a:lnTo>
                    <a:pt x="594" y="3433"/>
                  </a:lnTo>
                  <a:cubicBezTo>
                    <a:pt x="335" y="3433"/>
                    <a:pt x="112" y="3220"/>
                    <a:pt x="112" y="2951"/>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3">
              <a:extLst>
                <a:ext uri="{FF2B5EF4-FFF2-40B4-BE49-F238E27FC236}">
                  <a16:creationId xmlns:a16="http://schemas.microsoft.com/office/drawing/2014/main" id="{AD506840-4E35-BD54-BC93-9CE5356C1F55}"/>
                </a:ext>
              </a:extLst>
            </p:cNvPr>
            <p:cNvSpPr/>
            <p:nvPr/>
          </p:nvSpPr>
          <p:spPr>
            <a:xfrm>
              <a:off x="1485375" y="2480500"/>
              <a:ext cx="26450" cy="26475"/>
            </a:xfrm>
            <a:custGeom>
              <a:avLst/>
              <a:gdLst/>
              <a:ahLst/>
              <a:cxnLst/>
              <a:rect l="l" t="t" r="r" b="b"/>
              <a:pathLst>
                <a:path w="1058" h="1059" extrusionOk="0">
                  <a:moveTo>
                    <a:pt x="529" y="1"/>
                  </a:moveTo>
                  <a:cubicBezTo>
                    <a:pt x="241" y="1"/>
                    <a:pt x="0" y="242"/>
                    <a:pt x="0" y="530"/>
                  </a:cubicBezTo>
                  <a:cubicBezTo>
                    <a:pt x="0" y="826"/>
                    <a:pt x="241" y="1058"/>
                    <a:pt x="529" y="1058"/>
                  </a:cubicBezTo>
                  <a:cubicBezTo>
                    <a:pt x="826" y="1058"/>
                    <a:pt x="1058" y="826"/>
                    <a:pt x="1058" y="530"/>
                  </a:cubicBezTo>
                  <a:cubicBezTo>
                    <a:pt x="1058" y="242"/>
                    <a:pt x="826" y="1"/>
                    <a:pt x="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3">
              <a:extLst>
                <a:ext uri="{FF2B5EF4-FFF2-40B4-BE49-F238E27FC236}">
                  <a16:creationId xmlns:a16="http://schemas.microsoft.com/office/drawing/2014/main" id="{E341D392-E8F8-2E7D-F108-67FB7E832BF8}"/>
                </a:ext>
              </a:extLst>
            </p:cNvPr>
            <p:cNvSpPr/>
            <p:nvPr/>
          </p:nvSpPr>
          <p:spPr>
            <a:xfrm>
              <a:off x="1483975" y="2479125"/>
              <a:ext cx="29250" cy="29475"/>
            </a:xfrm>
            <a:custGeom>
              <a:avLst/>
              <a:gdLst/>
              <a:ahLst/>
              <a:cxnLst/>
              <a:rect l="l" t="t" r="r" b="b"/>
              <a:pathLst>
                <a:path w="1170" h="1179" extrusionOk="0">
                  <a:moveTo>
                    <a:pt x="585" y="121"/>
                  </a:moveTo>
                  <a:cubicBezTo>
                    <a:pt x="845" y="121"/>
                    <a:pt x="1058" y="325"/>
                    <a:pt x="1058" y="585"/>
                  </a:cubicBezTo>
                  <a:cubicBezTo>
                    <a:pt x="1058" y="844"/>
                    <a:pt x="845" y="1058"/>
                    <a:pt x="585" y="1058"/>
                  </a:cubicBezTo>
                  <a:cubicBezTo>
                    <a:pt x="325" y="1058"/>
                    <a:pt x="121" y="844"/>
                    <a:pt x="121" y="585"/>
                  </a:cubicBezTo>
                  <a:cubicBezTo>
                    <a:pt x="121" y="325"/>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3">
              <a:extLst>
                <a:ext uri="{FF2B5EF4-FFF2-40B4-BE49-F238E27FC236}">
                  <a16:creationId xmlns:a16="http://schemas.microsoft.com/office/drawing/2014/main" id="{AD535AF6-E436-6BDF-923E-6855EFB4B699}"/>
                </a:ext>
              </a:extLst>
            </p:cNvPr>
            <p:cNvSpPr/>
            <p:nvPr/>
          </p:nvSpPr>
          <p:spPr>
            <a:xfrm>
              <a:off x="1539400" y="2476800"/>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3">
              <a:extLst>
                <a:ext uri="{FF2B5EF4-FFF2-40B4-BE49-F238E27FC236}">
                  <a16:creationId xmlns:a16="http://schemas.microsoft.com/office/drawing/2014/main" id="{4D9E73EF-0814-BD98-F824-495EED850593}"/>
                </a:ext>
              </a:extLst>
            </p:cNvPr>
            <p:cNvSpPr/>
            <p:nvPr/>
          </p:nvSpPr>
          <p:spPr>
            <a:xfrm>
              <a:off x="1537775" y="2475175"/>
              <a:ext cx="158425" cy="37125"/>
            </a:xfrm>
            <a:custGeom>
              <a:avLst/>
              <a:gdLst/>
              <a:ahLst/>
              <a:cxnLst/>
              <a:rect l="l" t="t" r="r" b="b"/>
              <a:pathLst>
                <a:path w="6337" h="1485" extrusionOk="0">
                  <a:moveTo>
                    <a:pt x="6207" y="121"/>
                  </a:moveTo>
                  <a:cubicBezTo>
                    <a:pt x="6207" y="121"/>
                    <a:pt x="6216" y="130"/>
                    <a:pt x="6216" y="130"/>
                  </a:cubicBezTo>
                  <a:lnTo>
                    <a:pt x="6216" y="1355"/>
                  </a:lnTo>
                  <a:cubicBezTo>
                    <a:pt x="6216" y="1364"/>
                    <a:pt x="6207" y="1373"/>
                    <a:pt x="6207" y="1373"/>
                  </a:cubicBezTo>
                  <a:lnTo>
                    <a:pt x="130" y="1373"/>
                  </a:lnTo>
                  <a:cubicBezTo>
                    <a:pt x="121" y="1373"/>
                    <a:pt x="121" y="1364"/>
                    <a:pt x="121" y="1355"/>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3">
              <a:extLst>
                <a:ext uri="{FF2B5EF4-FFF2-40B4-BE49-F238E27FC236}">
                  <a16:creationId xmlns:a16="http://schemas.microsoft.com/office/drawing/2014/main" id="{526B7626-9550-5FC2-489F-83A68F975116}"/>
                </a:ext>
              </a:extLst>
            </p:cNvPr>
            <p:cNvSpPr/>
            <p:nvPr/>
          </p:nvSpPr>
          <p:spPr>
            <a:xfrm>
              <a:off x="1552850" y="2486550"/>
              <a:ext cx="54300" cy="3025"/>
            </a:xfrm>
            <a:custGeom>
              <a:avLst/>
              <a:gdLst/>
              <a:ahLst/>
              <a:cxnLst/>
              <a:rect l="l" t="t" r="r" b="b"/>
              <a:pathLst>
                <a:path w="2172" h="121" extrusionOk="0">
                  <a:moveTo>
                    <a:pt x="56" y="0"/>
                  </a:moveTo>
                  <a:cubicBezTo>
                    <a:pt x="28" y="0"/>
                    <a:pt x="1" y="28"/>
                    <a:pt x="1" y="56"/>
                  </a:cubicBezTo>
                  <a:cubicBezTo>
                    <a:pt x="1" y="93"/>
                    <a:pt x="28" y="121"/>
                    <a:pt x="56" y="121"/>
                  </a:cubicBezTo>
                  <a:lnTo>
                    <a:pt x="2106" y="121"/>
                  </a:lnTo>
                  <a:cubicBezTo>
                    <a:pt x="2143" y="121"/>
                    <a:pt x="2171" y="93"/>
                    <a:pt x="2171" y="56"/>
                  </a:cubicBezTo>
                  <a:cubicBezTo>
                    <a:pt x="2171" y="28"/>
                    <a:pt x="2143" y="0"/>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3">
              <a:extLst>
                <a:ext uri="{FF2B5EF4-FFF2-40B4-BE49-F238E27FC236}">
                  <a16:creationId xmlns:a16="http://schemas.microsoft.com/office/drawing/2014/main" id="{078A90FA-18F8-72C4-B381-F9F7DC8BAA95}"/>
                </a:ext>
              </a:extLst>
            </p:cNvPr>
            <p:cNvSpPr/>
            <p:nvPr/>
          </p:nvSpPr>
          <p:spPr>
            <a:xfrm>
              <a:off x="1614300" y="2486550"/>
              <a:ext cx="33675" cy="3025"/>
            </a:xfrm>
            <a:custGeom>
              <a:avLst/>
              <a:gdLst/>
              <a:ahLst/>
              <a:cxnLst/>
              <a:rect l="l" t="t" r="r" b="b"/>
              <a:pathLst>
                <a:path w="1347" h="121" extrusionOk="0">
                  <a:moveTo>
                    <a:pt x="57" y="0"/>
                  </a:moveTo>
                  <a:cubicBezTo>
                    <a:pt x="29" y="0"/>
                    <a:pt x="1" y="28"/>
                    <a:pt x="1" y="56"/>
                  </a:cubicBezTo>
                  <a:cubicBezTo>
                    <a:pt x="1" y="93"/>
                    <a:pt x="29" y="121"/>
                    <a:pt x="57"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3">
              <a:extLst>
                <a:ext uri="{FF2B5EF4-FFF2-40B4-BE49-F238E27FC236}">
                  <a16:creationId xmlns:a16="http://schemas.microsoft.com/office/drawing/2014/main" id="{ADC10EB7-8D39-934A-1856-E047647BEB2C}"/>
                </a:ext>
              </a:extLst>
            </p:cNvPr>
            <p:cNvSpPr/>
            <p:nvPr/>
          </p:nvSpPr>
          <p:spPr>
            <a:xfrm>
              <a:off x="1557025" y="2497675"/>
              <a:ext cx="33650" cy="3025"/>
            </a:xfrm>
            <a:custGeom>
              <a:avLst/>
              <a:gdLst/>
              <a:ahLst/>
              <a:cxnLst/>
              <a:rect l="l" t="t" r="r" b="b"/>
              <a:pathLst>
                <a:path w="1346" h="121" extrusionOk="0">
                  <a:moveTo>
                    <a:pt x="56" y="0"/>
                  </a:moveTo>
                  <a:cubicBezTo>
                    <a:pt x="28" y="0"/>
                    <a:pt x="1" y="28"/>
                    <a:pt x="1" y="56"/>
                  </a:cubicBezTo>
                  <a:cubicBezTo>
                    <a:pt x="1" y="93"/>
                    <a:pt x="28" y="121"/>
                    <a:pt x="56"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3">
              <a:extLst>
                <a:ext uri="{FF2B5EF4-FFF2-40B4-BE49-F238E27FC236}">
                  <a16:creationId xmlns:a16="http://schemas.microsoft.com/office/drawing/2014/main" id="{565BB160-07AD-8108-3989-C737C79DFB1E}"/>
                </a:ext>
              </a:extLst>
            </p:cNvPr>
            <p:cNvSpPr/>
            <p:nvPr/>
          </p:nvSpPr>
          <p:spPr>
            <a:xfrm>
              <a:off x="1657450" y="248655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80" y="121"/>
                  </a:lnTo>
                  <a:cubicBezTo>
                    <a:pt x="807" y="121"/>
                    <a:pt x="835" y="93"/>
                    <a:pt x="835" y="56"/>
                  </a:cubicBezTo>
                  <a:cubicBezTo>
                    <a:pt x="835" y="28"/>
                    <a:pt x="817" y="0"/>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3">
              <a:extLst>
                <a:ext uri="{FF2B5EF4-FFF2-40B4-BE49-F238E27FC236}">
                  <a16:creationId xmlns:a16="http://schemas.microsoft.com/office/drawing/2014/main" id="{F4E8F1CC-9111-3DE8-FB32-D77B31AEBE68}"/>
                </a:ext>
              </a:extLst>
            </p:cNvPr>
            <p:cNvSpPr/>
            <p:nvPr/>
          </p:nvSpPr>
          <p:spPr>
            <a:xfrm>
              <a:off x="1612925" y="249860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79" y="121"/>
                  </a:lnTo>
                  <a:cubicBezTo>
                    <a:pt x="807" y="121"/>
                    <a:pt x="835" y="93"/>
                    <a:pt x="835" y="56"/>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3">
              <a:extLst>
                <a:ext uri="{FF2B5EF4-FFF2-40B4-BE49-F238E27FC236}">
                  <a16:creationId xmlns:a16="http://schemas.microsoft.com/office/drawing/2014/main" id="{19629244-B326-9DFA-2F89-1FF580FA4D00}"/>
                </a:ext>
              </a:extLst>
            </p:cNvPr>
            <p:cNvSpPr/>
            <p:nvPr/>
          </p:nvSpPr>
          <p:spPr>
            <a:xfrm>
              <a:off x="1471450" y="2442950"/>
              <a:ext cx="235200" cy="7900"/>
            </a:xfrm>
            <a:custGeom>
              <a:avLst/>
              <a:gdLst/>
              <a:ahLst/>
              <a:cxnLst/>
              <a:rect l="l" t="t" r="r" b="b"/>
              <a:pathLst>
                <a:path w="9408" h="316" extrusionOk="0">
                  <a:moveTo>
                    <a:pt x="0" y="0"/>
                  </a:moveTo>
                  <a:lnTo>
                    <a:pt x="0" y="315"/>
                  </a:lnTo>
                  <a:lnTo>
                    <a:pt x="9407" y="31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3">
              <a:extLst>
                <a:ext uri="{FF2B5EF4-FFF2-40B4-BE49-F238E27FC236}">
                  <a16:creationId xmlns:a16="http://schemas.microsoft.com/office/drawing/2014/main" id="{F52A1714-7694-DCB1-E863-B266A60ADE5C}"/>
                </a:ext>
              </a:extLst>
            </p:cNvPr>
            <p:cNvSpPr/>
            <p:nvPr/>
          </p:nvSpPr>
          <p:spPr>
            <a:xfrm>
              <a:off x="1470050" y="2441550"/>
              <a:ext cx="237975" cy="10700"/>
            </a:xfrm>
            <a:custGeom>
              <a:avLst/>
              <a:gdLst/>
              <a:ahLst/>
              <a:cxnLst/>
              <a:rect l="l" t="t" r="r" b="b"/>
              <a:pathLst>
                <a:path w="9519" h="428" extrusionOk="0">
                  <a:moveTo>
                    <a:pt x="9398" y="112"/>
                  </a:moveTo>
                  <a:lnTo>
                    <a:pt x="9398" y="316"/>
                  </a:lnTo>
                  <a:lnTo>
                    <a:pt x="112" y="316"/>
                  </a:lnTo>
                  <a:lnTo>
                    <a:pt x="112" y="112"/>
                  </a:lnTo>
                  <a:close/>
                  <a:moveTo>
                    <a:pt x="56" y="0"/>
                  </a:moveTo>
                  <a:cubicBezTo>
                    <a:pt x="29" y="0"/>
                    <a:pt x="1" y="19"/>
                    <a:pt x="1" y="56"/>
                  </a:cubicBezTo>
                  <a:lnTo>
                    <a:pt x="1" y="371"/>
                  </a:lnTo>
                  <a:cubicBezTo>
                    <a:pt x="1" y="409"/>
                    <a:pt x="29" y="427"/>
                    <a:pt x="56" y="427"/>
                  </a:cubicBezTo>
                  <a:lnTo>
                    <a:pt x="9463" y="427"/>
                  </a:lnTo>
                  <a:cubicBezTo>
                    <a:pt x="9491" y="427"/>
                    <a:pt x="9519" y="399"/>
                    <a:pt x="9519" y="371"/>
                  </a:cubicBezTo>
                  <a:lnTo>
                    <a:pt x="9519" y="56"/>
                  </a:lnTo>
                  <a:cubicBezTo>
                    <a:pt x="9519" y="19"/>
                    <a:pt x="9491"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3">
              <a:extLst>
                <a:ext uri="{FF2B5EF4-FFF2-40B4-BE49-F238E27FC236}">
                  <a16:creationId xmlns:a16="http://schemas.microsoft.com/office/drawing/2014/main" id="{B089C2CD-3F43-D911-7FC4-A230EC23ACC1}"/>
                </a:ext>
              </a:extLst>
            </p:cNvPr>
            <p:cNvSpPr/>
            <p:nvPr/>
          </p:nvSpPr>
          <p:spPr>
            <a:xfrm>
              <a:off x="1458000" y="2546825"/>
              <a:ext cx="262100" cy="85850"/>
            </a:xfrm>
            <a:custGeom>
              <a:avLst/>
              <a:gdLst/>
              <a:ahLst/>
              <a:cxnLst/>
              <a:rect l="l" t="t" r="r" b="b"/>
              <a:pathLst>
                <a:path w="10484" h="3434" extrusionOk="0">
                  <a:moveTo>
                    <a:pt x="538" y="1"/>
                  </a:moveTo>
                  <a:cubicBezTo>
                    <a:pt x="242" y="1"/>
                    <a:pt x="0" y="242"/>
                    <a:pt x="0" y="539"/>
                  </a:cubicBezTo>
                  <a:lnTo>
                    <a:pt x="0" y="2895"/>
                  </a:lnTo>
                  <a:cubicBezTo>
                    <a:pt x="0" y="3192"/>
                    <a:pt x="242" y="3433"/>
                    <a:pt x="538" y="3433"/>
                  </a:cubicBezTo>
                  <a:lnTo>
                    <a:pt x="9945" y="3433"/>
                  </a:lnTo>
                  <a:cubicBezTo>
                    <a:pt x="10242" y="3433"/>
                    <a:pt x="10483" y="3192"/>
                    <a:pt x="10483" y="2895"/>
                  </a:cubicBezTo>
                  <a:lnTo>
                    <a:pt x="10483" y="539"/>
                  </a:lnTo>
                  <a:cubicBezTo>
                    <a:pt x="10483" y="242"/>
                    <a:pt x="10242" y="1"/>
                    <a:pt x="9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3">
              <a:extLst>
                <a:ext uri="{FF2B5EF4-FFF2-40B4-BE49-F238E27FC236}">
                  <a16:creationId xmlns:a16="http://schemas.microsoft.com/office/drawing/2014/main" id="{E79423F4-66B1-15D8-9203-7787721470DF}"/>
                </a:ext>
              </a:extLst>
            </p:cNvPr>
            <p:cNvSpPr/>
            <p:nvPr/>
          </p:nvSpPr>
          <p:spPr>
            <a:xfrm>
              <a:off x="1456600" y="2545450"/>
              <a:ext cx="264875" cy="88850"/>
            </a:xfrm>
            <a:custGeom>
              <a:avLst/>
              <a:gdLst/>
              <a:ahLst/>
              <a:cxnLst/>
              <a:rect l="l" t="t" r="r" b="b"/>
              <a:pathLst>
                <a:path w="10595" h="3554" extrusionOk="0">
                  <a:moveTo>
                    <a:pt x="10001" y="112"/>
                  </a:moveTo>
                  <a:cubicBezTo>
                    <a:pt x="10261" y="112"/>
                    <a:pt x="10474" y="325"/>
                    <a:pt x="10474" y="594"/>
                  </a:cubicBezTo>
                  <a:lnTo>
                    <a:pt x="10474" y="2950"/>
                  </a:lnTo>
                  <a:cubicBezTo>
                    <a:pt x="10474" y="3219"/>
                    <a:pt x="10261" y="3433"/>
                    <a:pt x="10001" y="3433"/>
                  </a:cubicBezTo>
                  <a:lnTo>
                    <a:pt x="594" y="3433"/>
                  </a:lnTo>
                  <a:cubicBezTo>
                    <a:pt x="335" y="3433"/>
                    <a:pt x="112" y="3219"/>
                    <a:pt x="112" y="2950"/>
                  </a:cubicBezTo>
                  <a:lnTo>
                    <a:pt x="112" y="594"/>
                  </a:lnTo>
                  <a:cubicBezTo>
                    <a:pt x="112" y="325"/>
                    <a:pt x="325" y="112"/>
                    <a:pt x="594" y="112"/>
                  </a:cubicBezTo>
                  <a:close/>
                  <a:moveTo>
                    <a:pt x="594" y="0"/>
                  </a:moveTo>
                  <a:cubicBezTo>
                    <a:pt x="270" y="0"/>
                    <a:pt x="1" y="260"/>
                    <a:pt x="1" y="594"/>
                  </a:cubicBezTo>
                  <a:lnTo>
                    <a:pt x="1" y="2950"/>
                  </a:lnTo>
                  <a:cubicBezTo>
                    <a:pt x="1" y="3284"/>
                    <a:pt x="270" y="3553"/>
                    <a:pt x="594" y="3553"/>
                  </a:cubicBezTo>
                  <a:lnTo>
                    <a:pt x="10001" y="3553"/>
                  </a:lnTo>
                  <a:cubicBezTo>
                    <a:pt x="10326" y="3553"/>
                    <a:pt x="10595" y="3284"/>
                    <a:pt x="10595" y="2950"/>
                  </a:cubicBezTo>
                  <a:lnTo>
                    <a:pt x="10595" y="594"/>
                  </a:lnTo>
                  <a:cubicBezTo>
                    <a:pt x="10595" y="269"/>
                    <a:pt x="10326" y="0"/>
                    <a:pt x="10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3">
              <a:extLst>
                <a:ext uri="{FF2B5EF4-FFF2-40B4-BE49-F238E27FC236}">
                  <a16:creationId xmlns:a16="http://schemas.microsoft.com/office/drawing/2014/main" id="{E1DB4359-6F8F-FEB4-8ECE-4FF09434D054}"/>
                </a:ext>
              </a:extLst>
            </p:cNvPr>
            <p:cNvSpPr/>
            <p:nvPr/>
          </p:nvSpPr>
          <p:spPr>
            <a:xfrm>
              <a:off x="1485375" y="2576525"/>
              <a:ext cx="26450" cy="26450"/>
            </a:xfrm>
            <a:custGeom>
              <a:avLst/>
              <a:gdLst/>
              <a:ahLst/>
              <a:cxnLst/>
              <a:rect l="l" t="t" r="r" b="b"/>
              <a:pathLst>
                <a:path w="1058" h="1058" extrusionOk="0">
                  <a:moveTo>
                    <a:pt x="529" y="0"/>
                  </a:moveTo>
                  <a:cubicBezTo>
                    <a:pt x="241" y="0"/>
                    <a:pt x="0" y="242"/>
                    <a:pt x="0" y="529"/>
                  </a:cubicBezTo>
                  <a:cubicBezTo>
                    <a:pt x="0" y="817"/>
                    <a:pt x="241" y="1058"/>
                    <a:pt x="529" y="1058"/>
                  </a:cubicBezTo>
                  <a:cubicBezTo>
                    <a:pt x="826" y="1058"/>
                    <a:pt x="1058" y="826"/>
                    <a:pt x="1058" y="529"/>
                  </a:cubicBezTo>
                  <a:cubicBezTo>
                    <a:pt x="1058" y="24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3">
              <a:extLst>
                <a:ext uri="{FF2B5EF4-FFF2-40B4-BE49-F238E27FC236}">
                  <a16:creationId xmlns:a16="http://schemas.microsoft.com/office/drawing/2014/main" id="{662E4B99-6119-DC72-CAB8-27A7D7C5B7FD}"/>
                </a:ext>
              </a:extLst>
            </p:cNvPr>
            <p:cNvSpPr/>
            <p:nvPr/>
          </p:nvSpPr>
          <p:spPr>
            <a:xfrm>
              <a:off x="1483975" y="2575125"/>
              <a:ext cx="29250" cy="29250"/>
            </a:xfrm>
            <a:custGeom>
              <a:avLst/>
              <a:gdLst/>
              <a:ahLst/>
              <a:cxnLst/>
              <a:rect l="l" t="t" r="r" b="b"/>
              <a:pathLst>
                <a:path w="1170" h="1170" extrusionOk="0">
                  <a:moveTo>
                    <a:pt x="585" y="112"/>
                  </a:moveTo>
                  <a:cubicBezTo>
                    <a:pt x="845" y="112"/>
                    <a:pt x="1058" y="325"/>
                    <a:pt x="1058" y="585"/>
                  </a:cubicBezTo>
                  <a:cubicBezTo>
                    <a:pt x="1058" y="845"/>
                    <a:pt x="845" y="1058"/>
                    <a:pt x="585" y="1058"/>
                  </a:cubicBezTo>
                  <a:cubicBezTo>
                    <a:pt x="325" y="1058"/>
                    <a:pt x="121" y="845"/>
                    <a:pt x="121" y="585"/>
                  </a:cubicBezTo>
                  <a:cubicBezTo>
                    <a:pt x="121" y="325"/>
                    <a:pt x="325" y="112"/>
                    <a:pt x="585" y="112"/>
                  </a:cubicBezTo>
                  <a:close/>
                  <a:moveTo>
                    <a:pt x="585" y="1"/>
                  </a:moveTo>
                  <a:cubicBezTo>
                    <a:pt x="269" y="1"/>
                    <a:pt x="0" y="260"/>
                    <a:pt x="0" y="585"/>
                  </a:cubicBezTo>
                  <a:cubicBezTo>
                    <a:pt x="0" y="910"/>
                    <a:pt x="260" y="1170"/>
                    <a:pt x="585" y="1170"/>
                  </a:cubicBezTo>
                  <a:cubicBezTo>
                    <a:pt x="910" y="1170"/>
                    <a:pt x="1169" y="910"/>
                    <a:pt x="1169" y="585"/>
                  </a:cubicBezTo>
                  <a:cubicBezTo>
                    <a:pt x="1169" y="260"/>
                    <a:pt x="91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3">
              <a:extLst>
                <a:ext uri="{FF2B5EF4-FFF2-40B4-BE49-F238E27FC236}">
                  <a16:creationId xmlns:a16="http://schemas.microsoft.com/office/drawing/2014/main" id="{C33F0025-E877-1B7E-871E-8A7A51E49BAD}"/>
                </a:ext>
              </a:extLst>
            </p:cNvPr>
            <p:cNvSpPr/>
            <p:nvPr/>
          </p:nvSpPr>
          <p:spPr>
            <a:xfrm>
              <a:off x="1539400" y="2572575"/>
              <a:ext cx="155175" cy="34350"/>
            </a:xfrm>
            <a:custGeom>
              <a:avLst/>
              <a:gdLst/>
              <a:ahLst/>
              <a:cxnLst/>
              <a:rect l="l" t="t" r="r" b="b"/>
              <a:pathLst>
                <a:path w="6207" h="1374" extrusionOk="0">
                  <a:moveTo>
                    <a:pt x="65" y="1"/>
                  </a:moveTo>
                  <a:cubicBezTo>
                    <a:pt x="28" y="1"/>
                    <a:pt x="1" y="38"/>
                    <a:pt x="1" y="75"/>
                  </a:cubicBezTo>
                  <a:lnTo>
                    <a:pt x="1" y="1299"/>
                  </a:lnTo>
                  <a:cubicBezTo>
                    <a:pt x="1" y="1336"/>
                    <a:pt x="28" y="1374"/>
                    <a:pt x="65" y="1374"/>
                  </a:cubicBezTo>
                  <a:lnTo>
                    <a:pt x="6142" y="1374"/>
                  </a:lnTo>
                  <a:cubicBezTo>
                    <a:pt x="6179" y="1374"/>
                    <a:pt x="6207" y="1336"/>
                    <a:pt x="6207" y="1299"/>
                  </a:cubicBezTo>
                  <a:lnTo>
                    <a:pt x="6207" y="75"/>
                  </a:lnTo>
                  <a:cubicBezTo>
                    <a:pt x="6207" y="38"/>
                    <a:pt x="6179" y="1"/>
                    <a:pt x="61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3">
              <a:extLst>
                <a:ext uri="{FF2B5EF4-FFF2-40B4-BE49-F238E27FC236}">
                  <a16:creationId xmlns:a16="http://schemas.microsoft.com/office/drawing/2014/main" id="{4A050A18-69F2-5CC1-0B21-BFFE002D4A84}"/>
                </a:ext>
              </a:extLst>
            </p:cNvPr>
            <p:cNvSpPr/>
            <p:nvPr/>
          </p:nvSpPr>
          <p:spPr>
            <a:xfrm>
              <a:off x="1537775" y="2571175"/>
              <a:ext cx="158425" cy="37150"/>
            </a:xfrm>
            <a:custGeom>
              <a:avLst/>
              <a:gdLst/>
              <a:ahLst/>
              <a:cxnLst/>
              <a:rect l="l" t="t" r="r" b="b"/>
              <a:pathLst>
                <a:path w="6337" h="1486" extrusionOk="0">
                  <a:moveTo>
                    <a:pt x="6207" y="122"/>
                  </a:moveTo>
                  <a:cubicBezTo>
                    <a:pt x="6207" y="122"/>
                    <a:pt x="6216" y="122"/>
                    <a:pt x="6216" y="131"/>
                  </a:cubicBezTo>
                  <a:lnTo>
                    <a:pt x="6216" y="1355"/>
                  </a:lnTo>
                  <a:cubicBezTo>
                    <a:pt x="6216" y="1365"/>
                    <a:pt x="6207" y="1374"/>
                    <a:pt x="6207" y="1374"/>
                  </a:cubicBezTo>
                  <a:lnTo>
                    <a:pt x="130" y="1374"/>
                  </a:lnTo>
                  <a:cubicBezTo>
                    <a:pt x="121" y="1374"/>
                    <a:pt x="121" y="1365"/>
                    <a:pt x="121" y="1355"/>
                  </a:cubicBezTo>
                  <a:lnTo>
                    <a:pt x="121" y="131"/>
                  </a:lnTo>
                  <a:cubicBezTo>
                    <a:pt x="121" y="122"/>
                    <a:pt x="121" y="122"/>
                    <a:pt x="130" y="122"/>
                  </a:cubicBezTo>
                  <a:close/>
                  <a:moveTo>
                    <a:pt x="130" y="1"/>
                  </a:moveTo>
                  <a:cubicBezTo>
                    <a:pt x="66" y="1"/>
                    <a:pt x="1" y="57"/>
                    <a:pt x="1" y="131"/>
                  </a:cubicBezTo>
                  <a:lnTo>
                    <a:pt x="1" y="1355"/>
                  </a:lnTo>
                  <a:cubicBezTo>
                    <a:pt x="1" y="1430"/>
                    <a:pt x="66" y="1485"/>
                    <a:pt x="130" y="1485"/>
                  </a:cubicBezTo>
                  <a:lnTo>
                    <a:pt x="6207" y="1485"/>
                  </a:lnTo>
                  <a:cubicBezTo>
                    <a:pt x="6272" y="1485"/>
                    <a:pt x="6337" y="1430"/>
                    <a:pt x="6337" y="1355"/>
                  </a:cubicBezTo>
                  <a:lnTo>
                    <a:pt x="6337" y="131"/>
                  </a:lnTo>
                  <a:cubicBezTo>
                    <a:pt x="6337" y="57"/>
                    <a:pt x="6272" y="1"/>
                    <a:pt x="6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3">
              <a:extLst>
                <a:ext uri="{FF2B5EF4-FFF2-40B4-BE49-F238E27FC236}">
                  <a16:creationId xmlns:a16="http://schemas.microsoft.com/office/drawing/2014/main" id="{809FB0BF-812C-D78C-B24E-47759AD06EFC}"/>
                </a:ext>
              </a:extLst>
            </p:cNvPr>
            <p:cNvSpPr/>
            <p:nvPr/>
          </p:nvSpPr>
          <p:spPr>
            <a:xfrm>
              <a:off x="1552850" y="2582550"/>
              <a:ext cx="54300" cy="2800"/>
            </a:xfrm>
            <a:custGeom>
              <a:avLst/>
              <a:gdLst/>
              <a:ahLst/>
              <a:cxnLst/>
              <a:rect l="l" t="t" r="r" b="b"/>
              <a:pathLst>
                <a:path w="2172" h="112" extrusionOk="0">
                  <a:moveTo>
                    <a:pt x="56" y="1"/>
                  </a:moveTo>
                  <a:cubicBezTo>
                    <a:pt x="28" y="1"/>
                    <a:pt x="1" y="28"/>
                    <a:pt x="1" y="56"/>
                  </a:cubicBezTo>
                  <a:cubicBezTo>
                    <a:pt x="1" y="93"/>
                    <a:pt x="28" y="112"/>
                    <a:pt x="56" y="112"/>
                  </a:cubicBezTo>
                  <a:lnTo>
                    <a:pt x="2106" y="112"/>
                  </a:lnTo>
                  <a:cubicBezTo>
                    <a:pt x="2143" y="112"/>
                    <a:pt x="2171" y="93"/>
                    <a:pt x="2171" y="56"/>
                  </a:cubicBezTo>
                  <a:cubicBezTo>
                    <a:pt x="2171" y="28"/>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3">
              <a:extLst>
                <a:ext uri="{FF2B5EF4-FFF2-40B4-BE49-F238E27FC236}">
                  <a16:creationId xmlns:a16="http://schemas.microsoft.com/office/drawing/2014/main" id="{DA030EE5-FA36-422E-F9B7-D12C3E3092AB}"/>
                </a:ext>
              </a:extLst>
            </p:cNvPr>
            <p:cNvSpPr/>
            <p:nvPr/>
          </p:nvSpPr>
          <p:spPr>
            <a:xfrm>
              <a:off x="1614300" y="2582550"/>
              <a:ext cx="33675" cy="2800"/>
            </a:xfrm>
            <a:custGeom>
              <a:avLst/>
              <a:gdLst/>
              <a:ahLst/>
              <a:cxnLst/>
              <a:rect l="l" t="t" r="r" b="b"/>
              <a:pathLst>
                <a:path w="1347" h="112" extrusionOk="0">
                  <a:moveTo>
                    <a:pt x="57" y="1"/>
                  </a:moveTo>
                  <a:cubicBezTo>
                    <a:pt x="29" y="1"/>
                    <a:pt x="1" y="28"/>
                    <a:pt x="1" y="56"/>
                  </a:cubicBezTo>
                  <a:cubicBezTo>
                    <a:pt x="1" y="93"/>
                    <a:pt x="29" y="112"/>
                    <a:pt x="57" y="112"/>
                  </a:cubicBezTo>
                  <a:lnTo>
                    <a:pt x="1290" y="112"/>
                  </a:lnTo>
                  <a:cubicBezTo>
                    <a:pt x="1318" y="112"/>
                    <a:pt x="1346" y="93"/>
                    <a:pt x="1346" y="56"/>
                  </a:cubicBezTo>
                  <a:cubicBezTo>
                    <a:pt x="1346" y="28"/>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3">
              <a:extLst>
                <a:ext uri="{FF2B5EF4-FFF2-40B4-BE49-F238E27FC236}">
                  <a16:creationId xmlns:a16="http://schemas.microsoft.com/office/drawing/2014/main" id="{96E0D26B-61E5-2FE6-A7A2-AEAE00036762}"/>
                </a:ext>
              </a:extLst>
            </p:cNvPr>
            <p:cNvSpPr/>
            <p:nvPr/>
          </p:nvSpPr>
          <p:spPr>
            <a:xfrm>
              <a:off x="1557025" y="2593675"/>
              <a:ext cx="33650" cy="2825"/>
            </a:xfrm>
            <a:custGeom>
              <a:avLst/>
              <a:gdLst/>
              <a:ahLst/>
              <a:cxnLst/>
              <a:rect l="l" t="t" r="r" b="b"/>
              <a:pathLst>
                <a:path w="1346" h="113" extrusionOk="0">
                  <a:moveTo>
                    <a:pt x="56" y="1"/>
                  </a:moveTo>
                  <a:cubicBezTo>
                    <a:pt x="28" y="1"/>
                    <a:pt x="1" y="29"/>
                    <a:pt x="1" y="56"/>
                  </a:cubicBezTo>
                  <a:cubicBezTo>
                    <a:pt x="1" y="94"/>
                    <a:pt x="28" y="112"/>
                    <a:pt x="56" y="112"/>
                  </a:cubicBezTo>
                  <a:lnTo>
                    <a:pt x="1290" y="112"/>
                  </a:lnTo>
                  <a:cubicBezTo>
                    <a:pt x="1318" y="112"/>
                    <a:pt x="1346" y="94"/>
                    <a:pt x="1346" y="5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3">
              <a:extLst>
                <a:ext uri="{FF2B5EF4-FFF2-40B4-BE49-F238E27FC236}">
                  <a16:creationId xmlns:a16="http://schemas.microsoft.com/office/drawing/2014/main" id="{B33F1AF5-7E0C-65E7-56D0-1EFB03CC0350}"/>
                </a:ext>
              </a:extLst>
            </p:cNvPr>
            <p:cNvSpPr/>
            <p:nvPr/>
          </p:nvSpPr>
          <p:spPr>
            <a:xfrm>
              <a:off x="1657450" y="2582550"/>
              <a:ext cx="20900" cy="2800"/>
            </a:xfrm>
            <a:custGeom>
              <a:avLst/>
              <a:gdLst/>
              <a:ahLst/>
              <a:cxnLst/>
              <a:rect l="l" t="t" r="r" b="b"/>
              <a:pathLst>
                <a:path w="836" h="112" extrusionOk="0">
                  <a:moveTo>
                    <a:pt x="56" y="1"/>
                  </a:moveTo>
                  <a:cubicBezTo>
                    <a:pt x="28" y="1"/>
                    <a:pt x="0" y="28"/>
                    <a:pt x="0" y="56"/>
                  </a:cubicBezTo>
                  <a:cubicBezTo>
                    <a:pt x="0" y="93"/>
                    <a:pt x="28" y="112"/>
                    <a:pt x="56" y="112"/>
                  </a:cubicBezTo>
                  <a:lnTo>
                    <a:pt x="780" y="112"/>
                  </a:lnTo>
                  <a:cubicBezTo>
                    <a:pt x="807" y="112"/>
                    <a:pt x="835" y="93"/>
                    <a:pt x="835" y="56"/>
                  </a:cubicBezTo>
                  <a:cubicBezTo>
                    <a:pt x="835" y="28"/>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3">
              <a:extLst>
                <a:ext uri="{FF2B5EF4-FFF2-40B4-BE49-F238E27FC236}">
                  <a16:creationId xmlns:a16="http://schemas.microsoft.com/office/drawing/2014/main" id="{A7137AB2-49BD-0692-56C4-C7CC31B1933D}"/>
                </a:ext>
              </a:extLst>
            </p:cNvPr>
            <p:cNvSpPr/>
            <p:nvPr/>
          </p:nvSpPr>
          <p:spPr>
            <a:xfrm>
              <a:off x="1612925" y="2594600"/>
              <a:ext cx="20900" cy="2825"/>
            </a:xfrm>
            <a:custGeom>
              <a:avLst/>
              <a:gdLst/>
              <a:ahLst/>
              <a:cxnLst/>
              <a:rect l="l" t="t" r="r" b="b"/>
              <a:pathLst>
                <a:path w="836" h="113" extrusionOk="0">
                  <a:moveTo>
                    <a:pt x="56" y="1"/>
                  </a:moveTo>
                  <a:cubicBezTo>
                    <a:pt x="28" y="1"/>
                    <a:pt x="0" y="29"/>
                    <a:pt x="0" y="57"/>
                  </a:cubicBezTo>
                  <a:cubicBezTo>
                    <a:pt x="0" y="94"/>
                    <a:pt x="28" y="112"/>
                    <a:pt x="56" y="112"/>
                  </a:cubicBezTo>
                  <a:lnTo>
                    <a:pt x="779" y="112"/>
                  </a:lnTo>
                  <a:cubicBezTo>
                    <a:pt x="807" y="112"/>
                    <a:pt x="835" y="94"/>
                    <a:pt x="835" y="57"/>
                  </a:cubicBezTo>
                  <a:cubicBezTo>
                    <a:pt x="835" y="29"/>
                    <a:pt x="807"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3">
              <a:extLst>
                <a:ext uri="{FF2B5EF4-FFF2-40B4-BE49-F238E27FC236}">
                  <a16:creationId xmlns:a16="http://schemas.microsoft.com/office/drawing/2014/main" id="{F3471959-8DA7-2448-7436-71290D5924D8}"/>
                </a:ext>
              </a:extLst>
            </p:cNvPr>
            <p:cNvSpPr/>
            <p:nvPr/>
          </p:nvSpPr>
          <p:spPr>
            <a:xfrm>
              <a:off x="1471450" y="2538725"/>
              <a:ext cx="235200" cy="8125"/>
            </a:xfrm>
            <a:custGeom>
              <a:avLst/>
              <a:gdLst/>
              <a:ahLst/>
              <a:cxnLst/>
              <a:rect l="l" t="t" r="r" b="b"/>
              <a:pathLst>
                <a:path w="9408" h="325" extrusionOk="0">
                  <a:moveTo>
                    <a:pt x="0" y="0"/>
                  </a:moveTo>
                  <a:lnTo>
                    <a:pt x="0" y="325"/>
                  </a:lnTo>
                  <a:lnTo>
                    <a:pt x="9407" y="32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3">
              <a:extLst>
                <a:ext uri="{FF2B5EF4-FFF2-40B4-BE49-F238E27FC236}">
                  <a16:creationId xmlns:a16="http://schemas.microsoft.com/office/drawing/2014/main" id="{E51D8CF6-775F-5A3D-BA8C-A96AAA6EFF12}"/>
                </a:ext>
              </a:extLst>
            </p:cNvPr>
            <p:cNvSpPr/>
            <p:nvPr/>
          </p:nvSpPr>
          <p:spPr>
            <a:xfrm>
              <a:off x="1470050" y="2537325"/>
              <a:ext cx="237975" cy="10925"/>
            </a:xfrm>
            <a:custGeom>
              <a:avLst/>
              <a:gdLst/>
              <a:ahLst/>
              <a:cxnLst/>
              <a:rect l="l" t="t" r="r" b="b"/>
              <a:pathLst>
                <a:path w="9519" h="437" extrusionOk="0">
                  <a:moveTo>
                    <a:pt x="9398" y="121"/>
                  </a:moveTo>
                  <a:lnTo>
                    <a:pt x="9398" y="325"/>
                  </a:lnTo>
                  <a:lnTo>
                    <a:pt x="112" y="325"/>
                  </a:lnTo>
                  <a:lnTo>
                    <a:pt x="112" y="121"/>
                  </a:lnTo>
                  <a:close/>
                  <a:moveTo>
                    <a:pt x="56" y="1"/>
                  </a:moveTo>
                  <a:cubicBezTo>
                    <a:pt x="29" y="1"/>
                    <a:pt x="1" y="28"/>
                    <a:pt x="1" y="66"/>
                  </a:cubicBezTo>
                  <a:lnTo>
                    <a:pt x="1" y="381"/>
                  </a:lnTo>
                  <a:cubicBezTo>
                    <a:pt x="1" y="409"/>
                    <a:pt x="29" y="437"/>
                    <a:pt x="56" y="437"/>
                  </a:cubicBezTo>
                  <a:lnTo>
                    <a:pt x="9463" y="437"/>
                  </a:lnTo>
                  <a:cubicBezTo>
                    <a:pt x="9491" y="437"/>
                    <a:pt x="9519" y="409"/>
                    <a:pt x="9519" y="381"/>
                  </a:cubicBezTo>
                  <a:lnTo>
                    <a:pt x="9519" y="66"/>
                  </a:lnTo>
                  <a:cubicBezTo>
                    <a:pt x="9519" y="28"/>
                    <a:pt x="9491"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3">
              <a:extLst>
                <a:ext uri="{FF2B5EF4-FFF2-40B4-BE49-F238E27FC236}">
                  <a16:creationId xmlns:a16="http://schemas.microsoft.com/office/drawing/2014/main" id="{5009337B-1B9E-225C-B1CE-22FDDC9E44A1}"/>
                </a:ext>
              </a:extLst>
            </p:cNvPr>
            <p:cNvSpPr/>
            <p:nvPr/>
          </p:nvSpPr>
          <p:spPr>
            <a:xfrm>
              <a:off x="799825" y="2522025"/>
              <a:ext cx="52425" cy="44325"/>
            </a:xfrm>
            <a:custGeom>
              <a:avLst/>
              <a:gdLst/>
              <a:ahLst/>
              <a:cxnLst/>
              <a:rect l="l" t="t" r="r" b="b"/>
              <a:pathLst>
                <a:path w="2097" h="1773" extrusionOk="0">
                  <a:moveTo>
                    <a:pt x="0" y="0"/>
                  </a:moveTo>
                  <a:lnTo>
                    <a:pt x="0" y="1772"/>
                  </a:lnTo>
                  <a:lnTo>
                    <a:pt x="2097" y="1772"/>
                  </a:lnTo>
                  <a:lnTo>
                    <a:pt x="2097" y="19"/>
                  </a:lnTo>
                  <a:lnTo>
                    <a:pt x="1976" y="19"/>
                  </a:lnTo>
                  <a:lnTo>
                    <a:pt x="1976" y="1661"/>
                  </a:lnTo>
                  <a:lnTo>
                    <a:pt x="121" y="1661"/>
                  </a:lnTo>
                  <a:lnTo>
                    <a:pt x="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3">
              <a:extLst>
                <a:ext uri="{FF2B5EF4-FFF2-40B4-BE49-F238E27FC236}">
                  <a16:creationId xmlns:a16="http://schemas.microsoft.com/office/drawing/2014/main" id="{C134EB59-1CC6-AC98-5394-7AE0C224B29B}"/>
                </a:ext>
              </a:extLst>
            </p:cNvPr>
            <p:cNvSpPr/>
            <p:nvPr/>
          </p:nvSpPr>
          <p:spPr>
            <a:xfrm>
              <a:off x="829050" y="2521100"/>
              <a:ext cx="60550" cy="2800"/>
            </a:xfrm>
            <a:custGeom>
              <a:avLst/>
              <a:gdLst/>
              <a:ahLst/>
              <a:cxnLst/>
              <a:rect l="l" t="t" r="r" b="b"/>
              <a:pathLst>
                <a:path w="2422" h="112" extrusionOk="0">
                  <a:moveTo>
                    <a:pt x="0" y="0"/>
                  </a:moveTo>
                  <a:lnTo>
                    <a:pt x="0" y="112"/>
                  </a:lnTo>
                  <a:lnTo>
                    <a:pt x="2421" y="112"/>
                  </a:lnTo>
                  <a:lnTo>
                    <a:pt x="2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3">
              <a:extLst>
                <a:ext uri="{FF2B5EF4-FFF2-40B4-BE49-F238E27FC236}">
                  <a16:creationId xmlns:a16="http://schemas.microsoft.com/office/drawing/2014/main" id="{9412012A-3915-406B-8BEA-110194B9B265}"/>
                </a:ext>
              </a:extLst>
            </p:cNvPr>
            <p:cNvSpPr/>
            <p:nvPr/>
          </p:nvSpPr>
          <p:spPr>
            <a:xfrm>
              <a:off x="829050" y="2492325"/>
              <a:ext cx="60550" cy="3050"/>
            </a:xfrm>
            <a:custGeom>
              <a:avLst/>
              <a:gdLst/>
              <a:ahLst/>
              <a:cxnLst/>
              <a:rect l="l" t="t" r="r" b="b"/>
              <a:pathLst>
                <a:path w="2422" h="122" extrusionOk="0">
                  <a:moveTo>
                    <a:pt x="0" y="1"/>
                  </a:moveTo>
                  <a:lnTo>
                    <a:pt x="0" y="122"/>
                  </a:lnTo>
                  <a:lnTo>
                    <a:pt x="2421" y="122"/>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3">
              <a:extLst>
                <a:ext uri="{FF2B5EF4-FFF2-40B4-BE49-F238E27FC236}">
                  <a16:creationId xmlns:a16="http://schemas.microsoft.com/office/drawing/2014/main" id="{57AE5960-81B9-00D0-C043-10AA71731C8E}"/>
                </a:ext>
              </a:extLst>
            </p:cNvPr>
            <p:cNvSpPr/>
            <p:nvPr/>
          </p:nvSpPr>
          <p:spPr>
            <a:xfrm>
              <a:off x="794475" y="2510200"/>
              <a:ext cx="13950" cy="13700"/>
            </a:xfrm>
            <a:custGeom>
              <a:avLst/>
              <a:gdLst/>
              <a:ahLst/>
              <a:cxnLst/>
              <a:rect l="l" t="t" r="r" b="b"/>
              <a:pathLst>
                <a:path w="558" h="548" extrusionOk="0">
                  <a:moveTo>
                    <a:pt x="279" y="121"/>
                  </a:moveTo>
                  <a:cubicBezTo>
                    <a:pt x="363" y="121"/>
                    <a:pt x="437" y="186"/>
                    <a:pt x="437" y="279"/>
                  </a:cubicBezTo>
                  <a:cubicBezTo>
                    <a:pt x="437" y="362"/>
                    <a:pt x="363" y="436"/>
                    <a:pt x="279" y="436"/>
                  </a:cubicBezTo>
                  <a:cubicBezTo>
                    <a:pt x="186" y="436"/>
                    <a:pt x="121" y="362"/>
                    <a:pt x="121" y="279"/>
                  </a:cubicBezTo>
                  <a:cubicBezTo>
                    <a:pt x="121" y="186"/>
                    <a:pt x="186" y="121"/>
                    <a:pt x="279" y="121"/>
                  </a:cubicBezTo>
                  <a:close/>
                  <a:moveTo>
                    <a:pt x="279" y="0"/>
                  </a:moveTo>
                  <a:cubicBezTo>
                    <a:pt x="131" y="0"/>
                    <a:pt x="1" y="121"/>
                    <a:pt x="1" y="279"/>
                  </a:cubicBezTo>
                  <a:cubicBezTo>
                    <a:pt x="1" y="427"/>
                    <a:pt x="131" y="548"/>
                    <a:pt x="279" y="548"/>
                  </a:cubicBezTo>
                  <a:cubicBezTo>
                    <a:pt x="428" y="548"/>
                    <a:pt x="557" y="427"/>
                    <a:pt x="557" y="279"/>
                  </a:cubicBezTo>
                  <a:cubicBezTo>
                    <a:pt x="557" y="121"/>
                    <a:pt x="428"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3">
              <a:extLst>
                <a:ext uri="{FF2B5EF4-FFF2-40B4-BE49-F238E27FC236}">
                  <a16:creationId xmlns:a16="http://schemas.microsoft.com/office/drawing/2014/main" id="{DE9BC93C-B18E-F492-FC05-464DB5FD6E4A}"/>
                </a:ext>
              </a:extLst>
            </p:cNvPr>
            <p:cNvSpPr/>
            <p:nvPr/>
          </p:nvSpPr>
          <p:spPr>
            <a:xfrm>
              <a:off x="816975" y="2515750"/>
              <a:ext cx="13700" cy="13725"/>
            </a:xfrm>
            <a:custGeom>
              <a:avLst/>
              <a:gdLst/>
              <a:ahLst/>
              <a:cxnLst/>
              <a:rect l="l" t="t" r="r" b="b"/>
              <a:pathLst>
                <a:path w="548" h="549" extrusionOk="0">
                  <a:moveTo>
                    <a:pt x="279" y="112"/>
                  </a:moveTo>
                  <a:cubicBezTo>
                    <a:pt x="362" y="112"/>
                    <a:pt x="437" y="186"/>
                    <a:pt x="437" y="270"/>
                  </a:cubicBezTo>
                  <a:cubicBezTo>
                    <a:pt x="437" y="363"/>
                    <a:pt x="362" y="437"/>
                    <a:pt x="279" y="437"/>
                  </a:cubicBezTo>
                  <a:cubicBezTo>
                    <a:pt x="186" y="437"/>
                    <a:pt x="121" y="363"/>
                    <a:pt x="121" y="270"/>
                  </a:cubicBezTo>
                  <a:cubicBezTo>
                    <a:pt x="121" y="186"/>
                    <a:pt x="186" y="112"/>
                    <a:pt x="279" y="112"/>
                  </a:cubicBezTo>
                  <a:close/>
                  <a:moveTo>
                    <a:pt x="279" y="1"/>
                  </a:moveTo>
                  <a:cubicBezTo>
                    <a:pt x="121" y="1"/>
                    <a:pt x="1" y="121"/>
                    <a:pt x="1" y="270"/>
                  </a:cubicBezTo>
                  <a:cubicBezTo>
                    <a:pt x="1" y="428"/>
                    <a:pt x="121" y="548"/>
                    <a:pt x="279" y="548"/>
                  </a:cubicBezTo>
                  <a:cubicBezTo>
                    <a:pt x="427" y="548"/>
                    <a:pt x="548" y="428"/>
                    <a:pt x="548" y="270"/>
                  </a:cubicBezTo>
                  <a:cubicBezTo>
                    <a:pt x="548" y="121"/>
                    <a:pt x="427"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3">
              <a:extLst>
                <a:ext uri="{FF2B5EF4-FFF2-40B4-BE49-F238E27FC236}">
                  <a16:creationId xmlns:a16="http://schemas.microsoft.com/office/drawing/2014/main" id="{4D785E1D-AA88-EAED-1A65-05A867C5F6E4}"/>
                </a:ext>
              </a:extLst>
            </p:cNvPr>
            <p:cNvSpPr/>
            <p:nvPr/>
          </p:nvSpPr>
          <p:spPr>
            <a:xfrm>
              <a:off x="816975" y="2486775"/>
              <a:ext cx="13700" cy="13925"/>
            </a:xfrm>
            <a:custGeom>
              <a:avLst/>
              <a:gdLst/>
              <a:ahLst/>
              <a:cxnLst/>
              <a:rect l="l" t="t" r="r" b="b"/>
              <a:pathLst>
                <a:path w="548" h="557" extrusionOk="0">
                  <a:moveTo>
                    <a:pt x="279" y="121"/>
                  </a:moveTo>
                  <a:cubicBezTo>
                    <a:pt x="362" y="121"/>
                    <a:pt x="437" y="195"/>
                    <a:pt x="437" y="279"/>
                  </a:cubicBezTo>
                  <a:cubicBezTo>
                    <a:pt x="437" y="371"/>
                    <a:pt x="362" y="436"/>
                    <a:pt x="279" y="436"/>
                  </a:cubicBezTo>
                  <a:cubicBezTo>
                    <a:pt x="186" y="436"/>
                    <a:pt x="121" y="371"/>
                    <a:pt x="121" y="279"/>
                  </a:cubicBezTo>
                  <a:cubicBezTo>
                    <a:pt x="121" y="195"/>
                    <a:pt x="186" y="121"/>
                    <a:pt x="279" y="121"/>
                  </a:cubicBezTo>
                  <a:close/>
                  <a:moveTo>
                    <a:pt x="279" y="0"/>
                  </a:moveTo>
                  <a:cubicBezTo>
                    <a:pt x="121" y="0"/>
                    <a:pt x="1" y="130"/>
                    <a:pt x="1" y="279"/>
                  </a:cubicBezTo>
                  <a:cubicBezTo>
                    <a:pt x="1" y="427"/>
                    <a:pt x="121" y="557"/>
                    <a:pt x="279" y="557"/>
                  </a:cubicBezTo>
                  <a:cubicBezTo>
                    <a:pt x="427" y="557"/>
                    <a:pt x="548" y="427"/>
                    <a:pt x="548" y="279"/>
                  </a:cubicBezTo>
                  <a:cubicBezTo>
                    <a:pt x="548" y="130"/>
                    <a:pt x="427"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3">
              <a:extLst>
                <a:ext uri="{FF2B5EF4-FFF2-40B4-BE49-F238E27FC236}">
                  <a16:creationId xmlns:a16="http://schemas.microsoft.com/office/drawing/2014/main" id="{C37AEB9C-128B-9BB1-1E61-21A2B55B01FB}"/>
                </a:ext>
              </a:extLst>
            </p:cNvPr>
            <p:cNvSpPr/>
            <p:nvPr/>
          </p:nvSpPr>
          <p:spPr>
            <a:xfrm>
              <a:off x="884925" y="2342975"/>
              <a:ext cx="446475" cy="258150"/>
            </a:xfrm>
            <a:custGeom>
              <a:avLst/>
              <a:gdLst/>
              <a:ahLst/>
              <a:cxnLst/>
              <a:rect l="l" t="t" r="r" b="b"/>
              <a:pathLst>
                <a:path w="17859" h="10326" extrusionOk="0">
                  <a:moveTo>
                    <a:pt x="8517" y="1"/>
                  </a:move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3">
              <a:extLst>
                <a:ext uri="{FF2B5EF4-FFF2-40B4-BE49-F238E27FC236}">
                  <a16:creationId xmlns:a16="http://schemas.microsoft.com/office/drawing/2014/main" id="{C0C742DB-6534-DEAD-7D52-FAEA2A1BCEB9}"/>
                </a:ext>
              </a:extLst>
            </p:cNvPr>
            <p:cNvSpPr/>
            <p:nvPr/>
          </p:nvSpPr>
          <p:spPr>
            <a:xfrm>
              <a:off x="884925" y="2342975"/>
              <a:ext cx="446475" cy="258150"/>
            </a:xfrm>
            <a:custGeom>
              <a:avLst/>
              <a:gdLst/>
              <a:ahLst/>
              <a:cxnLst/>
              <a:rect l="l" t="t" r="r" b="b"/>
              <a:pathLst>
                <a:path w="17859" h="10326" extrusionOk="0">
                  <a:moveTo>
                    <a:pt x="17728" y="6587"/>
                  </a:move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3">
              <a:extLst>
                <a:ext uri="{FF2B5EF4-FFF2-40B4-BE49-F238E27FC236}">
                  <a16:creationId xmlns:a16="http://schemas.microsoft.com/office/drawing/2014/main" id="{0BCDE13D-2225-7A9A-2959-C308A0A1F72F}"/>
                </a:ext>
              </a:extLst>
            </p:cNvPr>
            <p:cNvSpPr/>
            <p:nvPr/>
          </p:nvSpPr>
          <p:spPr>
            <a:xfrm>
              <a:off x="885400" y="2326050"/>
              <a:ext cx="446700" cy="258375"/>
            </a:xfrm>
            <a:custGeom>
              <a:avLst/>
              <a:gdLst/>
              <a:ahLst/>
              <a:cxnLst/>
              <a:rect l="l" t="t" r="r" b="b"/>
              <a:pathLst>
                <a:path w="17868" h="10335" extrusionOk="0">
                  <a:moveTo>
                    <a:pt x="8526" y="1"/>
                  </a:moveTo>
                  <a:cubicBezTo>
                    <a:pt x="5835" y="1"/>
                    <a:pt x="3646" y="2153"/>
                    <a:pt x="3572" y="4824"/>
                  </a:cubicBezTo>
                  <a:lnTo>
                    <a:pt x="2746" y="4824"/>
                  </a:lnTo>
                  <a:cubicBezTo>
                    <a:pt x="1234" y="4824"/>
                    <a:pt x="0" y="6049"/>
                    <a:pt x="0" y="7561"/>
                  </a:cubicBezTo>
                  <a:lnTo>
                    <a:pt x="0" y="7598"/>
                  </a:lnTo>
                  <a:cubicBezTo>
                    <a:pt x="0" y="9110"/>
                    <a:pt x="1234" y="10335"/>
                    <a:pt x="2746" y="10335"/>
                  </a:cubicBezTo>
                  <a:lnTo>
                    <a:pt x="14453" y="10335"/>
                  </a:lnTo>
                  <a:cubicBezTo>
                    <a:pt x="16522" y="10335"/>
                    <a:pt x="17867" y="8368"/>
                    <a:pt x="17737" y="6596"/>
                  </a:cubicBezTo>
                  <a:cubicBezTo>
                    <a:pt x="17728" y="6559"/>
                    <a:pt x="17737" y="6522"/>
                    <a:pt x="17737" y="6485"/>
                  </a:cubicBezTo>
                  <a:cubicBezTo>
                    <a:pt x="17700" y="4537"/>
                    <a:pt x="16012" y="2941"/>
                    <a:pt x="14082" y="2941"/>
                  </a:cubicBezTo>
                  <a:cubicBezTo>
                    <a:pt x="13748" y="2941"/>
                    <a:pt x="13424" y="2988"/>
                    <a:pt x="13117" y="3071"/>
                  </a:cubicBezTo>
                  <a:cubicBezTo>
                    <a:pt x="12375" y="1271"/>
                    <a:pt x="10594" y="1"/>
                    <a:pt x="8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3">
              <a:extLst>
                <a:ext uri="{FF2B5EF4-FFF2-40B4-BE49-F238E27FC236}">
                  <a16:creationId xmlns:a16="http://schemas.microsoft.com/office/drawing/2014/main" id="{A46D15FE-121A-4C46-364F-9FC1B64C3ABB}"/>
                </a:ext>
              </a:extLst>
            </p:cNvPr>
            <p:cNvSpPr/>
            <p:nvPr/>
          </p:nvSpPr>
          <p:spPr>
            <a:xfrm>
              <a:off x="884000" y="2324650"/>
              <a:ext cx="448100" cy="261175"/>
            </a:xfrm>
            <a:custGeom>
              <a:avLst/>
              <a:gdLst/>
              <a:ahLst/>
              <a:cxnLst/>
              <a:rect l="l" t="t" r="r" b="b"/>
              <a:pathLst>
                <a:path w="17924" h="10447" extrusionOk="0">
                  <a:moveTo>
                    <a:pt x="8582" y="122"/>
                  </a:moveTo>
                  <a:cubicBezTo>
                    <a:pt x="10576" y="122"/>
                    <a:pt x="12357" y="1309"/>
                    <a:pt x="13118" y="3155"/>
                  </a:cubicBezTo>
                  <a:cubicBezTo>
                    <a:pt x="13125" y="3178"/>
                    <a:pt x="13146" y="3194"/>
                    <a:pt x="13168" y="3194"/>
                  </a:cubicBezTo>
                  <a:cubicBezTo>
                    <a:pt x="13173" y="3194"/>
                    <a:pt x="13178" y="3194"/>
                    <a:pt x="13183" y="3192"/>
                  </a:cubicBezTo>
                  <a:cubicBezTo>
                    <a:pt x="13498" y="3109"/>
                    <a:pt x="13814" y="3062"/>
                    <a:pt x="14138" y="3062"/>
                  </a:cubicBezTo>
                  <a:cubicBezTo>
                    <a:pt x="16049" y="3062"/>
                    <a:pt x="17701" y="4658"/>
                    <a:pt x="17728" y="6541"/>
                  </a:cubicBezTo>
                  <a:cubicBezTo>
                    <a:pt x="17728" y="6560"/>
                    <a:pt x="17728" y="6569"/>
                    <a:pt x="17728" y="6587"/>
                  </a:cubicBezTo>
                  <a:cubicBezTo>
                    <a:pt x="17728" y="6606"/>
                    <a:pt x="17728" y="6634"/>
                    <a:pt x="17728" y="6652"/>
                  </a:cubicBezTo>
                  <a:cubicBezTo>
                    <a:pt x="17803" y="7608"/>
                    <a:pt x="17450" y="8600"/>
                    <a:pt x="16782" y="9324"/>
                  </a:cubicBezTo>
                  <a:cubicBezTo>
                    <a:pt x="16179" y="9973"/>
                    <a:pt x="15372" y="10335"/>
                    <a:pt x="14509" y="10335"/>
                  </a:cubicBezTo>
                  <a:lnTo>
                    <a:pt x="2802" y="10335"/>
                  </a:lnTo>
                  <a:cubicBezTo>
                    <a:pt x="1318" y="10335"/>
                    <a:pt x="121" y="9129"/>
                    <a:pt x="121" y="7654"/>
                  </a:cubicBezTo>
                  <a:lnTo>
                    <a:pt x="121" y="7617"/>
                  </a:lnTo>
                  <a:cubicBezTo>
                    <a:pt x="121" y="6142"/>
                    <a:pt x="1318" y="4936"/>
                    <a:pt x="2802" y="4936"/>
                  </a:cubicBezTo>
                  <a:lnTo>
                    <a:pt x="3628" y="4936"/>
                  </a:lnTo>
                  <a:cubicBezTo>
                    <a:pt x="3656" y="4936"/>
                    <a:pt x="3683" y="4918"/>
                    <a:pt x="3683" y="4880"/>
                  </a:cubicBezTo>
                  <a:cubicBezTo>
                    <a:pt x="3758" y="2209"/>
                    <a:pt x="5910" y="122"/>
                    <a:pt x="8582" y="122"/>
                  </a:cubicBezTo>
                  <a:close/>
                  <a:moveTo>
                    <a:pt x="8582" y="1"/>
                  </a:moveTo>
                  <a:cubicBezTo>
                    <a:pt x="5863" y="1"/>
                    <a:pt x="3674" y="2116"/>
                    <a:pt x="3572" y="4815"/>
                  </a:cubicBezTo>
                  <a:lnTo>
                    <a:pt x="2802" y="4815"/>
                  </a:lnTo>
                  <a:cubicBezTo>
                    <a:pt x="1262" y="4815"/>
                    <a:pt x="1" y="6077"/>
                    <a:pt x="1" y="7617"/>
                  </a:cubicBezTo>
                  <a:lnTo>
                    <a:pt x="1" y="7654"/>
                  </a:lnTo>
                  <a:cubicBezTo>
                    <a:pt x="1" y="9194"/>
                    <a:pt x="1262" y="10446"/>
                    <a:pt x="2802" y="10446"/>
                  </a:cubicBezTo>
                  <a:lnTo>
                    <a:pt x="14509" y="10446"/>
                  </a:lnTo>
                  <a:cubicBezTo>
                    <a:pt x="15400" y="10446"/>
                    <a:pt x="16244" y="10075"/>
                    <a:pt x="16866" y="9407"/>
                  </a:cubicBezTo>
                  <a:cubicBezTo>
                    <a:pt x="17552" y="8656"/>
                    <a:pt x="17923" y="7626"/>
                    <a:pt x="17849" y="6643"/>
                  </a:cubicBezTo>
                  <a:cubicBezTo>
                    <a:pt x="17849" y="6624"/>
                    <a:pt x="17849" y="6606"/>
                    <a:pt x="17849" y="6587"/>
                  </a:cubicBezTo>
                  <a:lnTo>
                    <a:pt x="17849" y="6541"/>
                  </a:lnTo>
                  <a:cubicBezTo>
                    <a:pt x="17812" y="4593"/>
                    <a:pt x="16114" y="2942"/>
                    <a:pt x="14138" y="2942"/>
                  </a:cubicBezTo>
                  <a:cubicBezTo>
                    <a:pt x="13823" y="2942"/>
                    <a:pt x="13507" y="2979"/>
                    <a:pt x="13201" y="3062"/>
                  </a:cubicBezTo>
                  <a:cubicBezTo>
                    <a:pt x="12413" y="1198"/>
                    <a:pt x="10604" y="1"/>
                    <a:pt x="8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3">
              <a:extLst>
                <a:ext uri="{FF2B5EF4-FFF2-40B4-BE49-F238E27FC236}">
                  <a16:creationId xmlns:a16="http://schemas.microsoft.com/office/drawing/2014/main" id="{C302E8DE-C370-2196-52A5-7A9EB74A392E}"/>
                </a:ext>
              </a:extLst>
            </p:cNvPr>
            <p:cNvSpPr/>
            <p:nvPr/>
          </p:nvSpPr>
          <p:spPr>
            <a:xfrm>
              <a:off x="1065600" y="2496750"/>
              <a:ext cx="3025" cy="86050"/>
            </a:xfrm>
            <a:custGeom>
              <a:avLst/>
              <a:gdLst/>
              <a:ahLst/>
              <a:cxnLst/>
              <a:rect l="l" t="t" r="r" b="b"/>
              <a:pathLst>
                <a:path w="121" h="3442" extrusionOk="0">
                  <a:moveTo>
                    <a:pt x="56" y="0"/>
                  </a:moveTo>
                  <a:cubicBezTo>
                    <a:pt x="28" y="0"/>
                    <a:pt x="0" y="28"/>
                    <a:pt x="0" y="56"/>
                  </a:cubicBezTo>
                  <a:lnTo>
                    <a:pt x="0" y="3386"/>
                  </a:lnTo>
                  <a:cubicBezTo>
                    <a:pt x="0" y="3423"/>
                    <a:pt x="28" y="3442"/>
                    <a:pt x="56" y="3442"/>
                  </a:cubicBezTo>
                  <a:cubicBezTo>
                    <a:pt x="93" y="3442"/>
                    <a:pt x="121" y="3423"/>
                    <a:pt x="121" y="3386"/>
                  </a:cubicBezTo>
                  <a:lnTo>
                    <a:pt x="121" y="56"/>
                  </a:lnTo>
                  <a:cubicBezTo>
                    <a:pt x="121" y="28"/>
                    <a:pt x="93"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3">
              <a:extLst>
                <a:ext uri="{FF2B5EF4-FFF2-40B4-BE49-F238E27FC236}">
                  <a16:creationId xmlns:a16="http://schemas.microsoft.com/office/drawing/2014/main" id="{3BCE905F-454F-EAF6-9DC1-2149F73EBC02}"/>
                </a:ext>
              </a:extLst>
            </p:cNvPr>
            <p:cNvSpPr/>
            <p:nvPr/>
          </p:nvSpPr>
          <p:spPr>
            <a:xfrm>
              <a:off x="1030100" y="2503225"/>
              <a:ext cx="37850" cy="33200"/>
            </a:xfrm>
            <a:custGeom>
              <a:avLst/>
              <a:gdLst/>
              <a:ahLst/>
              <a:cxnLst/>
              <a:rect l="l" t="t" r="r" b="b"/>
              <a:pathLst>
                <a:path w="1514" h="1328" extrusionOk="0">
                  <a:moveTo>
                    <a:pt x="57" y="1"/>
                  </a:moveTo>
                  <a:cubicBezTo>
                    <a:pt x="19" y="1"/>
                    <a:pt x="1" y="19"/>
                    <a:pt x="1" y="57"/>
                  </a:cubicBezTo>
                  <a:lnTo>
                    <a:pt x="1" y="1272"/>
                  </a:lnTo>
                  <a:cubicBezTo>
                    <a:pt x="1" y="1309"/>
                    <a:pt x="19" y="1327"/>
                    <a:pt x="57" y="1327"/>
                  </a:cubicBezTo>
                  <a:lnTo>
                    <a:pt x="1457" y="1327"/>
                  </a:lnTo>
                  <a:cubicBezTo>
                    <a:pt x="1494" y="1327"/>
                    <a:pt x="1513" y="1309"/>
                    <a:pt x="1513" y="1272"/>
                  </a:cubicBezTo>
                  <a:cubicBezTo>
                    <a:pt x="1513" y="1244"/>
                    <a:pt x="1494" y="1216"/>
                    <a:pt x="1457" y="1216"/>
                  </a:cubicBezTo>
                  <a:lnTo>
                    <a:pt x="112" y="1216"/>
                  </a:lnTo>
                  <a:lnTo>
                    <a:pt x="112" y="57"/>
                  </a:lnTo>
                  <a:cubicBezTo>
                    <a:pt x="112" y="19"/>
                    <a:pt x="84"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3">
              <a:extLst>
                <a:ext uri="{FF2B5EF4-FFF2-40B4-BE49-F238E27FC236}">
                  <a16:creationId xmlns:a16="http://schemas.microsoft.com/office/drawing/2014/main" id="{66710F09-11C0-F033-520B-B539E12E9BEE}"/>
                </a:ext>
              </a:extLst>
            </p:cNvPr>
            <p:cNvSpPr/>
            <p:nvPr/>
          </p:nvSpPr>
          <p:spPr>
            <a:xfrm>
              <a:off x="1025700" y="2493950"/>
              <a:ext cx="11850" cy="11850"/>
            </a:xfrm>
            <a:custGeom>
              <a:avLst/>
              <a:gdLst/>
              <a:ahLst/>
              <a:cxnLst/>
              <a:rect l="l" t="t" r="r" b="b"/>
              <a:pathLst>
                <a:path w="474" h="474" extrusionOk="0">
                  <a:moveTo>
                    <a:pt x="233" y="112"/>
                  </a:moveTo>
                  <a:cubicBezTo>
                    <a:pt x="298" y="112"/>
                    <a:pt x="353" y="168"/>
                    <a:pt x="353" y="233"/>
                  </a:cubicBezTo>
                  <a:cubicBezTo>
                    <a:pt x="353" y="298"/>
                    <a:pt x="298" y="353"/>
                    <a:pt x="233" y="353"/>
                  </a:cubicBezTo>
                  <a:cubicBezTo>
                    <a:pt x="168" y="353"/>
                    <a:pt x="121" y="298"/>
                    <a:pt x="121" y="233"/>
                  </a:cubicBezTo>
                  <a:cubicBezTo>
                    <a:pt x="121" y="168"/>
                    <a:pt x="168" y="112"/>
                    <a:pt x="233" y="112"/>
                  </a:cubicBezTo>
                  <a:close/>
                  <a:moveTo>
                    <a:pt x="233" y="1"/>
                  </a:moveTo>
                  <a:cubicBezTo>
                    <a:pt x="103" y="1"/>
                    <a:pt x="1" y="103"/>
                    <a:pt x="1" y="233"/>
                  </a:cubicBezTo>
                  <a:cubicBezTo>
                    <a:pt x="1" y="363"/>
                    <a:pt x="103" y="474"/>
                    <a:pt x="233" y="474"/>
                  </a:cubicBezTo>
                  <a:cubicBezTo>
                    <a:pt x="362" y="474"/>
                    <a:pt x="474" y="363"/>
                    <a:pt x="474" y="233"/>
                  </a:cubicBezTo>
                  <a:cubicBezTo>
                    <a:pt x="474" y="103"/>
                    <a:pt x="362"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3">
              <a:extLst>
                <a:ext uri="{FF2B5EF4-FFF2-40B4-BE49-F238E27FC236}">
                  <a16:creationId xmlns:a16="http://schemas.microsoft.com/office/drawing/2014/main" id="{2FC3A095-8D9B-0024-557F-58FE5E1DAF95}"/>
                </a:ext>
              </a:extLst>
            </p:cNvPr>
            <p:cNvSpPr/>
            <p:nvPr/>
          </p:nvSpPr>
          <p:spPr>
            <a:xfrm>
              <a:off x="1105250" y="2456625"/>
              <a:ext cx="2800" cy="126650"/>
            </a:xfrm>
            <a:custGeom>
              <a:avLst/>
              <a:gdLst/>
              <a:ahLst/>
              <a:cxnLst/>
              <a:rect l="l" t="t" r="r" b="b"/>
              <a:pathLst>
                <a:path w="112" h="5066" extrusionOk="0">
                  <a:moveTo>
                    <a:pt x="56" y="0"/>
                  </a:moveTo>
                  <a:cubicBezTo>
                    <a:pt x="19" y="0"/>
                    <a:pt x="1" y="28"/>
                    <a:pt x="1" y="56"/>
                  </a:cubicBezTo>
                  <a:lnTo>
                    <a:pt x="1" y="5000"/>
                  </a:lnTo>
                  <a:cubicBezTo>
                    <a:pt x="1" y="5038"/>
                    <a:pt x="19" y="5065"/>
                    <a:pt x="56" y="5065"/>
                  </a:cubicBezTo>
                  <a:cubicBezTo>
                    <a:pt x="84" y="5065"/>
                    <a:pt x="112" y="5038"/>
                    <a:pt x="112" y="5000"/>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3">
              <a:extLst>
                <a:ext uri="{FF2B5EF4-FFF2-40B4-BE49-F238E27FC236}">
                  <a16:creationId xmlns:a16="http://schemas.microsoft.com/office/drawing/2014/main" id="{23452A39-744A-459A-E04A-5DAE564D3C7D}"/>
                </a:ext>
              </a:extLst>
            </p:cNvPr>
            <p:cNvSpPr/>
            <p:nvPr/>
          </p:nvSpPr>
          <p:spPr>
            <a:xfrm>
              <a:off x="1058175" y="2480975"/>
              <a:ext cx="17875" cy="17875"/>
            </a:xfrm>
            <a:custGeom>
              <a:avLst/>
              <a:gdLst/>
              <a:ahLst/>
              <a:cxnLst/>
              <a:rect l="l" t="t" r="r" b="b"/>
              <a:pathLst>
                <a:path w="715"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15" y="557"/>
                    <a:pt x="715" y="353"/>
                  </a:cubicBezTo>
                  <a:cubicBezTo>
                    <a:pt x="71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3">
              <a:extLst>
                <a:ext uri="{FF2B5EF4-FFF2-40B4-BE49-F238E27FC236}">
                  <a16:creationId xmlns:a16="http://schemas.microsoft.com/office/drawing/2014/main" id="{7C91B06E-57DE-32E1-DA9A-543F4E7D2270}"/>
                </a:ext>
              </a:extLst>
            </p:cNvPr>
            <p:cNvSpPr/>
            <p:nvPr/>
          </p:nvSpPr>
          <p:spPr>
            <a:xfrm>
              <a:off x="1146075" y="2496750"/>
              <a:ext cx="2800" cy="86050"/>
            </a:xfrm>
            <a:custGeom>
              <a:avLst/>
              <a:gdLst/>
              <a:ahLst/>
              <a:cxnLst/>
              <a:rect l="l" t="t" r="r" b="b"/>
              <a:pathLst>
                <a:path w="112" h="3442" extrusionOk="0">
                  <a:moveTo>
                    <a:pt x="56" y="0"/>
                  </a:moveTo>
                  <a:cubicBezTo>
                    <a:pt x="19" y="0"/>
                    <a:pt x="0" y="28"/>
                    <a:pt x="0" y="56"/>
                  </a:cubicBezTo>
                  <a:lnTo>
                    <a:pt x="0" y="3386"/>
                  </a:lnTo>
                  <a:cubicBezTo>
                    <a:pt x="0" y="3423"/>
                    <a:pt x="19" y="3442"/>
                    <a:pt x="56" y="3442"/>
                  </a:cubicBezTo>
                  <a:cubicBezTo>
                    <a:pt x="84" y="3442"/>
                    <a:pt x="112" y="3423"/>
                    <a:pt x="112" y="3386"/>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3">
              <a:extLst>
                <a:ext uri="{FF2B5EF4-FFF2-40B4-BE49-F238E27FC236}">
                  <a16:creationId xmlns:a16="http://schemas.microsoft.com/office/drawing/2014/main" id="{BFE93D6F-7417-8B45-1097-8A5C050E326F}"/>
                </a:ext>
              </a:extLst>
            </p:cNvPr>
            <p:cNvSpPr/>
            <p:nvPr/>
          </p:nvSpPr>
          <p:spPr>
            <a:xfrm>
              <a:off x="1146525" y="2503225"/>
              <a:ext cx="37825" cy="33200"/>
            </a:xfrm>
            <a:custGeom>
              <a:avLst/>
              <a:gdLst/>
              <a:ahLst/>
              <a:cxnLst/>
              <a:rect l="l" t="t" r="r" b="b"/>
              <a:pathLst>
                <a:path w="1513" h="1328" extrusionOk="0">
                  <a:moveTo>
                    <a:pt x="1457" y="1"/>
                  </a:moveTo>
                  <a:cubicBezTo>
                    <a:pt x="1429" y="1"/>
                    <a:pt x="1402" y="19"/>
                    <a:pt x="1402" y="57"/>
                  </a:cubicBezTo>
                  <a:lnTo>
                    <a:pt x="1402" y="1216"/>
                  </a:lnTo>
                  <a:lnTo>
                    <a:pt x="56" y="1216"/>
                  </a:lnTo>
                  <a:cubicBezTo>
                    <a:pt x="19" y="1216"/>
                    <a:pt x="1" y="1244"/>
                    <a:pt x="1" y="1272"/>
                  </a:cubicBezTo>
                  <a:cubicBezTo>
                    <a:pt x="1" y="1309"/>
                    <a:pt x="19" y="1327"/>
                    <a:pt x="56" y="1327"/>
                  </a:cubicBezTo>
                  <a:lnTo>
                    <a:pt x="1457" y="1327"/>
                  </a:lnTo>
                  <a:cubicBezTo>
                    <a:pt x="1494" y="1327"/>
                    <a:pt x="1513" y="1309"/>
                    <a:pt x="1513" y="1272"/>
                  </a:cubicBezTo>
                  <a:lnTo>
                    <a:pt x="1513" y="57"/>
                  </a:lnTo>
                  <a:cubicBezTo>
                    <a:pt x="1513" y="19"/>
                    <a:pt x="1494" y="1"/>
                    <a:pt x="1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3">
              <a:extLst>
                <a:ext uri="{FF2B5EF4-FFF2-40B4-BE49-F238E27FC236}">
                  <a16:creationId xmlns:a16="http://schemas.microsoft.com/office/drawing/2014/main" id="{F3CDB4B9-04A0-986E-106B-0C7D9606C87E}"/>
                </a:ext>
              </a:extLst>
            </p:cNvPr>
            <p:cNvSpPr/>
            <p:nvPr/>
          </p:nvSpPr>
          <p:spPr>
            <a:xfrm>
              <a:off x="1176925" y="2493950"/>
              <a:ext cx="11850" cy="11850"/>
            </a:xfrm>
            <a:custGeom>
              <a:avLst/>
              <a:gdLst/>
              <a:ahLst/>
              <a:cxnLst/>
              <a:rect l="l" t="t" r="r" b="b"/>
              <a:pathLst>
                <a:path w="474" h="474" extrusionOk="0">
                  <a:moveTo>
                    <a:pt x="241" y="112"/>
                  </a:moveTo>
                  <a:cubicBezTo>
                    <a:pt x="306" y="112"/>
                    <a:pt x="362" y="168"/>
                    <a:pt x="362" y="233"/>
                  </a:cubicBezTo>
                  <a:cubicBezTo>
                    <a:pt x="362" y="298"/>
                    <a:pt x="306" y="353"/>
                    <a:pt x="241" y="353"/>
                  </a:cubicBezTo>
                  <a:cubicBezTo>
                    <a:pt x="176" y="353"/>
                    <a:pt x="121" y="298"/>
                    <a:pt x="121" y="233"/>
                  </a:cubicBezTo>
                  <a:cubicBezTo>
                    <a:pt x="121" y="168"/>
                    <a:pt x="176" y="112"/>
                    <a:pt x="241" y="112"/>
                  </a:cubicBezTo>
                  <a:close/>
                  <a:moveTo>
                    <a:pt x="241" y="1"/>
                  </a:moveTo>
                  <a:cubicBezTo>
                    <a:pt x="111" y="1"/>
                    <a:pt x="0" y="103"/>
                    <a:pt x="0" y="233"/>
                  </a:cubicBezTo>
                  <a:cubicBezTo>
                    <a:pt x="0" y="363"/>
                    <a:pt x="111" y="474"/>
                    <a:pt x="241" y="474"/>
                  </a:cubicBezTo>
                  <a:cubicBezTo>
                    <a:pt x="371" y="474"/>
                    <a:pt x="473" y="363"/>
                    <a:pt x="473" y="233"/>
                  </a:cubicBezTo>
                  <a:cubicBezTo>
                    <a:pt x="473" y="103"/>
                    <a:pt x="371" y="1"/>
                    <a:pt x="2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3">
              <a:extLst>
                <a:ext uri="{FF2B5EF4-FFF2-40B4-BE49-F238E27FC236}">
                  <a16:creationId xmlns:a16="http://schemas.microsoft.com/office/drawing/2014/main" id="{5B3AB217-940F-9729-4D6C-77121B8B4272}"/>
                </a:ext>
              </a:extLst>
            </p:cNvPr>
            <p:cNvSpPr/>
            <p:nvPr/>
          </p:nvSpPr>
          <p:spPr>
            <a:xfrm>
              <a:off x="1138650" y="2480975"/>
              <a:ext cx="17650" cy="17875"/>
            </a:xfrm>
            <a:custGeom>
              <a:avLst/>
              <a:gdLst/>
              <a:ahLst/>
              <a:cxnLst/>
              <a:rect l="l" t="t" r="r" b="b"/>
              <a:pathLst>
                <a:path w="706"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05" y="557"/>
                    <a:pt x="705" y="353"/>
                  </a:cubicBezTo>
                  <a:cubicBezTo>
                    <a:pt x="70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3">
              <a:extLst>
                <a:ext uri="{FF2B5EF4-FFF2-40B4-BE49-F238E27FC236}">
                  <a16:creationId xmlns:a16="http://schemas.microsoft.com/office/drawing/2014/main" id="{2FFCB35F-6433-5592-4CB1-977AD936BD67}"/>
                </a:ext>
              </a:extLst>
            </p:cNvPr>
            <p:cNvSpPr/>
            <p:nvPr/>
          </p:nvSpPr>
          <p:spPr>
            <a:xfrm>
              <a:off x="1096450" y="2437825"/>
              <a:ext cx="20650" cy="20675"/>
            </a:xfrm>
            <a:custGeom>
              <a:avLst/>
              <a:gdLst/>
              <a:ahLst/>
              <a:cxnLst/>
              <a:rect l="l" t="t" r="r" b="b"/>
              <a:pathLst>
                <a:path w="826" h="827" extrusionOk="0">
                  <a:moveTo>
                    <a:pt x="408" y="122"/>
                  </a:moveTo>
                  <a:cubicBezTo>
                    <a:pt x="575" y="122"/>
                    <a:pt x="705" y="251"/>
                    <a:pt x="705" y="418"/>
                  </a:cubicBezTo>
                  <a:cubicBezTo>
                    <a:pt x="705" y="576"/>
                    <a:pt x="575" y="715"/>
                    <a:pt x="408" y="715"/>
                  </a:cubicBezTo>
                  <a:cubicBezTo>
                    <a:pt x="251" y="715"/>
                    <a:pt x="111" y="576"/>
                    <a:pt x="111" y="418"/>
                  </a:cubicBezTo>
                  <a:cubicBezTo>
                    <a:pt x="111" y="251"/>
                    <a:pt x="251" y="122"/>
                    <a:pt x="408" y="122"/>
                  </a:cubicBezTo>
                  <a:close/>
                  <a:moveTo>
                    <a:pt x="408" y="1"/>
                  </a:moveTo>
                  <a:cubicBezTo>
                    <a:pt x="186" y="1"/>
                    <a:pt x="0" y="186"/>
                    <a:pt x="0" y="418"/>
                  </a:cubicBezTo>
                  <a:cubicBezTo>
                    <a:pt x="0" y="641"/>
                    <a:pt x="186" y="827"/>
                    <a:pt x="408" y="827"/>
                  </a:cubicBezTo>
                  <a:cubicBezTo>
                    <a:pt x="640" y="827"/>
                    <a:pt x="826" y="641"/>
                    <a:pt x="826" y="418"/>
                  </a:cubicBezTo>
                  <a:cubicBezTo>
                    <a:pt x="826" y="186"/>
                    <a:pt x="640"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50FA51A3-326B-3419-E8A6-F1AACC2FD70E}"/>
                  </a:ext>
                </a:extLst>
              </p14:cNvPr>
              <p14:cNvContentPartPr/>
              <p14:nvPr/>
            </p14:nvContentPartPr>
            <p14:xfrm>
              <a:off x="4118005" y="3786962"/>
              <a:ext cx="3844080" cy="51480"/>
            </p14:xfrm>
          </p:contentPart>
        </mc:Choice>
        <mc:Fallback xmlns="">
          <p:pic>
            <p:nvPicPr>
              <p:cNvPr id="8" name="Ink 7">
                <a:extLst>
                  <a:ext uri="{FF2B5EF4-FFF2-40B4-BE49-F238E27FC236}">
                    <a16:creationId xmlns:a16="http://schemas.microsoft.com/office/drawing/2014/main" id="{50FA51A3-326B-3419-E8A6-F1AACC2FD70E}"/>
                  </a:ext>
                </a:extLst>
              </p:cNvPr>
              <p:cNvPicPr/>
              <p:nvPr/>
            </p:nvPicPr>
            <p:blipFill>
              <a:blip r:embed="rId4"/>
              <a:stretch>
                <a:fillRect/>
              </a:stretch>
            </p:blipFill>
            <p:spPr>
              <a:xfrm>
                <a:off x="4055005" y="3723962"/>
                <a:ext cx="39697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90B48811-EEF9-8E76-49A3-28EA77799196}"/>
                  </a:ext>
                </a:extLst>
              </p14:cNvPr>
              <p14:cNvContentPartPr/>
              <p14:nvPr/>
            </p14:nvContentPartPr>
            <p14:xfrm>
              <a:off x="4097485" y="3945362"/>
              <a:ext cx="3814920" cy="50040"/>
            </p14:xfrm>
          </p:contentPart>
        </mc:Choice>
        <mc:Fallback xmlns="">
          <p:pic>
            <p:nvPicPr>
              <p:cNvPr id="9" name="Ink 8">
                <a:extLst>
                  <a:ext uri="{FF2B5EF4-FFF2-40B4-BE49-F238E27FC236}">
                    <a16:creationId xmlns:a16="http://schemas.microsoft.com/office/drawing/2014/main" id="{90B48811-EEF9-8E76-49A3-28EA77799196}"/>
                  </a:ext>
                </a:extLst>
              </p:cNvPr>
              <p:cNvPicPr/>
              <p:nvPr/>
            </p:nvPicPr>
            <p:blipFill>
              <a:blip r:embed="rId6"/>
              <a:stretch>
                <a:fillRect/>
              </a:stretch>
            </p:blipFill>
            <p:spPr>
              <a:xfrm>
                <a:off x="4034845" y="3882722"/>
                <a:ext cx="394056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5DC941EA-EC4F-DD0F-C49B-602EA86F9330}"/>
                  </a:ext>
                </a:extLst>
              </p14:cNvPr>
              <p14:cNvContentPartPr/>
              <p14:nvPr/>
            </p14:nvContentPartPr>
            <p14:xfrm>
              <a:off x="7747885" y="3980642"/>
              <a:ext cx="360" cy="360"/>
            </p14:xfrm>
          </p:contentPart>
        </mc:Choice>
        <mc:Fallback xmlns="">
          <p:pic>
            <p:nvPicPr>
              <p:cNvPr id="2" name="Ink 1">
                <a:extLst>
                  <a:ext uri="{FF2B5EF4-FFF2-40B4-BE49-F238E27FC236}">
                    <a16:creationId xmlns:a16="http://schemas.microsoft.com/office/drawing/2014/main" id="{5DC941EA-EC4F-DD0F-C49B-602EA86F9330}"/>
                  </a:ext>
                </a:extLst>
              </p:cNvPr>
              <p:cNvPicPr/>
              <p:nvPr/>
            </p:nvPicPr>
            <p:blipFill>
              <a:blip r:embed="rId8"/>
              <a:stretch>
                <a:fillRect/>
              </a:stretch>
            </p:blipFill>
            <p:spPr>
              <a:xfrm>
                <a:off x="7685245" y="3917642"/>
                <a:ext cx="126000" cy="126000"/>
              </a:xfrm>
              <a:prstGeom prst="rect">
                <a:avLst/>
              </a:prstGeom>
            </p:spPr>
          </p:pic>
        </mc:Fallback>
      </mc:AlternateContent>
    </p:spTree>
    <p:extLst>
      <p:ext uri="{BB962C8B-B14F-4D97-AF65-F5344CB8AC3E}">
        <p14:creationId xmlns:p14="http://schemas.microsoft.com/office/powerpoint/2010/main" val="2946081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0">
          <a:extLst>
            <a:ext uri="{FF2B5EF4-FFF2-40B4-BE49-F238E27FC236}">
              <a16:creationId xmlns:a16="http://schemas.microsoft.com/office/drawing/2014/main" id="{CCC9DFA1-9301-6021-B469-D36CBDBCBDEF}"/>
            </a:ext>
          </a:extLst>
        </p:cNvPr>
        <p:cNvGrpSpPr/>
        <p:nvPr/>
      </p:nvGrpSpPr>
      <p:grpSpPr>
        <a:xfrm>
          <a:off x="0" y="0"/>
          <a:ext cx="0" cy="0"/>
          <a:chOff x="0" y="0"/>
          <a:chExt cx="0" cy="0"/>
        </a:xfrm>
      </p:grpSpPr>
      <p:sp>
        <p:nvSpPr>
          <p:cNvPr id="1071" name="Google Shape;1071;p26">
            <a:extLst>
              <a:ext uri="{FF2B5EF4-FFF2-40B4-BE49-F238E27FC236}">
                <a16:creationId xmlns:a16="http://schemas.microsoft.com/office/drawing/2014/main" id="{FC6A3807-7138-1F21-2EBF-522598A49672}"/>
              </a:ext>
            </a:extLst>
          </p:cNvPr>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Requirement Elicitation</a:t>
            </a:r>
            <a:endParaRPr dirty="0"/>
          </a:p>
        </p:txBody>
      </p:sp>
      <p:sp>
        <p:nvSpPr>
          <p:cNvPr id="1072" name="Google Shape;1072;p26">
            <a:extLst>
              <a:ext uri="{FF2B5EF4-FFF2-40B4-BE49-F238E27FC236}">
                <a16:creationId xmlns:a16="http://schemas.microsoft.com/office/drawing/2014/main" id="{4686145A-5C26-78F7-8E6A-09A82534D80F}"/>
              </a:ext>
            </a:extLst>
          </p:cNvPr>
          <p:cNvSpPr txBox="1">
            <a:spLocks noGrp="1"/>
          </p:cNvSpPr>
          <p:nvPr>
            <p:ph type="title"/>
          </p:nvPr>
        </p:nvSpPr>
        <p:spPr>
          <a:xfrm>
            <a:off x="720000" y="1404675"/>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073" name="Google Shape;1073;p26">
            <a:extLst>
              <a:ext uri="{FF2B5EF4-FFF2-40B4-BE49-F238E27FC236}">
                <a16:creationId xmlns:a16="http://schemas.microsoft.com/office/drawing/2014/main" id="{B36BEEEC-6E27-2919-B13A-462BF4EC6F1B}"/>
              </a:ext>
            </a:extLst>
          </p:cNvPr>
          <p:cNvSpPr txBox="1">
            <a:spLocks noGrp="1"/>
          </p:cNvSpPr>
          <p:nvPr>
            <p:ph type="title" idx="2"/>
          </p:nvPr>
        </p:nvSpPr>
        <p:spPr>
          <a:xfrm>
            <a:off x="4143843" y="3028409"/>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1074" name="Google Shape;1074;p26">
            <a:extLst>
              <a:ext uri="{FF2B5EF4-FFF2-40B4-BE49-F238E27FC236}">
                <a16:creationId xmlns:a16="http://schemas.microsoft.com/office/drawing/2014/main" id="{F45C723B-BD70-3C4A-B07E-23BFC32BA7AC}"/>
              </a:ext>
            </a:extLst>
          </p:cNvPr>
          <p:cNvSpPr txBox="1">
            <a:spLocks noGrp="1"/>
          </p:cNvSpPr>
          <p:nvPr>
            <p:ph type="title" idx="3"/>
          </p:nvPr>
        </p:nvSpPr>
        <p:spPr>
          <a:xfrm>
            <a:off x="4108594" y="1306360"/>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076" name="Google Shape;1076;p26">
            <a:extLst>
              <a:ext uri="{FF2B5EF4-FFF2-40B4-BE49-F238E27FC236}">
                <a16:creationId xmlns:a16="http://schemas.microsoft.com/office/drawing/2014/main" id="{E4E3BA62-C085-A636-FC0A-19E0250C25A8}"/>
              </a:ext>
            </a:extLst>
          </p:cNvPr>
          <p:cNvSpPr txBox="1">
            <a:spLocks noGrp="1"/>
          </p:cNvSpPr>
          <p:nvPr>
            <p:ph type="title" idx="5"/>
          </p:nvPr>
        </p:nvSpPr>
        <p:spPr>
          <a:xfrm>
            <a:off x="720000" y="3028416"/>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1078" name="Google Shape;1078;p26">
            <a:extLst>
              <a:ext uri="{FF2B5EF4-FFF2-40B4-BE49-F238E27FC236}">
                <a16:creationId xmlns:a16="http://schemas.microsoft.com/office/drawing/2014/main" id="{DA932CEB-5D99-F0FD-F750-D652605094D3}"/>
              </a:ext>
            </a:extLst>
          </p:cNvPr>
          <p:cNvSpPr txBox="1">
            <a:spLocks noGrp="1"/>
          </p:cNvSpPr>
          <p:nvPr>
            <p:ph type="subTitle" idx="1"/>
          </p:nvPr>
        </p:nvSpPr>
        <p:spPr>
          <a:xfrm>
            <a:off x="719999" y="1852268"/>
            <a:ext cx="2195081" cy="6366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Open Sans" panose="020B0606030504020204" pitchFamily="34" charset="0"/>
                <a:ea typeface="Open Sans" panose="020B0606030504020204" pitchFamily="34" charset="0"/>
                <a:cs typeface="Open Sans" panose="020B0606030504020204" pitchFamily="34" charset="0"/>
              </a:rPr>
              <a:t>Yêu</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cầu</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hệ</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thống</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79" name="Google Shape;1079;p26">
            <a:extLst>
              <a:ext uri="{FF2B5EF4-FFF2-40B4-BE49-F238E27FC236}">
                <a16:creationId xmlns:a16="http://schemas.microsoft.com/office/drawing/2014/main" id="{E70395F8-9487-78E3-8668-84B46AF2FFD7}"/>
              </a:ext>
            </a:extLst>
          </p:cNvPr>
          <p:cNvSpPr txBox="1">
            <a:spLocks noGrp="1"/>
          </p:cNvSpPr>
          <p:nvPr>
            <p:ph type="subTitle" idx="7"/>
          </p:nvPr>
        </p:nvSpPr>
        <p:spPr>
          <a:xfrm>
            <a:off x="4108593" y="1753953"/>
            <a:ext cx="2340333" cy="735000"/>
          </a:xfrm>
          <a:prstGeom prst="rect">
            <a:avLst/>
          </a:prstGeom>
          <a:noFill/>
          <a:ln>
            <a:noFill/>
          </a:ln>
        </p:spPr>
        <p:txBody>
          <a:bodyPr spcFirstLastPara="1" wrap="square" lIns="91425" tIns="91425" rIns="91425" bIns="91425" anchor="t" anchorCtr="0">
            <a:noAutofit/>
          </a:bodyPr>
          <a:lstStyle/>
          <a:p>
            <a:pPr marL="0" indent="0"/>
            <a:r>
              <a:rPr lang="en" dirty="0">
                <a:latin typeface="Open Sans" panose="020B0606030504020204" pitchFamily="34" charset="0"/>
                <a:ea typeface="Open Sans" panose="020B0606030504020204" pitchFamily="34" charset="0"/>
                <a:cs typeface="Open Sans" panose="020B0606030504020204" pitchFamily="34" charset="0"/>
              </a:rPr>
              <a:t>Phân tích yêu cầu hệ thống</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80" name="Google Shape;1080;p26">
            <a:extLst>
              <a:ext uri="{FF2B5EF4-FFF2-40B4-BE49-F238E27FC236}">
                <a16:creationId xmlns:a16="http://schemas.microsoft.com/office/drawing/2014/main" id="{79577E9C-73C7-BB92-DCE8-B73AF102FE01}"/>
              </a:ext>
            </a:extLst>
          </p:cNvPr>
          <p:cNvSpPr txBox="1">
            <a:spLocks noGrp="1"/>
          </p:cNvSpPr>
          <p:nvPr>
            <p:ph type="subTitle" idx="8"/>
          </p:nvPr>
        </p:nvSpPr>
        <p:spPr>
          <a:xfrm>
            <a:off x="719999" y="3476009"/>
            <a:ext cx="3088855" cy="735000"/>
          </a:xfrm>
          <a:prstGeom prst="rect">
            <a:avLst/>
          </a:prstGeom>
          <a:noFill/>
          <a:ln>
            <a:noFill/>
          </a:ln>
        </p:spPr>
        <p:txBody>
          <a:bodyPr spcFirstLastPara="1" wrap="square" lIns="91425" tIns="91425" rIns="91425" bIns="91425" anchor="t" anchorCtr="0">
            <a:noAutofit/>
          </a:bodyPr>
          <a:lstStyle/>
          <a:p>
            <a:pPr marL="0" indent="0"/>
            <a:r>
              <a:rPr lang="en-US" dirty="0" err="1">
                <a:latin typeface="Open Sans" panose="020B0606030504020204" pitchFamily="34" charset="0"/>
                <a:ea typeface="Open Sans" panose="020B0606030504020204" pitchFamily="34" charset="0"/>
                <a:cs typeface="Open Sans" panose="020B0606030504020204" pitchFamily="34" charset="0"/>
              </a:rPr>
              <a:t>Yêu</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cầu</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chức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năng</a:t>
            </a:r>
            <a:r>
              <a:rPr lang="en-US" dirty="0">
                <a:latin typeface="Open Sans" panose="020B0606030504020204" pitchFamily="34" charset="0"/>
                <a:ea typeface="Open Sans" panose="020B0606030504020204" pitchFamily="34" charset="0"/>
                <a:cs typeface="Open Sans" panose="020B0606030504020204" pitchFamily="34" charset="0"/>
              </a:rPr>
              <a:t> &amp; phi </a:t>
            </a:r>
            <a:r>
              <a:rPr lang="en-US" dirty="0" err="1">
                <a:latin typeface="Open Sans" panose="020B0606030504020204" pitchFamily="34" charset="0"/>
                <a:ea typeface="Open Sans" panose="020B0606030504020204" pitchFamily="34" charset="0"/>
                <a:cs typeface="Open Sans" panose="020B0606030504020204" pitchFamily="34" charset="0"/>
              </a:rPr>
              <a:t>chức</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err="1">
                <a:latin typeface="Open Sans" panose="020B0606030504020204" pitchFamily="34" charset="0"/>
                <a:ea typeface="Open Sans" panose="020B0606030504020204" pitchFamily="34" charset="0"/>
                <a:cs typeface="Open Sans" panose="020B0606030504020204" pitchFamily="34" charset="0"/>
              </a:rPr>
              <a:t>năng</a:t>
            </a:r>
            <a:r>
              <a:rPr lang="en-US" dirty="0">
                <a:latin typeface="Open Sans" panose="020B0606030504020204" pitchFamily="34" charset="0"/>
                <a:ea typeface="Open Sans" panose="020B0606030504020204" pitchFamily="34" charset="0"/>
                <a:cs typeface="Open Sans" panose="020B0606030504020204" pitchFamily="34" charset="0"/>
              </a:rPr>
              <a:t> (Functional &amp; Non-functional)</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081" name="Google Shape;1081;p26">
            <a:extLst>
              <a:ext uri="{FF2B5EF4-FFF2-40B4-BE49-F238E27FC236}">
                <a16:creationId xmlns:a16="http://schemas.microsoft.com/office/drawing/2014/main" id="{BF3423DD-BC30-22ED-CF2A-A0AB0F4C70C8}"/>
              </a:ext>
            </a:extLst>
          </p:cNvPr>
          <p:cNvSpPr txBox="1">
            <a:spLocks noGrp="1"/>
          </p:cNvSpPr>
          <p:nvPr>
            <p:ph type="subTitle" idx="9"/>
          </p:nvPr>
        </p:nvSpPr>
        <p:spPr>
          <a:xfrm>
            <a:off x="4143843" y="3476009"/>
            <a:ext cx="2126327" cy="735000"/>
          </a:xfrm>
          <a:prstGeom prst="rect">
            <a:avLst/>
          </a:prstGeom>
          <a:noFill/>
          <a:ln>
            <a:noFill/>
          </a:ln>
        </p:spPr>
        <p:txBody>
          <a:bodyPr spcFirstLastPara="1" wrap="square" lIns="91425" tIns="91425" rIns="91425" bIns="91425" anchor="t" anchorCtr="0">
            <a:noAutofit/>
          </a:bodyPr>
          <a:lstStyle/>
          <a:p>
            <a:pPr marL="0" indent="0"/>
            <a:r>
              <a:rPr lang="en-US" dirty="0">
                <a:latin typeface="Open Sans" panose="020B0606030504020204" pitchFamily="34" charset="0"/>
                <a:ea typeface="Open Sans" panose="020B0606030504020204" pitchFamily="34" charset="0"/>
                <a:cs typeface="Open Sans" panose="020B0606030504020204" pitchFamily="34" charset="0"/>
              </a:rPr>
              <a:t>Use-case</a:t>
            </a:r>
            <a:endParaRPr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084" name="Google Shape;1084;p26">
            <a:extLst>
              <a:ext uri="{FF2B5EF4-FFF2-40B4-BE49-F238E27FC236}">
                <a16:creationId xmlns:a16="http://schemas.microsoft.com/office/drawing/2014/main" id="{BA00192A-43B8-4A90-59C3-BF994D4DE40A}"/>
              </a:ext>
            </a:extLst>
          </p:cNvPr>
          <p:cNvGrpSpPr/>
          <p:nvPr/>
        </p:nvGrpSpPr>
        <p:grpSpPr>
          <a:xfrm>
            <a:off x="6444695" y="1114373"/>
            <a:ext cx="1986215" cy="3269968"/>
            <a:chOff x="6934075" y="1778325"/>
            <a:chExt cx="689275" cy="1134775"/>
          </a:xfrm>
        </p:grpSpPr>
        <p:sp>
          <p:nvSpPr>
            <p:cNvPr id="1085" name="Google Shape;1085;p26">
              <a:extLst>
                <a:ext uri="{FF2B5EF4-FFF2-40B4-BE49-F238E27FC236}">
                  <a16:creationId xmlns:a16="http://schemas.microsoft.com/office/drawing/2014/main" id="{942B6C81-C286-B23F-9F2B-0C2668678CCE}"/>
                </a:ext>
              </a:extLst>
            </p:cNvPr>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a:extLst>
                <a:ext uri="{FF2B5EF4-FFF2-40B4-BE49-F238E27FC236}">
                  <a16:creationId xmlns:a16="http://schemas.microsoft.com/office/drawing/2014/main" id="{A1E763BA-B84B-8D58-B01A-88DF7EA9FD8D}"/>
                </a:ext>
              </a:extLst>
            </p:cNvPr>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a:extLst>
                <a:ext uri="{FF2B5EF4-FFF2-40B4-BE49-F238E27FC236}">
                  <a16:creationId xmlns:a16="http://schemas.microsoft.com/office/drawing/2014/main" id="{506B3762-8D1A-DC99-4EA7-1E4652A4A340}"/>
                </a:ext>
              </a:extLst>
            </p:cNvPr>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a:extLst>
                <a:ext uri="{FF2B5EF4-FFF2-40B4-BE49-F238E27FC236}">
                  <a16:creationId xmlns:a16="http://schemas.microsoft.com/office/drawing/2014/main" id="{1FDC88B5-E6C5-9FBA-A4B4-9C899177B264}"/>
                </a:ext>
              </a:extLst>
            </p:cNvPr>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a:extLst>
                <a:ext uri="{FF2B5EF4-FFF2-40B4-BE49-F238E27FC236}">
                  <a16:creationId xmlns:a16="http://schemas.microsoft.com/office/drawing/2014/main" id="{D93D42EE-C5D7-CA68-A88D-F956E68214C6}"/>
                </a:ext>
              </a:extLst>
            </p:cNvPr>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a:extLst>
                <a:ext uri="{FF2B5EF4-FFF2-40B4-BE49-F238E27FC236}">
                  <a16:creationId xmlns:a16="http://schemas.microsoft.com/office/drawing/2014/main" id="{491071C6-F992-8EED-E1EC-AD8501F665DD}"/>
                </a:ext>
              </a:extLst>
            </p:cNvPr>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a:extLst>
                <a:ext uri="{FF2B5EF4-FFF2-40B4-BE49-F238E27FC236}">
                  <a16:creationId xmlns:a16="http://schemas.microsoft.com/office/drawing/2014/main" id="{3469A840-7130-77A1-C077-D852F85C490A}"/>
                </a:ext>
              </a:extLst>
            </p:cNvPr>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a:extLst>
                <a:ext uri="{FF2B5EF4-FFF2-40B4-BE49-F238E27FC236}">
                  <a16:creationId xmlns:a16="http://schemas.microsoft.com/office/drawing/2014/main" id="{B7C0414D-402B-478D-E9D3-6BA023A23099}"/>
                </a:ext>
              </a:extLst>
            </p:cNvPr>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a:extLst>
                <a:ext uri="{FF2B5EF4-FFF2-40B4-BE49-F238E27FC236}">
                  <a16:creationId xmlns:a16="http://schemas.microsoft.com/office/drawing/2014/main" id="{6416A4E6-0E7F-3F8A-FA4A-46DFC668269D}"/>
                </a:ext>
              </a:extLst>
            </p:cNvPr>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a:extLst>
                <a:ext uri="{FF2B5EF4-FFF2-40B4-BE49-F238E27FC236}">
                  <a16:creationId xmlns:a16="http://schemas.microsoft.com/office/drawing/2014/main" id="{D5011AE1-A03D-A260-581D-42BDA7F1B264}"/>
                </a:ext>
              </a:extLst>
            </p:cNvPr>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a:extLst>
                <a:ext uri="{FF2B5EF4-FFF2-40B4-BE49-F238E27FC236}">
                  <a16:creationId xmlns:a16="http://schemas.microsoft.com/office/drawing/2014/main" id="{20E5A656-E8FE-A4A8-CDFF-FEECD7575162}"/>
                </a:ext>
              </a:extLst>
            </p:cNvPr>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a:extLst>
                <a:ext uri="{FF2B5EF4-FFF2-40B4-BE49-F238E27FC236}">
                  <a16:creationId xmlns:a16="http://schemas.microsoft.com/office/drawing/2014/main" id="{FD24C809-1F32-49F6-CF45-EE4BE0576F7C}"/>
                </a:ext>
              </a:extLst>
            </p:cNvPr>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6">
              <a:extLst>
                <a:ext uri="{FF2B5EF4-FFF2-40B4-BE49-F238E27FC236}">
                  <a16:creationId xmlns:a16="http://schemas.microsoft.com/office/drawing/2014/main" id="{D1180FE5-49C1-3E4E-308A-679831C452B5}"/>
                </a:ext>
              </a:extLst>
            </p:cNvPr>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6">
              <a:extLst>
                <a:ext uri="{FF2B5EF4-FFF2-40B4-BE49-F238E27FC236}">
                  <a16:creationId xmlns:a16="http://schemas.microsoft.com/office/drawing/2014/main" id="{9AB43E54-5778-BB4F-360F-44FC044FA779}"/>
                </a:ext>
              </a:extLst>
            </p:cNvPr>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a:extLst>
                <a:ext uri="{FF2B5EF4-FFF2-40B4-BE49-F238E27FC236}">
                  <a16:creationId xmlns:a16="http://schemas.microsoft.com/office/drawing/2014/main" id="{0AD08BA3-3DD7-F0A3-F9E3-2746FEFDD63D}"/>
                </a:ext>
              </a:extLst>
            </p:cNvPr>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a:extLst>
                <a:ext uri="{FF2B5EF4-FFF2-40B4-BE49-F238E27FC236}">
                  <a16:creationId xmlns:a16="http://schemas.microsoft.com/office/drawing/2014/main" id="{85FC5727-1B76-33CF-502A-9835380F1643}"/>
                </a:ext>
              </a:extLst>
            </p:cNvPr>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6">
              <a:extLst>
                <a:ext uri="{FF2B5EF4-FFF2-40B4-BE49-F238E27FC236}">
                  <a16:creationId xmlns:a16="http://schemas.microsoft.com/office/drawing/2014/main" id="{364F73FC-F2EF-F24D-5B71-581C34F5AB88}"/>
                </a:ext>
              </a:extLst>
            </p:cNvPr>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6">
              <a:extLst>
                <a:ext uri="{FF2B5EF4-FFF2-40B4-BE49-F238E27FC236}">
                  <a16:creationId xmlns:a16="http://schemas.microsoft.com/office/drawing/2014/main" id="{8E9B02AD-597F-E242-300E-74488212E60E}"/>
                </a:ext>
              </a:extLst>
            </p:cNvPr>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a:extLst>
                <a:ext uri="{FF2B5EF4-FFF2-40B4-BE49-F238E27FC236}">
                  <a16:creationId xmlns:a16="http://schemas.microsoft.com/office/drawing/2014/main" id="{92302506-D3E3-BAD5-E7E5-547BC36B0158}"/>
                </a:ext>
              </a:extLst>
            </p:cNvPr>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a:extLst>
                <a:ext uri="{FF2B5EF4-FFF2-40B4-BE49-F238E27FC236}">
                  <a16:creationId xmlns:a16="http://schemas.microsoft.com/office/drawing/2014/main" id="{A36462C3-FA6D-B945-59A6-A434A35BBB65}"/>
                </a:ext>
              </a:extLst>
            </p:cNvPr>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6">
              <a:extLst>
                <a:ext uri="{FF2B5EF4-FFF2-40B4-BE49-F238E27FC236}">
                  <a16:creationId xmlns:a16="http://schemas.microsoft.com/office/drawing/2014/main" id="{7380E5C5-222B-700F-8E60-F874BE159782}"/>
                </a:ext>
              </a:extLst>
            </p:cNvPr>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6">
              <a:extLst>
                <a:ext uri="{FF2B5EF4-FFF2-40B4-BE49-F238E27FC236}">
                  <a16:creationId xmlns:a16="http://schemas.microsoft.com/office/drawing/2014/main" id="{058EDC9F-4DBE-E90C-C07D-EA82686D8DBE}"/>
                </a:ext>
              </a:extLst>
            </p:cNvPr>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a:extLst>
                <a:ext uri="{FF2B5EF4-FFF2-40B4-BE49-F238E27FC236}">
                  <a16:creationId xmlns:a16="http://schemas.microsoft.com/office/drawing/2014/main" id="{C9B8188B-2090-432B-9C3C-19946C83808D}"/>
                </a:ext>
              </a:extLst>
            </p:cNvPr>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a:extLst>
                <a:ext uri="{FF2B5EF4-FFF2-40B4-BE49-F238E27FC236}">
                  <a16:creationId xmlns:a16="http://schemas.microsoft.com/office/drawing/2014/main" id="{E14DEB9E-063F-C300-6144-3C2D61E1F337}"/>
                </a:ext>
              </a:extLst>
            </p:cNvPr>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a:extLst>
                <a:ext uri="{FF2B5EF4-FFF2-40B4-BE49-F238E27FC236}">
                  <a16:creationId xmlns:a16="http://schemas.microsoft.com/office/drawing/2014/main" id="{579CF9EE-3F42-5071-9B4C-BB8982DF9026}"/>
                </a:ext>
              </a:extLst>
            </p:cNvPr>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a:extLst>
                <a:ext uri="{FF2B5EF4-FFF2-40B4-BE49-F238E27FC236}">
                  <a16:creationId xmlns:a16="http://schemas.microsoft.com/office/drawing/2014/main" id="{77444341-292E-F54B-5742-49EB535856FA}"/>
                </a:ext>
              </a:extLst>
            </p:cNvPr>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a:extLst>
                <a:ext uri="{FF2B5EF4-FFF2-40B4-BE49-F238E27FC236}">
                  <a16:creationId xmlns:a16="http://schemas.microsoft.com/office/drawing/2014/main" id="{7B8A39B6-0136-2660-5627-7C49E6079209}"/>
                </a:ext>
              </a:extLst>
            </p:cNvPr>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a:extLst>
                <a:ext uri="{FF2B5EF4-FFF2-40B4-BE49-F238E27FC236}">
                  <a16:creationId xmlns:a16="http://schemas.microsoft.com/office/drawing/2014/main" id="{36A53A35-A4E9-1B7A-A79E-66D016987B5C}"/>
                </a:ext>
              </a:extLst>
            </p:cNvPr>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a:extLst>
                <a:ext uri="{FF2B5EF4-FFF2-40B4-BE49-F238E27FC236}">
                  <a16:creationId xmlns:a16="http://schemas.microsoft.com/office/drawing/2014/main" id="{682DBD2F-37E1-4DBF-FD43-F8D0827AAB3B}"/>
                </a:ext>
              </a:extLst>
            </p:cNvPr>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6">
              <a:extLst>
                <a:ext uri="{FF2B5EF4-FFF2-40B4-BE49-F238E27FC236}">
                  <a16:creationId xmlns:a16="http://schemas.microsoft.com/office/drawing/2014/main" id="{565DF812-BBB5-9432-016B-3E88618D8B87}"/>
                </a:ext>
              </a:extLst>
            </p:cNvPr>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6">
              <a:extLst>
                <a:ext uri="{FF2B5EF4-FFF2-40B4-BE49-F238E27FC236}">
                  <a16:creationId xmlns:a16="http://schemas.microsoft.com/office/drawing/2014/main" id="{79E2F98C-8284-9B0F-5CC4-DCF9F736B180}"/>
                </a:ext>
              </a:extLst>
            </p:cNvPr>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6">
              <a:extLst>
                <a:ext uri="{FF2B5EF4-FFF2-40B4-BE49-F238E27FC236}">
                  <a16:creationId xmlns:a16="http://schemas.microsoft.com/office/drawing/2014/main" id="{9EC5F51E-2931-32AC-4B8A-8E26EAC054D3}"/>
                </a:ext>
              </a:extLst>
            </p:cNvPr>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a:extLst>
                <a:ext uri="{FF2B5EF4-FFF2-40B4-BE49-F238E27FC236}">
                  <a16:creationId xmlns:a16="http://schemas.microsoft.com/office/drawing/2014/main" id="{31326764-6304-3229-55D3-E500C34AFEF3}"/>
                </a:ext>
              </a:extLst>
            </p:cNvPr>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a:extLst>
                <a:ext uri="{FF2B5EF4-FFF2-40B4-BE49-F238E27FC236}">
                  <a16:creationId xmlns:a16="http://schemas.microsoft.com/office/drawing/2014/main" id="{48CB88ED-AF13-3397-3E91-90B712840E76}"/>
                </a:ext>
              </a:extLst>
            </p:cNvPr>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a:extLst>
                <a:ext uri="{FF2B5EF4-FFF2-40B4-BE49-F238E27FC236}">
                  <a16:creationId xmlns:a16="http://schemas.microsoft.com/office/drawing/2014/main" id="{7660AC70-6D39-83F9-DB5C-2E16296D980B}"/>
                </a:ext>
              </a:extLst>
            </p:cNvPr>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6">
              <a:extLst>
                <a:ext uri="{FF2B5EF4-FFF2-40B4-BE49-F238E27FC236}">
                  <a16:creationId xmlns:a16="http://schemas.microsoft.com/office/drawing/2014/main" id="{4B3283AA-8C2A-1FE7-3E37-1B3E223C0566}"/>
                </a:ext>
              </a:extLst>
            </p:cNvPr>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a:extLst>
                <a:ext uri="{FF2B5EF4-FFF2-40B4-BE49-F238E27FC236}">
                  <a16:creationId xmlns:a16="http://schemas.microsoft.com/office/drawing/2014/main" id="{37E3D982-A1FC-A546-B2F8-CB634EDE250D}"/>
                </a:ext>
              </a:extLst>
            </p:cNvPr>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6">
              <a:extLst>
                <a:ext uri="{FF2B5EF4-FFF2-40B4-BE49-F238E27FC236}">
                  <a16:creationId xmlns:a16="http://schemas.microsoft.com/office/drawing/2014/main" id="{944F106B-243E-993A-235E-214D476F3D6E}"/>
                </a:ext>
              </a:extLst>
            </p:cNvPr>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6">
              <a:extLst>
                <a:ext uri="{FF2B5EF4-FFF2-40B4-BE49-F238E27FC236}">
                  <a16:creationId xmlns:a16="http://schemas.microsoft.com/office/drawing/2014/main" id="{EDE1BA85-84DD-97FC-4C56-71684171FA5B}"/>
                </a:ext>
              </a:extLst>
            </p:cNvPr>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a:extLst>
                <a:ext uri="{FF2B5EF4-FFF2-40B4-BE49-F238E27FC236}">
                  <a16:creationId xmlns:a16="http://schemas.microsoft.com/office/drawing/2014/main" id="{AF56C8F4-64E2-EECB-5D13-32347B2E00BE}"/>
                </a:ext>
              </a:extLst>
            </p:cNvPr>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a:extLst>
                <a:ext uri="{FF2B5EF4-FFF2-40B4-BE49-F238E27FC236}">
                  <a16:creationId xmlns:a16="http://schemas.microsoft.com/office/drawing/2014/main" id="{35149114-AEC3-66E3-058E-F4BAA2DCE5F1}"/>
                </a:ext>
              </a:extLst>
            </p:cNvPr>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a:extLst>
                <a:ext uri="{FF2B5EF4-FFF2-40B4-BE49-F238E27FC236}">
                  <a16:creationId xmlns:a16="http://schemas.microsoft.com/office/drawing/2014/main" id="{F03531DC-BBC9-BBF4-82F3-5F6E3F46058C}"/>
                </a:ext>
              </a:extLst>
            </p:cNvPr>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a:extLst>
                <a:ext uri="{FF2B5EF4-FFF2-40B4-BE49-F238E27FC236}">
                  <a16:creationId xmlns:a16="http://schemas.microsoft.com/office/drawing/2014/main" id="{C4B6C261-977D-113A-BD15-A42C322040F8}"/>
                </a:ext>
              </a:extLst>
            </p:cNvPr>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a:extLst>
                <a:ext uri="{FF2B5EF4-FFF2-40B4-BE49-F238E27FC236}">
                  <a16:creationId xmlns:a16="http://schemas.microsoft.com/office/drawing/2014/main" id="{097C85F2-925B-FAA4-C2DF-0568930624B9}"/>
                </a:ext>
              </a:extLst>
            </p:cNvPr>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6">
              <a:extLst>
                <a:ext uri="{FF2B5EF4-FFF2-40B4-BE49-F238E27FC236}">
                  <a16:creationId xmlns:a16="http://schemas.microsoft.com/office/drawing/2014/main" id="{F45446E2-2594-3F34-DCEE-2EB6BE5EB674}"/>
                </a:ext>
              </a:extLst>
            </p:cNvPr>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a:extLst>
                <a:ext uri="{FF2B5EF4-FFF2-40B4-BE49-F238E27FC236}">
                  <a16:creationId xmlns:a16="http://schemas.microsoft.com/office/drawing/2014/main" id="{69980C94-97CE-36A5-50DB-8AA2A40BFC5B}"/>
                </a:ext>
              </a:extLst>
            </p:cNvPr>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a:extLst>
                <a:ext uri="{FF2B5EF4-FFF2-40B4-BE49-F238E27FC236}">
                  <a16:creationId xmlns:a16="http://schemas.microsoft.com/office/drawing/2014/main" id="{2E04FC44-470A-CF8A-F233-9B320DFE99C9}"/>
                </a:ext>
              </a:extLst>
            </p:cNvPr>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a:extLst>
                <a:ext uri="{FF2B5EF4-FFF2-40B4-BE49-F238E27FC236}">
                  <a16:creationId xmlns:a16="http://schemas.microsoft.com/office/drawing/2014/main" id="{3CABB3B2-EEDA-1E87-7F89-DFA590EEFA02}"/>
                </a:ext>
              </a:extLst>
            </p:cNvPr>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a:extLst>
                <a:ext uri="{FF2B5EF4-FFF2-40B4-BE49-F238E27FC236}">
                  <a16:creationId xmlns:a16="http://schemas.microsoft.com/office/drawing/2014/main" id="{AE24C80A-9A98-A0F2-5556-E51B07BA089C}"/>
                </a:ext>
              </a:extLst>
            </p:cNvPr>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a:extLst>
                <a:ext uri="{FF2B5EF4-FFF2-40B4-BE49-F238E27FC236}">
                  <a16:creationId xmlns:a16="http://schemas.microsoft.com/office/drawing/2014/main" id="{BDBCFD8B-0B24-73C4-BA8A-73546CDDF8B6}"/>
                </a:ext>
              </a:extLst>
            </p:cNvPr>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a:extLst>
                <a:ext uri="{FF2B5EF4-FFF2-40B4-BE49-F238E27FC236}">
                  <a16:creationId xmlns:a16="http://schemas.microsoft.com/office/drawing/2014/main" id="{4A7A7349-7C37-EEED-DA88-A3656001757D}"/>
                </a:ext>
              </a:extLst>
            </p:cNvPr>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a:extLst>
                <a:ext uri="{FF2B5EF4-FFF2-40B4-BE49-F238E27FC236}">
                  <a16:creationId xmlns:a16="http://schemas.microsoft.com/office/drawing/2014/main" id="{2244D7A0-6658-742F-472F-627615ACC4BE}"/>
                </a:ext>
              </a:extLst>
            </p:cNvPr>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a:extLst>
                <a:ext uri="{FF2B5EF4-FFF2-40B4-BE49-F238E27FC236}">
                  <a16:creationId xmlns:a16="http://schemas.microsoft.com/office/drawing/2014/main" id="{4694FC5D-D045-46A9-A36B-08F23DACCB0F}"/>
                </a:ext>
              </a:extLst>
            </p:cNvPr>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a:extLst>
                <a:ext uri="{FF2B5EF4-FFF2-40B4-BE49-F238E27FC236}">
                  <a16:creationId xmlns:a16="http://schemas.microsoft.com/office/drawing/2014/main" id="{F07C8453-D3FD-BE2C-276B-F8935C1D6AF0}"/>
                </a:ext>
              </a:extLst>
            </p:cNvPr>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a:extLst>
                <a:ext uri="{FF2B5EF4-FFF2-40B4-BE49-F238E27FC236}">
                  <a16:creationId xmlns:a16="http://schemas.microsoft.com/office/drawing/2014/main" id="{930F9D53-5387-B113-C342-AB596BEB5B60}"/>
                </a:ext>
              </a:extLst>
            </p:cNvPr>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a:extLst>
                <a:ext uri="{FF2B5EF4-FFF2-40B4-BE49-F238E27FC236}">
                  <a16:creationId xmlns:a16="http://schemas.microsoft.com/office/drawing/2014/main" id="{96F6B4A7-2944-9AB5-809D-DE71CFF271E7}"/>
                </a:ext>
              </a:extLst>
            </p:cNvPr>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a:extLst>
                <a:ext uri="{FF2B5EF4-FFF2-40B4-BE49-F238E27FC236}">
                  <a16:creationId xmlns:a16="http://schemas.microsoft.com/office/drawing/2014/main" id="{F339A116-0374-69D7-19B5-171E1428F001}"/>
                </a:ext>
              </a:extLst>
            </p:cNvPr>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a:extLst>
                <a:ext uri="{FF2B5EF4-FFF2-40B4-BE49-F238E27FC236}">
                  <a16:creationId xmlns:a16="http://schemas.microsoft.com/office/drawing/2014/main" id="{FABF5F20-E70B-34A0-48BA-6DF4904FF023}"/>
                </a:ext>
              </a:extLst>
            </p:cNvPr>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a:extLst>
                <a:ext uri="{FF2B5EF4-FFF2-40B4-BE49-F238E27FC236}">
                  <a16:creationId xmlns:a16="http://schemas.microsoft.com/office/drawing/2014/main" id="{9E89EE9D-1396-6258-1EA0-C88A8FF4B0A5}"/>
                </a:ext>
              </a:extLst>
            </p:cNvPr>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a:extLst>
                <a:ext uri="{FF2B5EF4-FFF2-40B4-BE49-F238E27FC236}">
                  <a16:creationId xmlns:a16="http://schemas.microsoft.com/office/drawing/2014/main" id="{CE6B9208-228D-EC79-D393-24B29DC9F05D}"/>
                </a:ext>
              </a:extLst>
            </p:cNvPr>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a:extLst>
                <a:ext uri="{FF2B5EF4-FFF2-40B4-BE49-F238E27FC236}">
                  <a16:creationId xmlns:a16="http://schemas.microsoft.com/office/drawing/2014/main" id="{FDABCA48-5E3A-1D88-9DC6-0C9140D072B3}"/>
                </a:ext>
              </a:extLst>
            </p:cNvPr>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a:extLst>
                <a:ext uri="{FF2B5EF4-FFF2-40B4-BE49-F238E27FC236}">
                  <a16:creationId xmlns:a16="http://schemas.microsoft.com/office/drawing/2014/main" id="{D58E46B7-F41E-A823-34C6-AD222D349EE3}"/>
                </a:ext>
              </a:extLst>
            </p:cNvPr>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a:extLst>
                <a:ext uri="{FF2B5EF4-FFF2-40B4-BE49-F238E27FC236}">
                  <a16:creationId xmlns:a16="http://schemas.microsoft.com/office/drawing/2014/main" id="{63C097F9-15E7-EAE6-88EF-1128E20DB84A}"/>
                </a:ext>
              </a:extLst>
            </p:cNvPr>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a:extLst>
                <a:ext uri="{FF2B5EF4-FFF2-40B4-BE49-F238E27FC236}">
                  <a16:creationId xmlns:a16="http://schemas.microsoft.com/office/drawing/2014/main" id="{0E1AFDB9-63C5-C604-8109-C8C6543CCDF7}"/>
                </a:ext>
              </a:extLst>
            </p:cNvPr>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a:extLst>
                <a:ext uri="{FF2B5EF4-FFF2-40B4-BE49-F238E27FC236}">
                  <a16:creationId xmlns:a16="http://schemas.microsoft.com/office/drawing/2014/main" id="{85741076-8361-D202-85FF-0C2BD95A371A}"/>
                </a:ext>
              </a:extLst>
            </p:cNvPr>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a:extLst>
                <a:ext uri="{FF2B5EF4-FFF2-40B4-BE49-F238E27FC236}">
                  <a16:creationId xmlns:a16="http://schemas.microsoft.com/office/drawing/2014/main" id="{24A8F926-C4AB-8335-FE04-FFB8B822F50F}"/>
                </a:ext>
              </a:extLst>
            </p:cNvPr>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a:extLst>
                <a:ext uri="{FF2B5EF4-FFF2-40B4-BE49-F238E27FC236}">
                  <a16:creationId xmlns:a16="http://schemas.microsoft.com/office/drawing/2014/main" id="{870AFDFD-54D8-0301-D718-368D746C23CC}"/>
                </a:ext>
              </a:extLst>
            </p:cNvPr>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a:extLst>
                <a:ext uri="{FF2B5EF4-FFF2-40B4-BE49-F238E27FC236}">
                  <a16:creationId xmlns:a16="http://schemas.microsoft.com/office/drawing/2014/main" id="{6982CB32-5681-3B65-32A3-B713504ECFF0}"/>
                </a:ext>
              </a:extLst>
            </p:cNvPr>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6">
              <a:extLst>
                <a:ext uri="{FF2B5EF4-FFF2-40B4-BE49-F238E27FC236}">
                  <a16:creationId xmlns:a16="http://schemas.microsoft.com/office/drawing/2014/main" id="{3C075D92-A9F0-54E6-7B09-2F5BF616CC7C}"/>
                </a:ext>
              </a:extLst>
            </p:cNvPr>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6">
              <a:extLst>
                <a:ext uri="{FF2B5EF4-FFF2-40B4-BE49-F238E27FC236}">
                  <a16:creationId xmlns:a16="http://schemas.microsoft.com/office/drawing/2014/main" id="{7A6A1AA7-0E40-1959-D40B-CF39E9580C35}"/>
                </a:ext>
              </a:extLst>
            </p:cNvPr>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a:extLst>
                <a:ext uri="{FF2B5EF4-FFF2-40B4-BE49-F238E27FC236}">
                  <a16:creationId xmlns:a16="http://schemas.microsoft.com/office/drawing/2014/main" id="{D53806C3-45AA-1A99-0D70-36F1A96A7965}"/>
                </a:ext>
              </a:extLst>
            </p:cNvPr>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a:extLst>
                <a:ext uri="{FF2B5EF4-FFF2-40B4-BE49-F238E27FC236}">
                  <a16:creationId xmlns:a16="http://schemas.microsoft.com/office/drawing/2014/main" id="{3A659E80-16C6-9E99-409B-116AB494C043}"/>
                </a:ext>
              </a:extLst>
            </p:cNvPr>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a:extLst>
                <a:ext uri="{FF2B5EF4-FFF2-40B4-BE49-F238E27FC236}">
                  <a16:creationId xmlns:a16="http://schemas.microsoft.com/office/drawing/2014/main" id="{5ED260A1-0AD0-56D9-088D-69B997D34E60}"/>
                </a:ext>
              </a:extLst>
            </p:cNvPr>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a:extLst>
                <a:ext uri="{FF2B5EF4-FFF2-40B4-BE49-F238E27FC236}">
                  <a16:creationId xmlns:a16="http://schemas.microsoft.com/office/drawing/2014/main" id="{148D599F-D70B-700C-4C9A-79A030EE6AC4}"/>
                </a:ext>
              </a:extLst>
            </p:cNvPr>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a:extLst>
                <a:ext uri="{FF2B5EF4-FFF2-40B4-BE49-F238E27FC236}">
                  <a16:creationId xmlns:a16="http://schemas.microsoft.com/office/drawing/2014/main" id="{5D6D028E-3BE5-3675-1972-78B351956298}"/>
                </a:ext>
              </a:extLst>
            </p:cNvPr>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a:extLst>
                <a:ext uri="{FF2B5EF4-FFF2-40B4-BE49-F238E27FC236}">
                  <a16:creationId xmlns:a16="http://schemas.microsoft.com/office/drawing/2014/main" id="{9FCB0F72-48B3-795E-AE2F-CB9702E0447B}"/>
                </a:ext>
              </a:extLst>
            </p:cNvPr>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a:extLst>
                <a:ext uri="{FF2B5EF4-FFF2-40B4-BE49-F238E27FC236}">
                  <a16:creationId xmlns:a16="http://schemas.microsoft.com/office/drawing/2014/main" id="{C59F4DA0-BF70-9DA8-622F-04B1D3C529A7}"/>
                </a:ext>
              </a:extLst>
            </p:cNvPr>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a:extLst>
                <a:ext uri="{FF2B5EF4-FFF2-40B4-BE49-F238E27FC236}">
                  <a16:creationId xmlns:a16="http://schemas.microsoft.com/office/drawing/2014/main" id="{0113198B-739E-84C1-2174-C5D92CB159A1}"/>
                </a:ext>
              </a:extLst>
            </p:cNvPr>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a:extLst>
                <a:ext uri="{FF2B5EF4-FFF2-40B4-BE49-F238E27FC236}">
                  <a16:creationId xmlns:a16="http://schemas.microsoft.com/office/drawing/2014/main" id="{C1212A2C-3E7A-432B-73F1-2F346346E8F8}"/>
                </a:ext>
              </a:extLst>
            </p:cNvPr>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a:extLst>
                <a:ext uri="{FF2B5EF4-FFF2-40B4-BE49-F238E27FC236}">
                  <a16:creationId xmlns:a16="http://schemas.microsoft.com/office/drawing/2014/main" id="{5245071F-7226-7DF3-7B96-541BDBF448BF}"/>
                </a:ext>
              </a:extLst>
            </p:cNvPr>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a:extLst>
                <a:ext uri="{FF2B5EF4-FFF2-40B4-BE49-F238E27FC236}">
                  <a16:creationId xmlns:a16="http://schemas.microsoft.com/office/drawing/2014/main" id="{102F07A6-6855-1407-9088-12556C195122}"/>
                </a:ext>
              </a:extLst>
            </p:cNvPr>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a:extLst>
                <a:ext uri="{FF2B5EF4-FFF2-40B4-BE49-F238E27FC236}">
                  <a16:creationId xmlns:a16="http://schemas.microsoft.com/office/drawing/2014/main" id="{E3760BF4-08C8-40A4-226A-17AF62A18A51}"/>
                </a:ext>
              </a:extLst>
            </p:cNvPr>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a:extLst>
                <a:ext uri="{FF2B5EF4-FFF2-40B4-BE49-F238E27FC236}">
                  <a16:creationId xmlns:a16="http://schemas.microsoft.com/office/drawing/2014/main" id="{28B83697-46AA-C7EF-F97B-31140A28AA32}"/>
                </a:ext>
              </a:extLst>
            </p:cNvPr>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a:extLst>
                <a:ext uri="{FF2B5EF4-FFF2-40B4-BE49-F238E27FC236}">
                  <a16:creationId xmlns:a16="http://schemas.microsoft.com/office/drawing/2014/main" id="{E7CEC0F6-C850-648E-C7E6-79C1DF3C7B73}"/>
                </a:ext>
              </a:extLst>
            </p:cNvPr>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a:extLst>
                <a:ext uri="{FF2B5EF4-FFF2-40B4-BE49-F238E27FC236}">
                  <a16:creationId xmlns:a16="http://schemas.microsoft.com/office/drawing/2014/main" id="{677226F6-CCA2-C644-D56E-2D76CB10BD55}"/>
                </a:ext>
              </a:extLst>
            </p:cNvPr>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a:extLst>
                <a:ext uri="{FF2B5EF4-FFF2-40B4-BE49-F238E27FC236}">
                  <a16:creationId xmlns:a16="http://schemas.microsoft.com/office/drawing/2014/main" id="{AA655DCD-A5A8-10E8-838B-D94879A68083}"/>
                </a:ext>
              </a:extLst>
            </p:cNvPr>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a:extLst>
                <a:ext uri="{FF2B5EF4-FFF2-40B4-BE49-F238E27FC236}">
                  <a16:creationId xmlns:a16="http://schemas.microsoft.com/office/drawing/2014/main" id="{70DBA4F6-ADAC-BA51-C360-4EF17CD3699E}"/>
                </a:ext>
              </a:extLst>
            </p:cNvPr>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a:extLst>
                <a:ext uri="{FF2B5EF4-FFF2-40B4-BE49-F238E27FC236}">
                  <a16:creationId xmlns:a16="http://schemas.microsoft.com/office/drawing/2014/main" id="{C9C01600-3C03-2452-FB87-11A5CF24F6C4}"/>
                </a:ext>
              </a:extLst>
            </p:cNvPr>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a:extLst>
                <a:ext uri="{FF2B5EF4-FFF2-40B4-BE49-F238E27FC236}">
                  <a16:creationId xmlns:a16="http://schemas.microsoft.com/office/drawing/2014/main" id="{4022A2B8-4D1F-19C7-304C-81A06B1922B5}"/>
                </a:ext>
              </a:extLst>
            </p:cNvPr>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a:extLst>
                <a:ext uri="{FF2B5EF4-FFF2-40B4-BE49-F238E27FC236}">
                  <a16:creationId xmlns:a16="http://schemas.microsoft.com/office/drawing/2014/main" id="{D887497E-8D04-B9D3-E591-9216B3F9F6B8}"/>
                </a:ext>
              </a:extLst>
            </p:cNvPr>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a:extLst>
                <a:ext uri="{FF2B5EF4-FFF2-40B4-BE49-F238E27FC236}">
                  <a16:creationId xmlns:a16="http://schemas.microsoft.com/office/drawing/2014/main" id="{B9132723-282F-D0E2-DAEE-B2205F134674}"/>
                </a:ext>
              </a:extLst>
            </p:cNvPr>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a:extLst>
                <a:ext uri="{FF2B5EF4-FFF2-40B4-BE49-F238E27FC236}">
                  <a16:creationId xmlns:a16="http://schemas.microsoft.com/office/drawing/2014/main" id="{03B1B136-27B7-9B8B-055A-3F32728E2576}"/>
                </a:ext>
              </a:extLst>
            </p:cNvPr>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a:extLst>
                <a:ext uri="{FF2B5EF4-FFF2-40B4-BE49-F238E27FC236}">
                  <a16:creationId xmlns:a16="http://schemas.microsoft.com/office/drawing/2014/main" id="{4E6702D4-E7B3-BE2C-20B3-361940A49541}"/>
                </a:ext>
              </a:extLst>
            </p:cNvPr>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a:extLst>
                <a:ext uri="{FF2B5EF4-FFF2-40B4-BE49-F238E27FC236}">
                  <a16:creationId xmlns:a16="http://schemas.microsoft.com/office/drawing/2014/main" id="{753A7C54-3FBF-1BBC-A0F7-835111D356B5}"/>
                </a:ext>
              </a:extLst>
            </p:cNvPr>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a:extLst>
                <a:ext uri="{FF2B5EF4-FFF2-40B4-BE49-F238E27FC236}">
                  <a16:creationId xmlns:a16="http://schemas.microsoft.com/office/drawing/2014/main" id="{A77ECCD2-4096-B51D-5C96-56BD7021F5BE}"/>
                </a:ext>
              </a:extLst>
            </p:cNvPr>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6">
              <a:extLst>
                <a:ext uri="{FF2B5EF4-FFF2-40B4-BE49-F238E27FC236}">
                  <a16:creationId xmlns:a16="http://schemas.microsoft.com/office/drawing/2014/main" id="{A9333662-643F-7B77-B3D0-1690EA3A9AEE}"/>
                </a:ext>
              </a:extLst>
            </p:cNvPr>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a:extLst>
                <a:ext uri="{FF2B5EF4-FFF2-40B4-BE49-F238E27FC236}">
                  <a16:creationId xmlns:a16="http://schemas.microsoft.com/office/drawing/2014/main" id="{E832983D-76C0-3FFF-ECC9-64A1D5AC095F}"/>
                </a:ext>
              </a:extLst>
            </p:cNvPr>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a:extLst>
                <a:ext uri="{FF2B5EF4-FFF2-40B4-BE49-F238E27FC236}">
                  <a16:creationId xmlns:a16="http://schemas.microsoft.com/office/drawing/2014/main" id="{507AD01C-4F3C-443E-AA95-8699DEC9FF09}"/>
                </a:ext>
              </a:extLst>
            </p:cNvPr>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a:extLst>
                <a:ext uri="{FF2B5EF4-FFF2-40B4-BE49-F238E27FC236}">
                  <a16:creationId xmlns:a16="http://schemas.microsoft.com/office/drawing/2014/main" id="{C4AEAC66-CC5F-ACCA-B248-C946E38FABC1}"/>
                </a:ext>
              </a:extLst>
            </p:cNvPr>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a:extLst>
                <a:ext uri="{FF2B5EF4-FFF2-40B4-BE49-F238E27FC236}">
                  <a16:creationId xmlns:a16="http://schemas.microsoft.com/office/drawing/2014/main" id="{B22A502C-3BD9-C469-95C8-F6675E99EA2A}"/>
                </a:ext>
              </a:extLst>
            </p:cNvPr>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6">
              <a:extLst>
                <a:ext uri="{FF2B5EF4-FFF2-40B4-BE49-F238E27FC236}">
                  <a16:creationId xmlns:a16="http://schemas.microsoft.com/office/drawing/2014/main" id="{CAF18153-072A-ABA4-F87E-9C09DCB2ED95}"/>
                </a:ext>
              </a:extLst>
            </p:cNvPr>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6">
              <a:extLst>
                <a:ext uri="{FF2B5EF4-FFF2-40B4-BE49-F238E27FC236}">
                  <a16:creationId xmlns:a16="http://schemas.microsoft.com/office/drawing/2014/main" id="{669A9140-80EF-E847-B4DB-601ECE6E75C4}"/>
                </a:ext>
              </a:extLst>
            </p:cNvPr>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a:extLst>
                <a:ext uri="{FF2B5EF4-FFF2-40B4-BE49-F238E27FC236}">
                  <a16:creationId xmlns:a16="http://schemas.microsoft.com/office/drawing/2014/main" id="{3E3F8848-8B70-3C06-779B-1B6DA1F2AE54}"/>
                </a:ext>
              </a:extLst>
            </p:cNvPr>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6">
              <a:extLst>
                <a:ext uri="{FF2B5EF4-FFF2-40B4-BE49-F238E27FC236}">
                  <a16:creationId xmlns:a16="http://schemas.microsoft.com/office/drawing/2014/main" id="{F59998DC-F6BC-406C-3D1B-60B8D2F265E0}"/>
                </a:ext>
              </a:extLst>
            </p:cNvPr>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6">
              <a:extLst>
                <a:ext uri="{FF2B5EF4-FFF2-40B4-BE49-F238E27FC236}">
                  <a16:creationId xmlns:a16="http://schemas.microsoft.com/office/drawing/2014/main" id="{066824B3-D1FE-3F3A-4B3F-5E0B9CFAB5AE}"/>
                </a:ext>
              </a:extLst>
            </p:cNvPr>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a:extLst>
                <a:ext uri="{FF2B5EF4-FFF2-40B4-BE49-F238E27FC236}">
                  <a16:creationId xmlns:a16="http://schemas.microsoft.com/office/drawing/2014/main" id="{5A936D46-737C-A623-743B-B84DCE83D708}"/>
                </a:ext>
              </a:extLst>
            </p:cNvPr>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6">
              <a:extLst>
                <a:ext uri="{FF2B5EF4-FFF2-40B4-BE49-F238E27FC236}">
                  <a16:creationId xmlns:a16="http://schemas.microsoft.com/office/drawing/2014/main" id="{C4530D0C-382A-1B5C-B1C8-D4C40FE7C6E8}"/>
                </a:ext>
              </a:extLst>
            </p:cNvPr>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6">
              <a:extLst>
                <a:ext uri="{FF2B5EF4-FFF2-40B4-BE49-F238E27FC236}">
                  <a16:creationId xmlns:a16="http://schemas.microsoft.com/office/drawing/2014/main" id="{551CFCBD-C70E-FFD6-6B78-DDBBF3348D9D}"/>
                </a:ext>
              </a:extLst>
            </p:cNvPr>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6">
              <a:extLst>
                <a:ext uri="{FF2B5EF4-FFF2-40B4-BE49-F238E27FC236}">
                  <a16:creationId xmlns:a16="http://schemas.microsoft.com/office/drawing/2014/main" id="{0737730C-C9FE-2557-AB3E-19E373206912}"/>
                </a:ext>
              </a:extLst>
            </p:cNvPr>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6">
              <a:extLst>
                <a:ext uri="{FF2B5EF4-FFF2-40B4-BE49-F238E27FC236}">
                  <a16:creationId xmlns:a16="http://schemas.microsoft.com/office/drawing/2014/main" id="{8B258264-872A-66D3-3A42-F34335BD9F5B}"/>
                </a:ext>
              </a:extLst>
            </p:cNvPr>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a:extLst>
                <a:ext uri="{FF2B5EF4-FFF2-40B4-BE49-F238E27FC236}">
                  <a16:creationId xmlns:a16="http://schemas.microsoft.com/office/drawing/2014/main" id="{5BF4DE9D-E9C2-4AE4-2344-6CFF1FE82EC1}"/>
                </a:ext>
              </a:extLst>
            </p:cNvPr>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a:extLst>
                <a:ext uri="{FF2B5EF4-FFF2-40B4-BE49-F238E27FC236}">
                  <a16:creationId xmlns:a16="http://schemas.microsoft.com/office/drawing/2014/main" id="{8C7C3E79-BDCC-41C9-FF59-256F1B6A6796}"/>
                </a:ext>
              </a:extLst>
            </p:cNvPr>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a:extLst>
                <a:ext uri="{FF2B5EF4-FFF2-40B4-BE49-F238E27FC236}">
                  <a16:creationId xmlns:a16="http://schemas.microsoft.com/office/drawing/2014/main" id="{FFF70BDE-3FCD-A7F1-9724-65A2A5941957}"/>
                </a:ext>
              </a:extLst>
            </p:cNvPr>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6">
              <a:extLst>
                <a:ext uri="{FF2B5EF4-FFF2-40B4-BE49-F238E27FC236}">
                  <a16:creationId xmlns:a16="http://schemas.microsoft.com/office/drawing/2014/main" id="{0D1D41E6-ED23-D573-22C0-1B0E4D0BDA58}"/>
                </a:ext>
              </a:extLst>
            </p:cNvPr>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6">
              <a:extLst>
                <a:ext uri="{FF2B5EF4-FFF2-40B4-BE49-F238E27FC236}">
                  <a16:creationId xmlns:a16="http://schemas.microsoft.com/office/drawing/2014/main" id="{6D4F95E4-0DDA-B889-832C-FBA0FE5B18DB}"/>
                </a:ext>
              </a:extLst>
            </p:cNvPr>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a:extLst>
                <a:ext uri="{FF2B5EF4-FFF2-40B4-BE49-F238E27FC236}">
                  <a16:creationId xmlns:a16="http://schemas.microsoft.com/office/drawing/2014/main" id="{27CB7270-F081-1937-891E-EE3E9911996C}"/>
                </a:ext>
              </a:extLst>
            </p:cNvPr>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6">
              <a:extLst>
                <a:ext uri="{FF2B5EF4-FFF2-40B4-BE49-F238E27FC236}">
                  <a16:creationId xmlns:a16="http://schemas.microsoft.com/office/drawing/2014/main" id="{3ED7A21D-B1C2-20EF-63BA-471FC6657F37}"/>
                </a:ext>
              </a:extLst>
            </p:cNvPr>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6">
              <a:extLst>
                <a:ext uri="{FF2B5EF4-FFF2-40B4-BE49-F238E27FC236}">
                  <a16:creationId xmlns:a16="http://schemas.microsoft.com/office/drawing/2014/main" id="{92BA2466-130D-58F1-2929-AB1202E30C81}"/>
                </a:ext>
              </a:extLst>
            </p:cNvPr>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a:extLst>
                <a:ext uri="{FF2B5EF4-FFF2-40B4-BE49-F238E27FC236}">
                  <a16:creationId xmlns:a16="http://schemas.microsoft.com/office/drawing/2014/main" id="{7BE19381-28EA-AFC2-B640-B83119945217}"/>
                </a:ext>
              </a:extLst>
            </p:cNvPr>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6">
              <a:extLst>
                <a:ext uri="{FF2B5EF4-FFF2-40B4-BE49-F238E27FC236}">
                  <a16:creationId xmlns:a16="http://schemas.microsoft.com/office/drawing/2014/main" id="{29C29676-B51D-9410-FBDE-24FE0CA6BCC3}"/>
                </a:ext>
              </a:extLst>
            </p:cNvPr>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6">
              <a:extLst>
                <a:ext uri="{FF2B5EF4-FFF2-40B4-BE49-F238E27FC236}">
                  <a16:creationId xmlns:a16="http://schemas.microsoft.com/office/drawing/2014/main" id="{9F6DC3D1-FDFD-F417-9043-78D6C8F596AF}"/>
                </a:ext>
              </a:extLst>
            </p:cNvPr>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a:extLst>
                <a:ext uri="{FF2B5EF4-FFF2-40B4-BE49-F238E27FC236}">
                  <a16:creationId xmlns:a16="http://schemas.microsoft.com/office/drawing/2014/main" id="{55715D49-AAE9-1E22-1818-72E94D720401}"/>
                </a:ext>
              </a:extLst>
            </p:cNvPr>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6">
              <a:extLst>
                <a:ext uri="{FF2B5EF4-FFF2-40B4-BE49-F238E27FC236}">
                  <a16:creationId xmlns:a16="http://schemas.microsoft.com/office/drawing/2014/main" id="{A058DC63-75DA-BD04-CCF3-AE1B69889731}"/>
                </a:ext>
              </a:extLst>
            </p:cNvPr>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5022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72"/>
                                        </p:tgtEl>
                                        <p:attrNameLst>
                                          <p:attrName>style.visibility</p:attrName>
                                        </p:attrNameLst>
                                      </p:cBhvr>
                                      <p:to>
                                        <p:strVal val="visible"/>
                                      </p:to>
                                    </p:set>
                                    <p:animEffect transition="in" filter="barn(inVertical)">
                                      <p:cBhvr>
                                        <p:cTn id="7" dur="500"/>
                                        <p:tgtEl>
                                          <p:spTgt spid="107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73"/>
                                        </p:tgtEl>
                                        <p:attrNameLst>
                                          <p:attrName>style.visibility</p:attrName>
                                        </p:attrNameLst>
                                      </p:cBhvr>
                                      <p:to>
                                        <p:strVal val="visible"/>
                                      </p:to>
                                    </p:set>
                                    <p:animEffect transition="in" filter="barn(inVertical)">
                                      <p:cBhvr>
                                        <p:cTn id="10" dur="500"/>
                                        <p:tgtEl>
                                          <p:spTgt spid="107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74"/>
                                        </p:tgtEl>
                                        <p:attrNameLst>
                                          <p:attrName>style.visibility</p:attrName>
                                        </p:attrNameLst>
                                      </p:cBhvr>
                                      <p:to>
                                        <p:strVal val="visible"/>
                                      </p:to>
                                    </p:set>
                                    <p:animEffect transition="in" filter="barn(inVertical)">
                                      <p:cBhvr>
                                        <p:cTn id="13" dur="500"/>
                                        <p:tgtEl>
                                          <p:spTgt spid="107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76"/>
                                        </p:tgtEl>
                                        <p:attrNameLst>
                                          <p:attrName>style.visibility</p:attrName>
                                        </p:attrNameLst>
                                      </p:cBhvr>
                                      <p:to>
                                        <p:strVal val="visible"/>
                                      </p:to>
                                    </p:set>
                                    <p:animEffect transition="in" filter="barn(inVertical)">
                                      <p:cBhvr>
                                        <p:cTn id="16" dur="500"/>
                                        <p:tgtEl>
                                          <p:spTgt spid="107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078">
                                            <p:txEl>
                                              <p:pRg st="0" end="0"/>
                                            </p:txEl>
                                          </p:spTgt>
                                        </p:tgtEl>
                                        <p:attrNameLst>
                                          <p:attrName>style.visibility</p:attrName>
                                        </p:attrNameLst>
                                      </p:cBhvr>
                                      <p:to>
                                        <p:strVal val="visible"/>
                                      </p:to>
                                    </p:set>
                                    <p:animEffect transition="in" filter="barn(inVertical)">
                                      <p:cBhvr>
                                        <p:cTn id="19" dur="500"/>
                                        <p:tgtEl>
                                          <p:spTgt spid="1078">
                                            <p:txEl>
                                              <p:pRg st="0" end="0"/>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79">
                                            <p:txEl>
                                              <p:pRg st="0" end="0"/>
                                            </p:txEl>
                                          </p:spTgt>
                                        </p:tgtEl>
                                        <p:attrNameLst>
                                          <p:attrName>style.visibility</p:attrName>
                                        </p:attrNameLst>
                                      </p:cBhvr>
                                      <p:to>
                                        <p:strVal val="visible"/>
                                      </p:to>
                                    </p:set>
                                    <p:animEffect transition="in" filter="barn(inVertical)">
                                      <p:cBhvr>
                                        <p:cTn id="22" dur="500"/>
                                        <p:tgtEl>
                                          <p:spTgt spid="1079">
                                            <p:txEl>
                                              <p:pRg st="0" end="0"/>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80">
                                            <p:txEl>
                                              <p:pRg st="0" end="0"/>
                                            </p:txEl>
                                          </p:spTgt>
                                        </p:tgtEl>
                                        <p:attrNameLst>
                                          <p:attrName>style.visibility</p:attrName>
                                        </p:attrNameLst>
                                      </p:cBhvr>
                                      <p:to>
                                        <p:strVal val="visible"/>
                                      </p:to>
                                    </p:set>
                                    <p:animEffect transition="in" filter="barn(inVertical)">
                                      <p:cBhvr>
                                        <p:cTn id="25" dur="500"/>
                                        <p:tgtEl>
                                          <p:spTgt spid="1080">
                                            <p:txEl>
                                              <p:pRg st="0" end="0"/>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081">
                                            <p:txEl>
                                              <p:pRg st="0" end="0"/>
                                            </p:txEl>
                                          </p:spTgt>
                                        </p:tgtEl>
                                        <p:attrNameLst>
                                          <p:attrName>style.visibility</p:attrName>
                                        </p:attrNameLst>
                                      </p:cBhvr>
                                      <p:to>
                                        <p:strVal val="visible"/>
                                      </p:to>
                                    </p:set>
                                    <p:animEffect transition="in" filter="barn(inVertical)">
                                      <p:cBhvr>
                                        <p:cTn id="28" dur="500"/>
                                        <p:tgtEl>
                                          <p:spTgt spid="10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 grpId="0"/>
      <p:bldP spid="1073" grpId="0"/>
      <p:bldP spid="1074" grpId="0"/>
      <p:bldP spid="1076" grpId="0"/>
      <p:bldP spid="1078" grpId="0" build="p"/>
      <p:bldP spid="1079" grpId="0" build="p"/>
      <p:bldP spid="1080" grpId="0" build="p"/>
      <p:bldP spid="108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29"/>
          <p:cNvSpPr txBox="1">
            <a:spLocks noGrp="1"/>
          </p:cNvSpPr>
          <p:nvPr>
            <p:ph type="subTitle" idx="4"/>
          </p:nvPr>
        </p:nvSpPr>
        <p:spPr>
          <a:xfrm>
            <a:off x="3646541" y="1091572"/>
            <a:ext cx="27420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1">
                <a:latin typeface="Open Sans" panose="020B0606030504020204" pitchFamily="34" charset="0"/>
                <a:ea typeface="Open Sans" panose="020B0606030504020204" pitchFamily="34" charset="0"/>
                <a:cs typeface="Open Sans" panose="020B0606030504020204" pitchFamily="34" charset="0"/>
              </a:rPr>
              <a:t>In ấn</a:t>
            </a:r>
            <a:endParaRPr lang="vi-VN" noProof="1">
              <a:latin typeface="Open Sans" panose="020B0606030504020204" pitchFamily="34" charset="0"/>
              <a:ea typeface="Open Sans" panose="020B0606030504020204" pitchFamily="34" charset="0"/>
              <a:cs typeface="Open Sans" panose="020B0606030504020204" pitchFamily="34" charset="0"/>
            </a:endParaRPr>
          </a:p>
        </p:txBody>
      </p:sp>
      <p:sp>
        <p:nvSpPr>
          <p:cNvPr id="1500" name="Google Shape;1500;p29"/>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1">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1. </a:t>
            </a:r>
            <a:r>
              <a:rPr lang="vi-VN" noProof="1">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Yêu cầu hệ thống</a:t>
            </a:r>
          </a:p>
        </p:txBody>
      </p:sp>
      <p:sp>
        <p:nvSpPr>
          <p:cNvPr id="1501" name="Google Shape;1501;p29"/>
          <p:cNvSpPr txBox="1">
            <a:spLocks noGrp="1"/>
          </p:cNvSpPr>
          <p:nvPr>
            <p:ph type="subTitle" idx="1"/>
          </p:nvPr>
        </p:nvSpPr>
        <p:spPr>
          <a:xfrm>
            <a:off x="3665542" y="1544149"/>
            <a:ext cx="2742000" cy="16647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vi-VN" dirty="0"/>
              <a:t>Sinh viên tải file lên, chọn máy in, thiết lập thông số (kích thước giấy, số trang, một/mặt đôi, số bản in, v.v.).</a:t>
            </a:r>
            <a:endParaRPr lang="en-US" dirty="0"/>
          </a:p>
          <a:p>
            <a:pPr marL="171450" lvl="0" indent="-171450" algn="l" rtl="0">
              <a:spcBef>
                <a:spcPts val="0"/>
              </a:spcBef>
              <a:spcAft>
                <a:spcPts val="0"/>
              </a:spcAft>
              <a:buFontTx/>
              <a:buChar char="-"/>
            </a:pPr>
            <a:r>
              <a:rPr lang="vi-VN" dirty="0"/>
              <a:t>Chỉ chấp nhận các loại file được cấu hình bởi SPSO.</a:t>
            </a:r>
            <a:endParaRPr lang="vi-VN" noProof="1"/>
          </a:p>
        </p:txBody>
      </p:sp>
      <p:sp>
        <p:nvSpPr>
          <p:cNvPr id="1502" name="Google Shape;1502;p29"/>
          <p:cNvSpPr txBox="1">
            <a:spLocks noGrp="1"/>
          </p:cNvSpPr>
          <p:nvPr>
            <p:ph type="subTitle" idx="2"/>
          </p:nvPr>
        </p:nvSpPr>
        <p:spPr>
          <a:xfrm>
            <a:off x="752841" y="1611960"/>
            <a:ext cx="2742000" cy="16647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vi-VN" sz="1400" noProof="1"/>
              <a:t>Máy in có các thông tin: ID, hãng sản xuất, model, mô tả ngắn, vị trí (cơ sở, tòa, tầng).</a:t>
            </a:r>
          </a:p>
          <a:p>
            <a:pPr marL="171450" lvl="0" indent="-171450" algn="l" rtl="0">
              <a:spcBef>
                <a:spcPts val="0"/>
              </a:spcBef>
              <a:spcAft>
                <a:spcPts val="0"/>
              </a:spcAft>
              <a:buFontTx/>
              <a:buChar char="-"/>
            </a:pPr>
            <a:r>
              <a:rPr lang="vi-VN" sz="1400" noProof="1"/>
              <a:t>SPSO (quản lý dịch vụ in) có thể thêm, bật/tắt máy in.</a:t>
            </a:r>
          </a:p>
        </p:txBody>
      </p:sp>
      <p:sp>
        <p:nvSpPr>
          <p:cNvPr id="1503" name="Google Shape;1503;p29"/>
          <p:cNvSpPr txBox="1">
            <a:spLocks noGrp="1"/>
          </p:cNvSpPr>
          <p:nvPr>
            <p:ph type="subTitle" idx="3"/>
          </p:nvPr>
        </p:nvSpPr>
        <p:spPr>
          <a:xfrm>
            <a:off x="720000" y="1091572"/>
            <a:ext cx="27420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noProof="1">
                <a:latin typeface="Open Sans" panose="020B0606030504020204" pitchFamily="34" charset="0"/>
                <a:ea typeface="Open Sans" panose="020B0606030504020204" pitchFamily="34" charset="0"/>
                <a:cs typeface="Open Sans" panose="020B0606030504020204" pitchFamily="34" charset="0"/>
              </a:rPr>
              <a:t>Quản lý máy in</a:t>
            </a:r>
          </a:p>
        </p:txBody>
      </p:sp>
      <p:grpSp>
        <p:nvGrpSpPr>
          <p:cNvPr id="1504" name="Google Shape;1504;p29"/>
          <p:cNvGrpSpPr/>
          <p:nvPr/>
        </p:nvGrpSpPr>
        <p:grpSpPr>
          <a:xfrm>
            <a:off x="7493632" y="3658080"/>
            <a:ext cx="1155488" cy="930983"/>
            <a:chOff x="7225068" y="3582212"/>
            <a:chExt cx="1155488" cy="930983"/>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grpSp>
        <p:sp>
          <p:nvSpPr>
            <p:cNvPr id="1514" name="Google Shape;1514;p29"/>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grpSp>
      <p:grpSp>
        <p:nvGrpSpPr>
          <p:cNvPr id="1515" name="Google Shape;1515;p29"/>
          <p:cNvGrpSpPr/>
          <p:nvPr/>
        </p:nvGrpSpPr>
        <p:grpSpPr>
          <a:xfrm>
            <a:off x="7347161" y="1602680"/>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grpSp>
      <p:grpSp>
        <p:nvGrpSpPr>
          <p:cNvPr id="1544" name="Google Shape;1544;p29"/>
          <p:cNvGrpSpPr/>
          <p:nvPr/>
        </p:nvGrpSpPr>
        <p:grpSpPr>
          <a:xfrm>
            <a:off x="7070583" y="513672"/>
            <a:ext cx="1469314" cy="944106"/>
            <a:chOff x="5423018" y="1213448"/>
            <a:chExt cx="1203665" cy="773414"/>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6" name="Google Shape;1566;p29"/>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grpSp>
      <p:sp>
        <p:nvSpPr>
          <p:cNvPr id="4" name="Google Shape;1503;p29">
            <a:extLst>
              <a:ext uri="{FF2B5EF4-FFF2-40B4-BE49-F238E27FC236}">
                <a16:creationId xmlns:a16="http://schemas.microsoft.com/office/drawing/2014/main" id="{C405B202-A509-0CA7-44B0-D1A0A8E28A79}"/>
              </a:ext>
            </a:extLst>
          </p:cNvPr>
          <p:cNvSpPr txBox="1">
            <a:spLocks/>
          </p:cNvSpPr>
          <p:nvPr/>
        </p:nvSpPr>
        <p:spPr>
          <a:xfrm>
            <a:off x="2529320" y="2717760"/>
            <a:ext cx="27420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marL="0" indent="0"/>
            <a:r>
              <a:rPr lang="vi-VN" noProof="1">
                <a:latin typeface="Open Sans" panose="020B0606030504020204" pitchFamily="34" charset="0"/>
                <a:ea typeface="Open Sans" panose="020B0606030504020204" pitchFamily="34" charset="0"/>
                <a:cs typeface="Open Sans" panose="020B0606030504020204" pitchFamily="34" charset="0"/>
              </a:rPr>
              <a:t>Quản lý </a:t>
            </a:r>
            <a:r>
              <a:rPr lang="en-US" noProof="1">
                <a:latin typeface="Open Sans" panose="020B0606030504020204" pitchFamily="34" charset="0"/>
                <a:ea typeface="Open Sans" panose="020B0606030504020204" pitchFamily="34" charset="0"/>
                <a:cs typeface="Open Sans" panose="020B0606030504020204" pitchFamily="34" charset="0"/>
              </a:rPr>
              <a:t>lịch sử</a:t>
            </a:r>
            <a:endParaRPr lang="vi-VN" noProof="1">
              <a:latin typeface="Open Sans" panose="020B0606030504020204" pitchFamily="34" charset="0"/>
              <a:ea typeface="Open Sans" panose="020B0606030504020204" pitchFamily="34" charset="0"/>
              <a:cs typeface="Open Sans" panose="020B0606030504020204" pitchFamily="34" charset="0"/>
            </a:endParaRPr>
          </a:p>
        </p:txBody>
      </p:sp>
      <p:sp>
        <p:nvSpPr>
          <p:cNvPr id="5" name="Google Shape;1502;p29">
            <a:extLst>
              <a:ext uri="{FF2B5EF4-FFF2-40B4-BE49-F238E27FC236}">
                <a16:creationId xmlns:a16="http://schemas.microsoft.com/office/drawing/2014/main" id="{0A7CF2E2-8849-6EED-3FE5-945F3ABBEAAE}"/>
              </a:ext>
            </a:extLst>
          </p:cNvPr>
          <p:cNvSpPr txBox="1">
            <a:spLocks/>
          </p:cNvSpPr>
          <p:nvPr/>
        </p:nvSpPr>
        <p:spPr>
          <a:xfrm>
            <a:off x="666893" y="3208849"/>
            <a:ext cx="5830159" cy="166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buFontTx/>
              <a:buChar char="-"/>
            </a:pPr>
            <a:r>
              <a:rPr lang="en-US" dirty="0" err="1"/>
              <a:t>Ghi</a:t>
            </a:r>
            <a:r>
              <a:rPr lang="en-US" dirty="0"/>
              <a:t> log chi </a:t>
            </a:r>
            <a:r>
              <a:rPr lang="en-US" dirty="0" err="1"/>
              <a:t>tiết</a:t>
            </a:r>
            <a:r>
              <a:rPr lang="en-US" dirty="0"/>
              <a:t>: ID </a:t>
            </a:r>
            <a:r>
              <a:rPr lang="en-US" dirty="0" err="1"/>
              <a:t>sinh</a:t>
            </a:r>
            <a:r>
              <a:rPr lang="en-US" dirty="0"/>
              <a:t> </a:t>
            </a:r>
            <a:r>
              <a:rPr lang="en-US" dirty="0" err="1"/>
              <a:t>viên</a:t>
            </a:r>
            <a:r>
              <a:rPr lang="en-US" dirty="0"/>
              <a:t>, ID </a:t>
            </a:r>
            <a:r>
              <a:rPr lang="en-US" dirty="0" err="1"/>
              <a:t>máy</a:t>
            </a:r>
            <a:r>
              <a:rPr lang="en-US" dirty="0"/>
              <a:t> in, </a:t>
            </a:r>
            <a:r>
              <a:rPr lang="en-US" dirty="0" err="1"/>
              <a:t>tên</a:t>
            </a:r>
            <a:r>
              <a:rPr lang="en-US" dirty="0"/>
              <a:t> file, </a:t>
            </a:r>
            <a:r>
              <a:rPr lang="en-US" dirty="0" err="1"/>
              <a:t>thời</a:t>
            </a:r>
            <a:r>
              <a:rPr lang="en-US" dirty="0"/>
              <a:t> </a:t>
            </a:r>
            <a:r>
              <a:rPr lang="en-US" dirty="0" err="1"/>
              <a:t>gian</a:t>
            </a:r>
            <a:r>
              <a:rPr lang="en-US" dirty="0"/>
              <a:t> </a:t>
            </a:r>
            <a:r>
              <a:rPr lang="en-US" dirty="0" err="1"/>
              <a:t>bắt</a:t>
            </a:r>
            <a:r>
              <a:rPr lang="en-US" dirty="0"/>
              <a:t> </a:t>
            </a:r>
            <a:r>
              <a:rPr lang="en-US" dirty="0" err="1"/>
              <a:t>đầu</a:t>
            </a:r>
            <a:r>
              <a:rPr lang="en-US" dirty="0"/>
              <a:t>/</a:t>
            </a:r>
            <a:r>
              <a:rPr lang="en-US" dirty="0" err="1"/>
              <a:t>kết</a:t>
            </a:r>
            <a:r>
              <a:rPr lang="en-US" dirty="0"/>
              <a:t> </a:t>
            </a:r>
            <a:r>
              <a:rPr lang="en-US" dirty="0" err="1"/>
              <a:t>thúc</a:t>
            </a:r>
            <a:r>
              <a:rPr lang="en-US" dirty="0"/>
              <a:t>, </a:t>
            </a:r>
            <a:r>
              <a:rPr lang="en-US" dirty="0" err="1"/>
              <a:t>số</a:t>
            </a:r>
            <a:r>
              <a:rPr lang="en-US" dirty="0"/>
              <a:t> </a:t>
            </a:r>
            <a:r>
              <a:rPr lang="en-US" dirty="0" err="1"/>
              <a:t>trang</a:t>
            </a:r>
            <a:r>
              <a:rPr lang="en-US" dirty="0"/>
              <a:t> in </a:t>
            </a:r>
            <a:r>
              <a:rPr lang="en-US" dirty="0" err="1"/>
              <a:t>từng</a:t>
            </a:r>
            <a:r>
              <a:rPr lang="en-US" dirty="0"/>
              <a:t> </a:t>
            </a:r>
            <a:r>
              <a:rPr lang="en-US" dirty="0" err="1"/>
              <a:t>loại</a:t>
            </a:r>
            <a:r>
              <a:rPr lang="en-US" dirty="0"/>
              <a:t> </a:t>
            </a:r>
            <a:r>
              <a:rPr lang="en-US" dirty="0" err="1"/>
              <a:t>giấy</a:t>
            </a:r>
            <a:r>
              <a:rPr lang="en-US" dirty="0"/>
              <a:t>.</a:t>
            </a:r>
          </a:p>
          <a:p>
            <a:pPr marL="171450" indent="-171450">
              <a:buFontTx/>
              <a:buChar char="-"/>
            </a:pPr>
            <a:r>
              <a:rPr lang="en-US" sz="1200" dirty="0"/>
              <a:t>SPSO </a:t>
            </a:r>
            <a:r>
              <a:rPr lang="en-US" sz="1200" dirty="0" err="1"/>
              <a:t>xem</a:t>
            </a:r>
            <a:r>
              <a:rPr lang="en-US" sz="1200" dirty="0"/>
              <a:t> log </a:t>
            </a:r>
            <a:r>
              <a:rPr lang="en-US" sz="1200" dirty="0" err="1"/>
              <a:t>của</a:t>
            </a:r>
            <a:r>
              <a:rPr lang="en-US" sz="1200" dirty="0"/>
              <a:t> </a:t>
            </a:r>
            <a:r>
              <a:rPr lang="en-US" sz="1200" dirty="0" err="1"/>
              <a:t>tất</a:t>
            </a:r>
            <a:r>
              <a:rPr lang="en-US" sz="1200" dirty="0"/>
              <a:t> </a:t>
            </a:r>
            <a:r>
              <a:rPr lang="en-US" sz="1200" dirty="0" err="1"/>
              <a:t>cả</a:t>
            </a:r>
            <a:r>
              <a:rPr lang="en-US" sz="1200" dirty="0"/>
              <a:t>/</a:t>
            </a:r>
            <a:r>
              <a:rPr lang="en-US" sz="1200" dirty="0" err="1"/>
              <a:t>sinh</a:t>
            </a:r>
            <a:r>
              <a:rPr lang="en-US" sz="1200" dirty="0"/>
              <a:t> </a:t>
            </a:r>
            <a:r>
              <a:rPr lang="en-US" sz="1200" dirty="0" err="1"/>
              <a:t>viên</a:t>
            </a:r>
            <a:r>
              <a:rPr lang="en-US" sz="1200" dirty="0"/>
              <a:t> </a:t>
            </a:r>
            <a:r>
              <a:rPr lang="en-US" sz="1200" dirty="0" err="1"/>
              <a:t>cụ</a:t>
            </a:r>
            <a:r>
              <a:rPr lang="en-US" sz="1200" dirty="0"/>
              <a:t> </a:t>
            </a:r>
            <a:r>
              <a:rPr lang="en-US" sz="1200" dirty="0" err="1"/>
              <a:t>thể</a:t>
            </a:r>
            <a:r>
              <a:rPr lang="en-US" sz="1200" dirty="0"/>
              <a:t> </a:t>
            </a:r>
            <a:r>
              <a:rPr lang="en-US" sz="1200" dirty="0" err="1"/>
              <a:t>trong</a:t>
            </a:r>
            <a:r>
              <a:rPr lang="en-US" sz="1200" dirty="0"/>
              <a:t> </a:t>
            </a:r>
            <a:r>
              <a:rPr lang="en-US" sz="1200" dirty="0" err="1"/>
              <a:t>khoảng</a:t>
            </a:r>
            <a:r>
              <a:rPr lang="en-US" sz="1200" dirty="0"/>
              <a:t> </a:t>
            </a:r>
            <a:r>
              <a:rPr lang="en-US" sz="1200" dirty="0" err="1"/>
              <a:t>thời</a:t>
            </a:r>
            <a:r>
              <a:rPr lang="en-US" sz="1200" dirty="0"/>
              <a:t> </a:t>
            </a:r>
            <a:r>
              <a:rPr lang="en-US" sz="1200" dirty="0" err="1"/>
              <a:t>gian</a:t>
            </a:r>
            <a:r>
              <a:rPr lang="en-US" sz="1200" dirty="0"/>
              <a:t> </a:t>
            </a:r>
            <a:r>
              <a:rPr lang="en-US" sz="1200" dirty="0" err="1"/>
              <a:t>nhất</a:t>
            </a:r>
            <a:r>
              <a:rPr lang="en-US" sz="1200" dirty="0"/>
              <a:t> </a:t>
            </a:r>
            <a:r>
              <a:rPr lang="en-US" sz="1200" dirty="0" err="1"/>
              <a:t>định</a:t>
            </a:r>
            <a:r>
              <a:rPr lang="en-US" sz="1200" dirty="0"/>
              <a:t>, </a:t>
            </a:r>
            <a:r>
              <a:rPr lang="en-US" sz="1200" dirty="0" err="1"/>
              <a:t>theo</a:t>
            </a:r>
            <a:r>
              <a:rPr lang="en-US" sz="1200" dirty="0"/>
              <a:t> </a:t>
            </a:r>
            <a:r>
              <a:rPr lang="en-US" sz="1200" dirty="0" err="1"/>
              <a:t>máy</a:t>
            </a:r>
            <a:r>
              <a:rPr lang="en-US" sz="1200" dirty="0"/>
              <a:t> in </a:t>
            </a:r>
            <a:r>
              <a:rPr lang="en-US" sz="1200" dirty="0" err="1"/>
              <a:t>hoặc</a:t>
            </a:r>
            <a:r>
              <a:rPr lang="en-US" sz="1200" dirty="0"/>
              <a:t> </a:t>
            </a:r>
            <a:r>
              <a:rPr lang="en-US" sz="1200" dirty="0" err="1"/>
              <a:t>toàn</a:t>
            </a:r>
            <a:r>
              <a:rPr lang="en-US" sz="1200" dirty="0"/>
              <a:t> </a:t>
            </a:r>
            <a:r>
              <a:rPr lang="en-US" sz="1200" dirty="0" err="1"/>
              <a:t>bộ</a:t>
            </a:r>
            <a:r>
              <a:rPr lang="en-US" sz="1200" dirty="0"/>
              <a:t>.</a:t>
            </a:r>
          </a:p>
          <a:p>
            <a:pPr marL="171450" indent="-171450">
              <a:buFontTx/>
              <a:buChar char="-"/>
            </a:pPr>
            <a:r>
              <a:rPr lang="en-US" sz="1200" dirty="0"/>
              <a:t>Sinh </a:t>
            </a:r>
            <a:r>
              <a:rPr lang="en-US" sz="1200" dirty="0" err="1"/>
              <a:t>viên</a:t>
            </a:r>
            <a:r>
              <a:rPr lang="en-US" sz="1200" dirty="0"/>
              <a:t> </a:t>
            </a:r>
            <a:r>
              <a:rPr lang="en-US" sz="1200" dirty="0" err="1"/>
              <a:t>xem</a:t>
            </a:r>
            <a:r>
              <a:rPr lang="en-US" sz="1200" dirty="0"/>
              <a:t> log </a:t>
            </a:r>
            <a:r>
              <a:rPr lang="en-US" sz="1200" dirty="0" err="1"/>
              <a:t>cá</a:t>
            </a:r>
            <a:r>
              <a:rPr lang="en-US" sz="1200" dirty="0"/>
              <a:t> </a:t>
            </a:r>
            <a:r>
              <a:rPr lang="en-US" sz="1200" dirty="0" err="1"/>
              <a:t>nhân</a:t>
            </a:r>
            <a:r>
              <a:rPr lang="en-US" sz="1200" dirty="0"/>
              <a:t> </a:t>
            </a:r>
            <a:r>
              <a:rPr lang="en-US" sz="1200" dirty="0" err="1"/>
              <a:t>và</a:t>
            </a:r>
            <a:r>
              <a:rPr lang="en-US" sz="1200" dirty="0"/>
              <a:t> </a:t>
            </a:r>
            <a:r>
              <a:rPr lang="en-US" sz="1200" dirty="0" err="1"/>
              <a:t>tổng</a:t>
            </a:r>
            <a:r>
              <a:rPr lang="en-US" sz="1200" dirty="0"/>
              <a:t> </a:t>
            </a:r>
            <a:r>
              <a:rPr lang="en-US" sz="1200" dirty="0" err="1"/>
              <a:t>kết</a:t>
            </a:r>
            <a:r>
              <a:rPr lang="en-US" sz="1200" dirty="0"/>
              <a:t> </a:t>
            </a:r>
            <a:r>
              <a:rPr lang="en-US" sz="1200" dirty="0" err="1"/>
              <a:t>số</a:t>
            </a:r>
            <a:r>
              <a:rPr lang="en-US" sz="1200" dirty="0"/>
              <a:t> </a:t>
            </a:r>
            <a:r>
              <a:rPr lang="en-US" sz="1200" dirty="0" err="1"/>
              <a:t>trang</a:t>
            </a:r>
            <a:r>
              <a:rPr lang="en-US" sz="1200" dirty="0"/>
              <a:t> in </a:t>
            </a:r>
            <a:r>
              <a:rPr lang="en-US" sz="1200" dirty="0" err="1"/>
              <a:t>từng</a:t>
            </a:r>
            <a:r>
              <a:rPr lang="en-US" sz="1200" dirty="0"/>
              <a:t> </a:t>
            </a:r>
            <a:r>
              <a:rPr lang="en-US" sz="1200" dirty="0" err="1"/>
              <a:t>loại</a:t>
            </a:r>
            <a:r>
              <a:rPr lang="en-US" sz="1200" dirty="0"/>
              <a:t> </a:t>
            </a:r>
            <a:r>
              <a:rPr lang="en-US" sz="1200" dirty="0" err="1"/>
              <a:t>giấy</a:t>
            </a:r>
            <a:r>
              <a:rPr lang="en-US" sz="1200" dirty="0"/>
              <a:t> </a:t>
            </a:r>
            <a:r>
              <a:rPr lang="en-US" sz="1200" dirty="0" err="1"/>
              <a:t>trong</a:t>
            </a:r>
            <a:r>
              <a:rPr lang="en-US" sz="1200" dirty="0"/>
              <a:t> </a:t>
            </a:r>
            <a:r>
              <a:rPr lang="en-US" sz="1200" dirty="0" err="1"/>
              <a:t>khoảng</a:t>
            </a:r>
            <a:r>
              <a:rPr lang="en-US" sz="1200" dirty="0"/>
              <a:t> </a:t>
            </a:r>
            <a:r>
              <a:rPr lang="en-US" sz="1200" dirty="0" err="1"/>
              <a:t>thời</a:t>
            </a:r>
            <a:r>
              <a:rPr lang="en-US" sz="1200" dirty="0"/>
              <a:t> </a:t>
            </a:r>
            <a:r>
              <a:rPr lang="en-US" sz="1200" dirty="0" err="1"/>
              <a:t>gian</a:t>
            </a:r>
            <a:r>
              <a:rPr lang="en-US" sz="1200" dirty="0"/>
              <a:t>.</a:t>
            </a:r>
            <a:endParaRPr lang="vi-VN" sz="1000"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03">
                                            <p:txEl>
                                              <p:pRg st="0" end="0"/>
                                            </p:txEl>
                                          </p:spTgt>
                                        </p:tgtEl>
                                        <p:attrNameLst>
                                          <p:attrName>style.visibility</p:attrName>
                                        </p:attrNameLst>
                                      </p:cBhvr>
                                      <p:to>
                                        <p:strVal val="visible"/>
                                      </p:to>
                                    </p:set>
                                    <p:animEffect transition="in" filter="randombar(horizontal)">
                                      <p:cBhvr>
                                        <p:cTn id="7" dur="500"/>
                                        <p:tgtEl>
                                          <p:spTgt spid="15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02">
                                            <p:txEl>
                                              <p:pRg st="0" end="0"/>
                                            </p:txEl>
                                          </p:spTgt>
                                        </p:tgtEl>
                                        <p:attrNameLst>
                                          <p:attrName>style.visibility</p:attrName>
                                        </p:attrNameLst>
                                      </p:cBhvr>
                                      <p:to>
                                        <p:strVal val="visible"/>
                                      </p:to>
                                    </p:set>
                                    <p:animEffect transition="in" filter="wipe(down)">
                                      <p:cBhvr>
                                        <p:cTn id="12" dur="500"/>
                                        <p:tgtEl>
                                          <p:spTgt spid="150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02">
                                            <p:txEl>
                                              <p:pRg st="1" end="1"/>
                                            </p:txEl>
                                          </p:spTgt>
                                        </p:tgtEl>
                                        <p:attrNameLst>
                                          <p:attrName>style.visibility</p:attrName>
                                        </p:attrNameLst>
                                      </p:cBhvr>
                                      <p:to>
                                        <p:strVal val="visible"/>
                                      </p:to>
                                    </p:set>
                                    <p:animEffect transition="in" filter="wipe(down)">
                                      <p:cBhvr>
                                        <p:cTn id="17" dur="500"/>
                                        <p:tgtEl>
                                          <p:spTgt spid="150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99">
                                            <p:txEl>
                                              <p:pRg st="0" end="0"/>
                                            </p:txEl>
                                          </p:spTgt>
                                        </p:tgtEl>
                                        <p:attrNameLst>
                                          <p:attrName>style.visibility</p:attrName>
                                        </p:attrNameLst>
                                      </p:cBhvr>
                                      <p:to>
                                        <p:strVal val="visible"/>
                                      </p:to>
                                    </p:set>
                                    <p:animEffect transition="in" filter="randombar(horizontal)">
                                      <p:cBhvr>
                                        <p:cTn id="22" dur="500"/>
                                        <p:tgtEl>
                                          <p:spTgt spid="149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01">
                                            <p:txEl>
                                              <p:pRg st="0" end="0"/>
                                            </p:txEl>
                                          </p:spTgt>
                                        </p:tgtEl>
                                        <p:attrNameLst>
                                          <p:attrName>style.visibility</p:attrName>
                                        </p:attrNameLst>
                                      </p:cBhvr>
                                      <p:to>
                                        <p:strVal val="visible"/>
                                      </p:to>
                                    </p:set>
                                    <p:animEffect transition="in" filter="wipe(down)">
                                      <p:cBhvr>
                                        <p:cTn id="27" dur="500"/>
                                        <p:tgtEl>
                                          <p:spTgt spid="150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01">
                                            <p:txEl>
                                              <p:pRg st="1" end="1"/>
                                            </p:txEl>
                                          </p:spTgt>
                                        </p:tgtEl>
                                        <p:attrNameLst>
                                          <p:attrName>style.visibility</p:attrName>
                                        </p:attrNameLst>
                                      </p:cBhvr>
                                      <p:to>
                                        <p:strVal val="visible"/>
                                      </p:to>
                                    </p:set>
                                    <p:animEffect transition="in" filter="wipe(down)">
                                      <p:cBhvr>
                                        <p:cTn id="32" dur="500"/>
                                        <p:tgtEl>
                                          <p:spTgt spid="150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randombar(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down)">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9" grpId="0" build="p"/>
      <p:bldP spid="1501" grpId="0" build="p"/>
      <p:bldP spid="1502" grpId="0" uiExpand="1" build="p"/>
      <p:bldP spid="1503" grpId="0"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1ADF8606-6EC7-61B6-3395-508037AD858C}"/>
            </a:ext>
          </a:extLst>
        </p:cNvPr>
        <p:cNvGrpSpPr/>
        <p:nvPr/>
      </p:nvGrpSpPr>
      <p:grpSpPr>
        <a:xfrm>
          <a:off x="0" y="0"/>
          <a:ext cx="0" cy="0"/>
          <a:chOff x="0" y="0"/>
          <a:chExt cx="0" cy="0"/>
        </a:xfrm>
      </p:grpSpPr>
      <p:sp>
        <p:nvSpPr>
          <p:cNvPr id="1499" name="Google Shape;1499;p29">
            <a:extLst>
              <a:ext uri="{FF2B5EF4-FFF2-40B4-BE49-F238E27FC236}">
                <a16:creationId xmlns:a16="http://schemas.microsoft.com/office/drawing/2014/main" id="{3C119A63-A235-F7D9-49B9-B653EB8211DA}"/>
              </a:ext>
            </a:extLst>
          </p:cNvPr>
          <p:cNvSpPr txBox="1">
            <a:spLocks noGrp="1"/>
          </p:cNvSpPr>
          <p:nvPr>
            <p:ph type="subTitle" idx="4"/>
          </p:nvPr>
        </p:nvSpPr>
        <p:spPr>
          <a:xfrm>
            <a:off x="3646540" y="1091572"/>
            <a:ext cx="3504856"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1">
                <a:latin typeface="Open Sans" panose="020B0606030504020204" pitchFamily="34" charset="0"/>
                <a:ea typeface="Open Sans" panose="020B0606030504020204" pitchFamily="34" charset="0"/>
                <a:cs typeface="Open Sans" panose="020B0606030504020204" pitchFamily="34" charset="0"/>
              </a:rPr>
              <a:t>Cấu hình hệ thống (bởi SPSO)</a:t>
            </a:r>
            <a:endParaRPr lang="vi-VN" noProof="1">
              <a:latin typeface="Open Sans" panose="020B0606030504020204" pitchFamily="34" charset="0"/>
              <a:ea typeface="Open Sans" panose="020B0606030504020204" pitchFamily="34" charset="0"/>
              <a:cs typeface="Open Sans" panose="020B0606030504020204" pitchFamily="34" charset="0"/>
            </a:endParaRPr>
          </a:p>
        </p:txBody>
      </p:sp>
      <p:sp>
        <p:nvSpPr>
          <p:cNvPr id="1500" name="Google Shape;1500;p29">
            <a:extLst>
              <a:ext uri="{FF2B5EF4-FFF2-40B4-BE49-F238E27FC236}">
                <a16:creationId xmlns:a16="http://schemas.microsoft.com/office/drawing/2014/main" id="{01FB8DE3-42E1-0CAF-FD2F-F253551D0059}"/>
              </a:ext>
            </a:extLst>
          </p:cNvPr>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1">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1. </a:t>
            </a:r>
            <a:r>
              <a:rPr lang="vi-VN" noProof="1">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Yêu cầu hệ thống</a:t>
            </a:r>
          </a:p>
        </p:txBody>
      </p:sp>
      <p:sp>
        <p:nvSpPr>
          <p:cNvPr id="1501" name="Google Shape;1501;p29">
            <a:extLst>
              <a:ext uri="{FF2B5EF4-FFF2-40B4-BE49-F238E27FC236}">
                <a16:creationId xmlns:a16="http://schemas.microsoft.com/office/drawing/2014/main" id="{2FEE76ED-F3EB-2680-529D-925407055D39}"/>
              </a:ext>
            </a:extLst>
          </p:cNvPr>
          <p:cNvSpPr txBox="1">
            <a:spLocks noGrp="1"/>
          </p:cNvSpPr>
          <p:nvPr>
            <p:ph type="subTitle" idx="1"/>
          </p:nvPr>
        </p:nvSpPr>
        <p:spPr>
          <a:xfrm>
            <a:off x="3665542" y="1544149"/>
            <a:ext cx="2742000" cy="16647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err="1"/>
              <a:t>Thay</a:t>
            </a:r>
            <a:r>
              <a:rPr lang="en-US" dirty="0"/>
              <a:t> </a:t>
            </a:r>
            <a:r>
              <a:rPr lang="en-US" dirty="0" err="1"/>
              <a:t>đổi</a:t>
            </a:r>
            <a:r>
              <a:rPr lang="en-US" dirty="0"/>
              <a:t> </a:t>
            </a:r>
            <a:r>
              <a:rPr lang="en-US" dirty="0" err="1"/>
              <a:t>số</a:t>
            </a:r>
            <a:r>
              <a:rPr lang="en-US" dirty="0"/>
              <a:t> </a:t>
            </a:r>
            <a:r>
              <a:rPr lang="en-US" dirty="0" err="1"/>
              <a:t>trang</a:t>
            </a:r>
            <a:r>
              <a:rPr lang="en-US" dirty="0"/>
              <a:t> </a:t>
            </a:r>
            <a:r>
              <a:rPr lang="en-US" dirty="0" err="1"/>
              <a:t>mặc</a:t>
            </a:r>
            <a:r>
              <a:rPr lang="en-US" dirty="0"/>
              <a:t> </a:t>
            </a:r>
            <a:r>
              <a:rPr lang="en-US" dirty="0" err="1"/>
              <a:t>định</a:t>
            </a:r>
            <a:r>
              <a:rPr lang="en-US" dirty="0"/>
              <a:t>.</a:t>
            </a:r>
          </a:p>
          <a:p>
            <a:pPr marL="171450" lvl="0" indent="-171450" algn="l" rtl="0">
              <a:spcBef>
                <a:spcPts val="0"/>
              </a:spcBef>
              <a:spcAft>
                <a:spcPts val="0"/>
              </a:spcAft>
              <a:buFontTx/>
              <a:buChar char="-"/>
            </a:pPr>
            <a:r>
              <a:rPr lang="en-US" dirty="0" err="1"/>
              <a:t>Thiết</a:t>
            </a:r>
            <a:r>
              <a:rPr lang="en-US" dirty="0"/>
              <a:t> </a:t>
            </a:r>
            <a:r>
              <a:rPr lang="en-US" dirty="0" err="1"/>
              <a:t>lập</a:t>
            </a:r>
            <a:r>
              <a:rPr lang="en-US" dirty="0"/>
              <a:t> </a:t>
            </a:r>
            <a:r>
              <a:rPr lang="en-US" dirty="0" err="1"/>
              <a:t>ngày</a:t>
            </a:r>
            <a:r>
              <a:rPr lang="en-US" dirty="0"/>
              <a:t> </a:t>
            </a:r>
            <a:r>
              <a:rPr lang="en-US" dirty="0" err="1"/>
              <a:t>cấp</a:t>
            </a:r>
            <a:r>
              <a:rPr lang="en-US" dirty="0"/>
              <a:t> </a:t>
            </a:r>
            <a:r>
              <a:rPr lang="en-US" dirty="0" err="1"/>
              <a:t>số</a:t>
            </a:r>
            <a:r>
              <a:rPr lang="en-US" dirty="0"/>
              <a:t> </a:t>
            </a:r>
            <a:r>
              <a:rPr lang="en-US" dirty="0" err="1"/>
              <a:t>trang</a:t>
            </a:r>
            <a:r>
              <a:rPr lang="en-US" dirty="0"/>
              <a:t> </a:t>
            </a:r>
            <a:r>
              <a:rPr lang="en-US" dirty="0" err="1"/>
              <a:t>mặc</a:t>
            </a:r>
            <a:r>
              <a:rPr lang="en-US" dirty="0"/>
              <a:t> </a:t>
            </a:r>
            <a:r>
              <a:rPr lang="en-US" dirty="0" err="1"/>
              <a:t>định</a:t>
            </a:r>
            <a:r>
              <a:rPr lang="en-US" dirty="0"/>
              <a:t> </a:t>
            </a:r>
            <a:r>
              <a:rPr lang="en-US" dirty="0" err="1"/>
              <a:t>cho</a:t>
            </a:r>
            <a:r>
              <a:rPr lang="en-US" dirty="0"/>
              <a:t> </a:t>
            </a:r>
            <a:r>
              <a:rPr lang="en-US" dirty="0" err="1"/>
              <a:t>sinh</a:t>
            </a:r>
            <a:r>
              <a:rPr lang="en-US" dirty="0"/>
              <a:t> </a:t>
            </a:r>
            <a:r>
              <a:rPr lang="en-US" dirty="0" err="1"/>
              <a:t>viên</a:t>
            </a:r>
            <a:r>
              <a:rPr lang="en-US" dirty="0"/>
              <a:t>.</a:t>
            </a:r>
          </a:p>
          <a:p>
            <a:pPr marL="171450" lvl="0" indent="-171450" algn="l" rtl="0">
              <a:spcBef>
                <a:spcPts val="0"/>
              </a:spcBef>
              <a:spcAft>
                <a:spcPts val="0"/>
              </a:spcAft>
              <a:buFontTx/>
              <a:buChar char="-"/>
            </a:pPr>
            <a:r>
              <a:rPr lang="vi-VN" dirty="0"/>
              <a:t>Cấu hình loại file được chấp nhận.</a:t>
            </a:r>
            <a:endParaRPr lang="vi-VN" noProof="1"/>
          </a:p>
        </p:txBody>
      </p:sp>
      <p:sp>
        <p:nvSpPr>
          <p:cNvPr id="1502" name="Google Shape;1502;p29">
            <a:extLst>
              <a:ext uri="{FF2B5EF4-FFF2-40B4-BE49-F238E27FC236}">
                <a16:creationId xmlns:a16="http://schemas.microsoft.com/office/drawing/2014/main" id="{7998E2F6-2F78-D3A9-D178-3501021CBD89}"/>
              </a:ext>
            </a:extLst>
          </p:cNvPr>
          <p:cNvSpPr txBox="1">
            <a:spLocks noGrp="1"/>
          </p:cNvSpPr>
          <p:nvPr>
            <p:ph type="subTitle" idx="2"/>
          </p:nvPr>
        </p:nvSpPr>
        <p:spPr>
          <a:xfrm>
            <a:off x="752841" y="1611960"/>
            <a:ext cx="2742000" cy="16647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vi-VN" dirty="0"/>
              <a:t>Mỗi học kỳ, mỗi sinh viên được cấp số trang A4 mặc định.</a:t>
            </a:r>
            <a:endParaRPr lang="en-US" dirty="0"/>
          </a:p>
          <a:p>
            <a:pPr marL="171450" lvl="0" indent="-171450" algn="l" rtl="0">
              <a:spcBef>
                <a:spcPts val="0"/>
              </a:spcBef>
              <a:spcAft>
                <a:spcPts val="0"/>
              </a:spcAft>
              <a:buFontTx/>
              <a:buChar char="-"/>
            </a:pPr>
            <a:r>
              <a:rPr lang="en-US" dirty="0"/>
              <a:t>Sinh </a:t>
            </a:r>
            <a:r>
              <a:rPr lang="en-US" dirty="0" err="1"/>
              <a:t>viên</a:t>
            </a:r>
            <a:r>
              <a:rPr lang="en-US" dirty="0"/>
              <a:t> có </a:t>
            </a:r>
            <a:r>
              <a:rPr lang="en-US" dirty="0" err="1"/>
              <a:t>thể</a:t>
            </a:r>
            <a:r>
              <a:rPr lang="en-US" dirty="0"/>
              <a:t> </a:t>
            </a:r>
            <a:r>
              <a:rPr lang="en-US" dirty="0" err="1"/>
              <a:t>mua</a:t>
            </a:r>
            <a:r>
              <a:rPr lang="en-US" dirty="0"/>
              <a:t> </a:t>
            </a:r>
            <a:r>
              <a:rPr lang="en-US" dirty="0" err="1"/>
              <a:t>thêm</a:t>
            </a:r>
            <a:r>
              <a:rPr lang="en-US" dirty="0"/>
              <a:t> </a:t>
            </a:r>
            <a:r>
              <a:rPr lang="en-US" dirty="0" err="1"/>
              <a:t>trang</a:t>
            </a:r>
            <a:r>
              <a:rPr lang="en-US" dirty="0"/>
              <a:t> in qua </a:t>
            </a:r>
            <a:r>
              <a:rPr lang="en-US" dirty="0" err="1"/>
              <a:t>hệ</a:t>
            </a:r>
            <a:r>
              <a:rPr lang="en-US" dirty="0"/>
              <a:t> </a:t>
            </a:r>
            <a:r>
              <a:rPr lang="en-US" dirty="0" err="1"/>
              <a:t>thống</a:t>
            </a:r>
            <a:r>
              <a:rPr lang="en-US" dirty="0"/>
              <a:t> </a:t>
            </a:r>
            <a:r>
              <a:rPr lang="en-US" dirty="0" err="1"/>
              <a:t>thanh</a:t>
            </a:r>
            <a:r>
              <a:rPr lang="en-US" dirty="0"/>
              <a:t> </a:t>
            </a:r>
            <a:r>
              <a:rPr lang="en-US" dirty="0" err="1"/>
              <a:t>toán</a:t>
            </a:r>
            <a:r>
              <a:rPr lang="en-US" dirty="0"/>
              <a:t> </a:t>
            </a:r>
            <a:r>
              <a:rPr lang="en-US" dirty="0" err="1"/>
              <a:t>trực</a:t>
            </a:r>
            <a:r>
              <a:rPr lang="en-US" dirty="0"/>
              <a:t> </a:t>
            </a:r>
            <a:r>
              <a:rPr lang="en-US" dirty="0" err="1"/>
              <a:t>tuyến</a:t>
            </a:r>
            <a:r>
              <a:rPr lang="en-US" dirty="0"/>
              <a:t> (</a:t>
            </a:r>
            <a:r>
              <a:rPr lang="en-US" dirty="0" err="1"/>
              <a:t>vd</a:t>
            </a:r>
            <a:r>
              <a:rPr lang="en-US" dirty="0"/>
              <a:t>: </a:t>
            </a:r>
            <a:r>
              <a:rPr lang="en-US" dirty="0" err="1"/>
              <a:t>BKPay</a:t>
            </a:r>
            <a:r>
              <a:rPr lang="en-US" dirty="0"/>
              <a:t>).</a:t>
            </a:r>
          </a:p>
          <a:p>
            <a:pPr marL="171450" lvl="0" indent="-171450" algn="l" rtl="0">
              <a:spcBef>
                <a:spcPts val="0"/>
              </a:spcBef>
              <a:spcAft>
                <a:spcPts val="0"/>
              </a:spcAft>
              <a:buFontTx/>
              <a:buChar char="-"/>
            </a:pPr>
            <a:r>
              <a:rPr lang="vi-VN" dirty="0"/>
              <a:t>Hệ thống kiểm tra số dư trước khi cho phép in</a:t>
            </a:r>
            <a:endParaRPr lang="vi-VN" noProof="1"/>
          </a:p>
        </p:txBody>
      </p:sp>
      <p:sp>
        <p:nvSpPr>
          <p:cNvPr id="1503" name="Google Shape;1503;p29">
            <a:extLst>
              <a:ext uri="{FF2B5EF4-FFF2-40B4-BE49-F238E27FC236}">
                <a16:creationId xmlns:a16="http://schemas.microsoft.com/office/drawing/2014/main" id="{16D81625-26A0-5BEC-8EAD-2752D0FB30DC}"/>
              </a:ext>
            </a:extLst>
          </p:cNvPr>
          <p:cNvSpPr txBox="1">
            <a:spLocks noGrp="1"/>
          </p:cNvSpPr>
          <p:nvPr>
            <p:ph type="subTitle" idx="3"/>
          </p:nvPr>
        </p:nvSpPr>
        <p:spPr>
          <a:xfrm>
            <a:off x="720000" y="1091572"/>
            <a:ext cx="27420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noProof="1">
                <a:latin typeface="Open Sans" panose="020B0606030504020204" pitchFamily="34" charset="0"/>
                <a:ea typeface="Open Sans" panose="020B0606030504020204" pitchFamily="34" charset="0"/>
                <a:cs typeface="Open Sans" panose="020B0606030504020204" pitchFamily="34" charset="0"/>
              </a:rPr>
              <a:t>Quản lý </a:t>
            </a:r>
            <a:r>
              <a:rPr lang="en-US" noProof="1">
                <a:latin typeface="Open Sans" panose="020B0606030504020204" pitchFamily="34" charset="0"/>
                <a:ea typeface="Open Sans" panose="020B0606030504020204" pitchFamily="34" charset="0"/>
                <a:cs typeface="Open Sans" panose="020B0606030504020204" pitchFamily="34" charset="0"/>
              </a:rPr>
              <a:t>số trang in</a:t>
            </a:r>
            <a:endParaRPr lang="vi-VN" noProof="1">
              <a:latin typeface="Open Sans" panose="020B0606030504020204" pitchFamily="34" charset="0"/>
              <a:ea typeface="Open Sans" panose="020B0606030504020204" pitchFamily="34" charset="0"/>
              <a:cs typeface="Open Sans" panose="020B0606030504020204" pitchFamily="34" charset="0"/>
            </a:endParaRPr>
          </a:p>
        </p:txBody>
      </p:sp>
      <p:grpSp>
        <p:nvGrpSpPr>
          <p:cNvPr id="1504" name="Google Shape;1504;p29">
            <a:extLst>
              <a:ext uri="{FF2B5EF4-FFF2-40B4-BE49-F238E27FC236}">
                <a16:creationId xmlns:a16="http://schemas.microsoft.com/office/drawing/2014/main" id="{EE1CE89E-B5BC-AD85-5B8F-43E328E00B5E}"/>
              </a:ext>
            </a:extLst>
          </p:cNvPr>
          <p:cNvGrpSpPr/>
          <p:nvPr/>
        </p:nvGrpSpPr>
        <p:grpSpPr>
          <a:xfrm>
            <a:off x="7493632" y="3658080"/>
            <a:ext cx="1155488" cy="930983"/>
            <a:chOff x="7225068" y="3582212"/>
            <a:chExt cx="1155488" cy="930983"/>
          </a:xfrm>
        </p:grpSpPr>
        <p:grpSp>
          <p:nvGrpSpPr>
            <p:cNvPr id="1505" name="Google Shape;1505;p29">
              <a:extLst>
                <a:ext uri="{FF2B5EF4-FFF2-40B4-BE49-F238E27FC236}">
                  <a16:creationId xmlns:a16="http://schemas.microsoft.com/office/drawing/2014/main" id="{E083AAD7-3398-5513-EF11-DEFE5E2C83CD}"/>
                </a:ext>
              </a:extLst>
            </p:cNvPr>
            <p:cNvGrpSpPr/>
            <p:nvPr/>
          </p:nvGrpSpPr>
          <p:grpSpPr>
            <a:xfrm>
              <a:off x="8190795" y="3582212"/>
              <a:ext cx="189761" cy="189761"/>
              <a:chOff x="5448853" y="3419595"/>
              <a:chExt cx="78736" cy="78736"/>
            </a:xfrm>
          </p:grpSpPr>
          <p:sp>
            <p:nvSpPr>
              <p:cNvPr id="1506" name="Google Shape;1506;p29">
                <a:extLst>
                  <a:ext uri="{FF2B5EF4-FFF2-40B4-BE49-F238E27FC236}">
                    <a16:creationId xmlns:a16="http://schemas.microsoft.com/office/drawing/2014/main" id="{88452D74-FA57-4943-8D14-F50AE37F6334}"/>
                  </a:ext>
                </a:extLst>
              </p:cNvPr>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07" name="Google Shape;1507;p29">
                <a:extLst>
                  <a:ext uri="{FF2B5EF4-FFF2-40B4-BE49-F238E27FC236}">
                    <a16:creationId xmlns:a16="http://schemas.microsoft.com/office/drawing/2014/main" id="{92A7E27E-BA75-236C-F1F2-D22D9E09C1AF}"/>
                  </a:ext>
                </a:extLst>
              </p:cNvPr>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08" name="Google Shape;1508;p29">
                <a:extLst>
                  <a:ext uri="{FF2B5EF4-FFF2-40B4-BE49-F238E27FC236}">
                    <a16:creationId xmlns:a16="http://schemas.microsoft.com/office/drawing/2014/main" id="{BD291A82-2DF7-F0FA-9957-02373A575824}"/>
                  </a:ext>
                </a:extLst>
              </p:cNvPr>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09" name="Google Shape;1509;p29">
                <a:extLst>
                  <a:ext uri="{FF2B5EF4-FFF2-40B4-BE49-F238E27FC236}">
                    <a16:creationId xmlns:a16="http://schemas.microsoft.com/office/drawing/2014/main" id="{E4714752-2FD6-7563-2D94-23A1016D2C4A}"/>
                  </a:ext>
                </a:extLst>
              </p:cNvPr>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10" name="Google Shape;1510;p29">
                <a:extLst>
                  <a:ext uri="{FF2B5EF4-FFF2-40B4-BE49-F238E27FC236}">
                    <a16:creationId xmlns:a16="http://schemas.microsoft.com/office/drawing/2014/main" id="{F71C15FB-0959-38DF-082B-36DD43D07008}"/>
                  </a:ext>
                </a:extLst>
              </p:cNvPr>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11" name="Google Shape;1511;p29">
                <a:extLst>
                  <a:ext uri="{FF2B5EF4-FFF2-40B4-BE49-F238E27FC236}">
                    <a16:creationId xmlns:a16="http://schemas.microsoft.com/office/drawing/2014/main" id="{1F0884D3-D3A1-9FD3-8218-DA48208976DC}"/>
                  </a:ext>
                </a:extLst>
              </p:cNvPr>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12" name="Google Shape;1512;p29">
                <a:extLst>
                  <a:ext uri="{FF2B5EF4-FFF2-40B4-BE49-F238E27FC236}">
                    <a16:creationId xmlns:a16="http://schemas.microsoft.com/office/drawing/2014/main" id="{FFB4D1C0-EE56-C38D-8AB1-DA447BE4D410}"/>
                  </a:ext>
                </a:extLst>
              </p:cNvPr>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13" name="Google Shape;1513;p29">
                <a:extLst>
                  <a:ext uri="{FF2B5EF4-FFF2-40B4-BE49-F238E27FC236}">
                    <a16:creationId xmlns:a16="http://schemas.microsoft.com/office/drawing/2014/main" id="{84147928-B4B0-3949-2787-58FDD9137275}"/>
                  </a:ext>
                </a:extLst>
              </p:cNvPr>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grpSp>
        <p:sp>
          <p:nvSpPr>
            <p:cNvPr id="1514" name="Google Shape;1514;p29">
              <a:extLst>
                <a:ext uri="{FF2B5EF4-FFF2-40B4-BE49-F238E27FC236}">
                  <a16:creationId xmlns:a16="http://schemas.microsoft.com/office/drawing/2014/main" id="{380665AF-A491-9274-7C81-062080A5D690}"/>
                </a:ext>
              </a:extLst>
            </p:cNvPr>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grpSp>
      <p:grpSp>
        <p:nvGrpSpPr>
          <p:cNvPr id="1515" name="Google Shape;1515;p29">
            <a:extLst>
              <a:ext uri="{FF2B5EF4-FFF2-40B4-BE49-F238E27FC236}">
                <a16:creationId xmlns:a16="http://schemas.microsoft.com/office/drawing/2014/main" id="{D500EA39-1EE4-4650-B27E-75B2424EEFBB}"/>
              </a:ext>
            </a:extLst>
          </p:cNvPr>
          <p:cNvGrpSpPr/>
          <p:nvPr/>
        </p:nvGrpSpPr>
        <p:grpSpPr>
          <a:xfrm>
            <a:off x="7347161" y="1602680"/>
            <a:ext cx="1298848" cy="1015848"/>
            <a:chOff x="781983" y="2939892"/>
            <a:chExt cx="1298848" cy="1015848"/>
          </a:xfrm>
        </p:grpSpPr>
        <p:sp>
          <p:nvSpPr>
            <p:cNvPr id="1516" name="Google Shape;1516;p29">
              <a:extLst>
                <a:ext uri="{FF2B5EF4-FFF2-40B4-BE49-F238E27FC236}">
                  <a16:creationId xmlns:a16="http://schemas.microsoft.com/office/drawing/2014/main" id="{75527F12-9855-5902-EB9F-DC9DBE13999D}"/>
                </a:ext>
              </a:extLst>
            </p:cNvPr>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17" name="Google Shape;1517;p29">
              <a:extLst>
                <a:ext uri="{FF2B5EF4-FFF2-40B4-BE49-F238E27FC236}">
                  <a16:creationId xmlns:a16="http://schemas.microsoft.com/office/drawing/2014/main" id="{26E679AA-A43D-F0C9-5B40-DD64F710F3CA}"/>
                </a:ext>
              </a:extLst>
            </p:cNvPr>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18" name="Google Shape;1518;p29">
              <a:extLst>
                <a:ext uri="{FF2B5EF4-FFF2-40B4-BE49-F238E27FC236}">
                  <a16:creationId xmlns:a16="http://schemas.microsoft.com/office/drawing/2014/main" id="{89DC7D97-1072-D627-60E4-CDA733693AE1}"/>
                </a:ext>
              </a:extLst>
            </p:cNvPr>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19" name="Google Shape;1519;p29">
              <a:extLst>
                <a:ext uri="{FF2B5EF4-FFF2-40B4-BE49-F238E27FC236}">
                  <a16:creationId xmlns:a16="http://schemas.microsoft.com/office/drawing/2014/main" id="{BFE8A4DB-3688-34DE-5DEC-EB4C22D25255}"/>
                </a:ext>
              </a:extLst>
            </p:cNvPr>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0" name="Google Shape;1520;p29">
              <a:extLst>
                <a:ext uri="{FF2B5EF4-FFF2-40B4-BE49-F238E27FC236}">
                  <a16:creationId xmlns:a16="http://schemas.microsoft.com/office/drawing/2014/main" id="{B3C822A9-62DB-55BF-280F-2C2355FBD59E}"/>
                </a:ext>
              </a:extLst>
            </p:cNvPr>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1" name="Google Shape;1521;p29">
              <a:extLst>
                <a:ext uri="{FF2B5EF4-FFF2-40B4-BE49-F238E27FC236}">
                  <a16:creationId xmlns:a16="http://schemas.microsoft.com/office/drawing/2014/main" id="{182F7792-3A30-9F3C-EFE4-84C6F5B585E6}"/>
                </a:ext>
              </a:extLst>
            </p:cNvPr>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2" name="Google Shape;1522;p29">
              <a:extLst>
                <a:ext uri="{FF2B5EF4-FFF2-40B4-BE49-F238E27FC236}">
                  <a16:creationId xmlns:a16="http://schemas.microsoft.com/office/drawing/2014/main" id="{D283F448-C462-2C53-8706-12B896E6AE2C}"/>
                </a:ext>
              </a:extLst>
            </p:cNvPr>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3" name="Google Shape;1523;p29">
              <a:extLst>
                <a:ext uri="{FF2B5EF4-FFF2-40B4-BE49-F238E27FC236}">
                  <a16:creationId xmlns:a16="http://schemas.microsoft.com/office/drawing/2014/main" id="{6392270C-2557-3ACC-2027-17826A1C586F}"/>
                </a:ext>
              </a:extLst>
            </p:cNvPr>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4" name="Google Shape;1524;p29">
              <a:extLst>
                <a:ext uri="{FF2B5EF4-FFF2-40B4-BE49-F238E27FC236}">
                  <a16:creationId xmlns:a16="http://schemas.microsoft.com/office/drawing/2014/main" id="{E148178E-9663-A6D4-AD28-3002FA34E3AC}"/>
                </a:ext>
              </a:extLst>
            </p:cNvPr>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5" name="Google Shape;1525;p29">
              <a:extLst>
                <a:ext uri="{FF2B5EF4-FFF2-40B4-BE49-F238E27FC236}">
                  <a16:creationId xmlns:a16="http://schemas.microsoft.com/office/drawing/2014/main" id="{08A80CD7-191D-EDEE-385B-AD1DDDDD5F57}"/>
                </a:ext>
              </a:extLst>
            </p:cNvPr>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6" name="Google Shape;1526;p29">
              <a:extLst>
                <a:ext uri="{FF2B5EF4-FFF2-40B4-BE49-F238E27FC236}">
                  <a16:creationId xmlns:a16="http://schemas.microsoft.com/office/drawing/2014/main" id="{7C76619C-7BD9-DC23-D602-366DB1CC07A0}"/>
                </a:ext>
              </a:extLst>
            </p:cNvPr>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7" name="Google Shape;1527;p29">
              <a:extLst>
                <a:ext uri="{FF2B5EF4-FFF2-40B4-BE49-F238E27FC236}">
                  <a16:creationId xmlns:a16="http://schemas.microsoft.com/office/drawing/2014/main" id="{D28787B6-B321-1ABD-BD8A-29BDA147AF22}"/>
                </a:ext>
              </a:extLst>
            </p:cNvPr>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8" name="Google Shape;1528;p29">
              <a:extLst>
                <a:ext uri="{FF2B5EF4-FFF2-40B4-BE49-F238E27FC236}">
                  <a16:creationId xmlns:a16="http://schemas.microsoft.com/office/drawing/2014/main" id="{0BE7EE6D-D9D8-B726-3F4C-05ACA58E0D1E}"/>
                </a:ext>
              </a:extLst>
            </p:cNvPr>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29" name="Google Shape;1529;p29">
              <a:extLst>
                <a:ext uri="{FF2B5EF4-FFF2-40B4-BE49-F238E27FC236}">
                  <a16:creationId xmlns:a16="http://schemas.microsoft.com/office/drawing/2014/main" id="{2286BE66-07A6-EFAC-3FCF-EABD6725CF54}"/>
                </a:ext>
              </a:extLst>
            </p:cNvPr>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0" name="Google Shape;1530;p29">
              <a:extLst>
                <a:ext uri="{FF2B5EF4-FFF2-40B4-BE49-F238E27FC236}">
                  <a16:creationId xmlns:a16="http://schemas.microsoft.com/office/drawing/2014/main" id="{03E12786-BA27-E729-5F04-C35DC65D4899}"/>
                </a:ext>
              </a:extLst>
            </p:cNvPr>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1" name="Google Shape;1531;p29">
              <a:extLst>
                <a:ext uri="{FF2B5EF4-FFF2-40B4-BE49-F238E27FC236}">
                  <a16:creationId xmlns:a16="http://schemas.microsoft.com/office/drawing/2014/main" id="{A5663EFA-50B6-007E-52B2-A32AF44F8618}"/>
                </a:ext>
              </a:extLst>
            </p:cNvPr>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2" name="Google Shape;1532;p29">
              <a:extLst>
                <a:ext uri="{FF2B5EF4-FFF2-40B4-BE49-F238E27FC236}">
                  <a16:creationId xmlns:a16="http://schemas.microsoft.com/office/drawing/2014/main" id="{AD84E86D-019B-CC1A-2BFD-CA1523249563}"/>
                </a:ext>
              </a:extLst>
            </p:cNvPr>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3" name="Google Shape;1533;p29">
              <a:extLst>
                <a:ext uri="{FF2B5EF4-FFF2-40B4-BE49-F238E27FC236}">
                  <a16:creationId xmlns:a16="http://schemas.microsoft.com/office/drawing/2014/main" id="{986BD2FD-80F4-EA7D-58D0-5DC2DE9304BF}"/>
                </a:ext>
              </a:extLst>
            </p:cNvPr>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4" name="Google Shape;1534;p29">
              <a:extLst>
                <a:ext uri="{FF2B5EF4-FFF2-40B4-BE49-F238E27FC236}">
                  <a16:creationId xmlns:a16="http://schemas.microsoft.com/office/drawing/2014/main" id="{4CF5B160-75B5-FCE0-CE33-5EFB98E8C870}"/>
                </a:ext>
              </a:extLst>
            </p:cNvPr>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5" name="Google Shape;1535;p29">
              <a:extLst>
                <a:ext uri="{FF2B5EF4-FFF2-40B4-BE49-F238E27FC236}">
                  <a16:creationId xmlns:a16="http://schemas.microsoft.com/office/drawing/2014/main" id="{062889F0-1118-E455-FAA4-233AB75D7800}"/>
                </a:ext>
              </a:extLst>
            </p:cNvPr>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6" name="Google Shape;1536;p29">
              <a:extLst>
                <a:ext uri="{FF2B5EF4-FFF2-40B4-BE49-F238E27FC236}">
                  <a16:creationId xmlns:a16="http://schemas.microsoft.com/office/drawing/2014/main" id="{5BD075E8-403D-2B56-9A3C-F92B0AB6B942}"/>
                </a:ext>
              </a:extLst>
            </p:cNvPr>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7" name="Google Shape;1537;p29">
              <a:extLst>
                <a:ext uri="{FF2B5EF4-FFF2-40B4-BE49-F238E27FC236}">
                  <a16:creationId xmlns:a16="http://schemas.microsoft.com/office/drawing/2014/main" id="{5CEFE234-7884-5230-5287-784BA2B50336}"/>
                </a:ext>
              </a:extLst>
            </p:cNvPr>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8" name="Google Shape;1538;p29">
              <a:extLst>
                <a:ext uri="{FF2B5EF4-FFF2-40B4-BE49-F238E27FC236}">
                  <a16:creationId xmlns:a16="http://schemas.microsoft.com/office/drawing/2014/main" id="{8AFE3CA0-8BF0-8776-9FCA-92A94E9A962F}"/>
                </a:ext>
              </a:extLst>
            </p:cNvPr>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39" name="Google Shape;1539;p29">
              <a:extLst>
                <a:ext uri="{FF2B5EF4-FFF2-40B4-BE49-F238E27FC236}">
                  <a16:creationId xmlns:a16="http://schemas.microsoft.com/office/drawing/2014/main" id="{35BA9923-18FB-473E-2C1D-B94E77515EF3}"/>
                </a:ext>
              </a:extLst>
            </p:cNvPr>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40" name="Google Shape;1540;p29">
              <a:extLst>
                <a:ext uri="{FF2B5EF4-FFF2-40B4-BE49-F238E27FC236}">
                  <a16:creationId xmlns:a16="http://schemas.microsoft.com/office/drawing/2014/main" id="{2D5782B0-86D7-FA07-FB45-67181D7D2C79}"/>
                </a:ext>
              </a:extLst>
            </p:cNvPr>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41" name="Google Shape;1541;p29">
              <a:extLst>
                <a:ext uri="{FF2B5EF4-FFF2-40B4-BE49-F238E27FC236}">
                  <a16:creationId xmlns:a16="http://schemas.microsoft.com/office/drawing/2014/main" id="{9DCD7F4E-AE82-59E4-85BF-7EF0049CB442}"/>
                </a:ext>
              </a:extLst>
            </p:cNvPr>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42" name="Google Shape;1542;p29">
              <a:extLst>
                <a:ext uri="{FF2B5EF4-FFF2-40B4-BE49-F238E27FC236}">
                  <a16:creationId xmlns:a16="http://schemas.microsoft.com/office/drawing/2014/main" id="{2766B75E-CF3F-4EAC-C1F1-B4A0158F2724}"/>
                </a:ext>
              </a:extLst>
            </p:cNvPr>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43" name="Google Shape;1543;p29">
              <a:extLst>
                <a:ext uri="{FF2B5EF4-FFF2-40B4-BE49-F238E27FC236}">
                  <a16:creationId xmlns:a16="http://schemas.microsoft.com/office/drawing/2014/main" id="{5435868A-DBC7-E5C0-9EA7-9D560E90F81A}"/>
                </a:ext>
              </a:extLst>
            </p:cNvPr>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grpSp>
      <p:grpSp>
        <p:nvGrpSpPr>
          <p:cNvPr id="1544" name="Google Shape;1544;p29">
            <a:extLst>
              <a:ext uri="{FF2B5EF4-FFF2-40B4-BE49-F238E27FC236}">
                <a16:creationId xmlns:a16="http://schemas.microsoft.com/office/drawing/2014/main" id="{B25641C9-DB20-324E-EB9B-0D9070191420}"/>
              </a:ext>
            </a:extLst>
          </p:cNvPr>
          <p:cNvGrpSpPr/>
          <p:nvPr/>
        </p:nvGrpSpPr>
        <p:grpSpPr>
          <a:xfrm>
            <a:off x="7070583" y="513672"/>
            <a:ext cx="1469314" cy="944106"/>
            <a:chOff x="5423018" y="1213448"/>
            <a:chExt cx="1203665" cy="773414"/>
          </a:xfrm>
        </p:grpSpPr>
        <p:sp>
          <p:nvSpPr>
            <p:cNvPr id="1545" name="Google Shape;1545;p29">
              <a:extLst>
                <a:ext uri="{FF2B5EF4-FFF2-40B4-BE49-F238E27FC236}">
                  <a16:creationId xmlns:a16="http://schemas.microsoft.com/office/drawing/2014/main" id="{0A457D42-CA96-432C-B898-AE172A9607DD}"/>
                </a:ext>
              </a:extLst>
            </p:cNvPr>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46" name="Google Shape;1546;p29">
              <a:extLst>
                <a:ext uri="{FF2B5EF4-FFF2-40B4-BE49-F238E27FC236}">
                  <a16:creationId xmlns:a16="http://schemas.microsoft.com/office/drawing/2014/main" id="{8A5D238E-957E-8B37-1D11-57ECE5ED0D81}"/>
                </a:ext>
              </a:extLst>
            </p:cNvPr>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47" name="Google Shape;1547;p29">
              <a:extLst>
                <a:ext uri="{FF2B5EF4-FFF2-40B4-BE49-F238E27FC236}">
                  <a16:creationId xmlns:a16="http://schemas.microsoft.com/office/drawing/2014/main" id="{0E02EC54-23D4-B079-BC2D-085CED18577E}"/>
                </a:ext>
              </a:extLst>
            </p:cNvPr>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48" name="Google Shape;1548;p29">
              <a:extLst>
                <a:ext uri="{FF2B5EF4-FFF2-40B4-BE49-F238E27FC236}">
                  <a16:creationId xmlns:a16="http://schemas.microsoft.com/office/drawing/2014/main" id="{DBD29D54-40EE-4366-F710-DFF7027F94B7}"/>
                </a:ext>
              </a:extLst>
            </p:cNvPr>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49" name="Google Shape;1549;p29">
              <a:extLst>
                <a:ext uri="{FF2B5EF4-FFF2-40B4-BE49-F238E27FC236}">
                  <a16:creationId xmlns:a16="http://schemas.microsoft.com/office/drawing/2014/main" id="{963397DE-5722-6F6B-E9BE-E304D682AFB9}"/>
                </a:ext>
              </a:extLst>
            </p:cNvPr>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0" name="Google Shape;1550;p29">
              <a:extLst>
                <a:ext uri="{FF2B5EF4-FFF2-40B4-BE49-F238E27FC236}">
                  <a16:creationId xmlns:a16="http://schemas.microsoft.com/office/drawing/2014/main" id="{6725D03C-D5F8-CA28-5CEA-2741B8138604}"/>
                </a:ext>
              </a:extLst>
            </p:cNvPr>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1" name="Google Shape;1551;p29">
              <a:extLst>
                <a:ext uri="{FF2B5EF4-FFF2-40B4-BE49-F238E27FC236}">
                  <a16:creationId xmlns:a16="http://schemas.microsoft.com/office/drawing/2014/main" id="{F80FFB10-D675-4641-8295-AE5BCF7B668A}"/>
                </a:ext>
              </a:extLst>
            </p:cNvPr>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2" name="Google Shape;1552;p29">
              <a:extLst>
                <a:ext uri="{FF2B5EF4-FFF2-40B4-BE49-F238E27FC236}">
                  <a16:creationId xmlns:a16="http://schemas.microsoft.com/office/drawing/2014/main" id="{3BB2109C-BF6F-71B8-BC03-FC1E659D35F9}"/>
                </a:ext>
              </a:extLst>
            </p:cNvPr>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3" name="Google Shape;1553;p29">
              <a:extLst>
                <a:ext uri="{FF2B5EF4-FFF2-40B4-BE49-F238E27FC236}">
                  <a16:creationId xmlns:a16="http://schemas.microsoft.com/office/drawing/2014/main" id="{44248EA4-C54B-AA8F-CFBA-7C54FD0F1595}"/>
                </a:ext>
              </a:extLst>
            </p:cNvPr>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4" name="Google Shape;1554;p29">
              <a:extLst>
                <a:ext uri="{FF2B5EF4-FFF2-40B4-BE49-F238E27FC236}">
                  <a16:creationId xmlns:a16="http://schemas.microsoft.com/office/drawing/2014/main" id="{9CB9EC31-9DB7-D33A-0425-BBF0EBD2FA3E}"/>
                </a:ext>
              </a:extLst>
            </p:cNvPr>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5" name="Google Shape;1555;p29">
              <a:extLst>
                <a:ext uri="{FF2B5EF4-FFF2-40B4-BE49-F238E27FC236}">
                  <a16:creationId xmlns:a16="http://schemas.microsoft.com/office/drawing/2014/main" id="{1DC0282C-1700-32C0-8FAC-71585E6DAAC5}"/>
                </a:ext>
              </a:extLst>
            </p:cNvPr>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6" name="Google Shape;1556;p29">
              <a:extLst>
                <a:ext uri="{FF2B5EF4-FFF2-40B4-BE49-F238E27FC236}">
                  <a16:creationId xmlns:a16="http://schemas.microsoft.com/office/drawing/2014/main" id="{DC55D98A-B9E9-EF19-925C-C63554B27B32}"/>
                </a:ext>
              </a:extLst>
            </p:cNvPr>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7" name="Google Shape;1557;p29">
              <a:extLst>
                <a:ext uri="{FF2B5EF4-FFF2-40B4-BE49-F238E27FC236}">
                  <a16:creationId xmlns:a16="http://schemas.microsoft.com/office/drawing/2014/main" id="{F50C5657-AED4-856A-67CA-68E21FC0EF6E}"/>
                </a:ext>
              </a:extLst>
            </p:cNvPr>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8" name="Google Shape;1558;p29">
              <a:extLst>
                <a:ext uri="{FF2B5EF4-FFF2-40B4-BE49-F238E27FC236}">
                  <a16:creationId xmlns:a16="http://schemas.microsoft.com/office/drawing/2014/main" id="{D53AF7A0-8E27-811D-6029-A095B63F0856}"/>
                </a:ext>
              </a:extLst>
            </p:cNvPr>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59" name="Google Shape;1559;p29">
              <a:extLst>
                <a:ext uri="{FF2B5EF4-FFF2-40B4-BE49-F238E27FC236}">
                  <a16:creationId xmlns:a16="http://schemas.microsoft.com/office/drawing/2014/main" id="{52A3001E-67FA-9E66-82AA-60024E56A645}"/>
                </a:ext>
              </a:extLst>
            </p:cNvPr>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0" name="Google Shape;1560;p29">
              <a:extLst>
                <a:ext uri="{FF2B5EF4-FFF2-40B4-BE49-F238E27FC236}">
                  <a16:creationId xmlns:a16="http://schemas.microsoft.com/office/drawing/2014/main" id="{2A7109CF-C270-C3BE-1C8E-ED94931E74EE}"/>
                </a:ext>
              </a:extLst>
            </p:cNvPr>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1" name="Google Shape;1561;p29">
              <a:extLst>
                <a:ext uri="{FF2B5EF4-FFF2-40B4-BE49-F238E27FC236}">
                  <a16:creationId xmlns:a16="http://schemas.microsoft.com/office/drawing/2014/main" id="{5F71FBBF-38DE-416B-7B1A-8EFC63F34754}"/>
                </a:ext>
              </a:extLst>
            </p:cNvPr>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2" name="Google Shape;1562;p29">
              <a:extLst>
                <a:ext uri="{FF2B5EF4-FFF2-40B4-BE49-F238E27FC236}">
                  <a16:creationId xmlns:a16="http://schemas.microsoft.com/office/drawing/2014/main" id="{D809A471-F12D-BD95-E6C2-1A5D7626C272}"/>
                </a:ext>
              </a:extLst>
            </p:cNvPr>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3" name="Google Shape;1563;p29">
              <a:extLst>
                <a:ext uri="{FF2B5EF4-FFF2-40B4-BE49-F238E27FC236}">
                  <a16:creationId xmlns:a16="http://schemas.microsoft.com/office/drawing/2014/main" id="{6E545757-BB0A-E653-9874-92B65BC39D00}"/>
                </a:ext>
              </a:extLst>
            </p:cNvPr>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4" name="Google Shape;1564;p29">
              <a:extLst>
                <a:ext uri="{FF2B5EF4-FFF2-40B4-BE49-F238E27FC236}">
                  <a16:creationId xmlns:a16="http://schemas.microsoft.com/office/drawing/2014/main" id="{261B679C-D593-B444-93F4-C6415FF13CDD}"/>
                </a:ext>
              </a:extLst>
            </p:cNvPr>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5" name="Google Shape;1565;p29">
              <a:extLst>
                <a:ext uri="{FF2B5EF4-FFF2-40B4-BE49-F238E27FC236}">
                  <a16:creationId xmlns:a16="http://schemas.microsoft.com/office/drawing/2014/main" id="{E6DDDE75-3938-2244-213D-E7E877A933B9}"/>
                </a:ext>
              </a:extLst>
            </p:cNvPr>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6" name="Google Shape;1566;p29">
              <a:extLst>
                <a:ext uri="{FF2B5EF4-FFF2-40B4-BE49-F238E27FC236}">
                  <a16:creationId xmlns:a16="http://schemas.microsoft.com/office/drawing/2014/main" id="{EF0AF27E-D7ED-C3F3-2805-1704DE5E58D8}"/>
                </a:ext>
              </a:extLst>
            </p:cNvPr>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7" name="Google Shape;1567;p29">
              <a:extLst>
                <a:ext uri="{FF2B5EF4-FFF2-40B4-BE49-F238E27FC236}">
                  <a16:creationId xmlns:a16="http://schemas.microsoft.com/office/drawing/2014/main" id="{EC28E817-B8BB-2552-1A8A-579AE96767AD}"/>
                </a:ext>
              </a:extLst>
            </p:cNvPr>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8" name="Google Shape;1568;p29">
              <a:extLst>
                <a:ext uri="{FF2B5EF4-FFF2-40B4-BE49-F238E27FC236}">
                  <a16:creationId xmlns:a16="http://schemas.microsoft.com/office/drawing/2014/main" id="{656C397A-B221-FD95-02E0-9677DA37D6A0}"/>
                </a:ext>
              </a:extLst>
            </p:cNvPr>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69" name="Google Shape;1569;p29">
              <a:extLst>
                <a:ext uri="{FF2B5EF4-FFF2-40B4-BE49-F238E27FC236}">
                  <a16:creationId xmlns:a16="http://schemas.microsoft.com/office/drawing/2014/main" id="{FD47433D-6778-A6E2-B37D-B8F2BD40CD2C}"/>
                </a:ext>
              </a:extLst>
            </p:cNvPr>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0" name="Google Shape;1570;p29">
              <a:extLst>
                <a:ext uri="{FF2B5EF4-FFF2-40B4-BE49-F238E27FC236}">
                  <a16:creationId xmlns:a16="http://schemas.microsoft.com/office/drawing/2014/main" id="{EDD7C210-1676-C01A-36D3-6B4250EAB052}"/>
                </a:ext>
              </a:extLst>
            </p:cNvPr>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1" name="Google Shape;1571;p29">
              <a:extLst>
                <a:ext uri="{FF2B5EF4-FFF2-40B4-BE49-F238E27FC236}">
                  <a16:creationId xmlns:a16="http://schemas.microsoft.com/office/drawing/2014/main" id="{99C37732-B123-AC39-9BEF-2D29F0C61D9E}"/>
                </a:ext>
              </a:extLst>
            </p:cNvPr>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2" name="Google Shape;1572;p29">
              <a:extLst>
                <a:ext uri="{FF2B5EF4-FFF2-40B4-BE49-F238E27FC236}">
                  <a16:creationId xmlns:a16="http://schemas.microsoft.com/office/drawing/2014/main" id="{B9B3AE1C-2ADA-E232-2072-76D4392B0D8D}"/>
                </a:ext>
              </a:extLst>
            </p:cNvPr>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3" name="Google Shape;1573;p29">
              <a:extLst>
                <a:ext uri="{FF2B5EF4-FFF2-40B4-BE49-F238E27FC236}">
                  <a16:creationId xmlns:a16="http://schemas.microsoft.com/office/drawing/2014/main" id="{7935A28A-AC3C-39CE-BBC2-AF2B8B6B67F7}"/>
                </a:ext>
              </a:extLst>
            </p:cNvPr>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4" name="Google Shape;1574;p29">
              <a:extLst>
                <a:ext uri="{FF2B5EF4-FFF2-40B4-BE49-F238E27FC236}">
                  <a16:creationId xmlns:a16="http://schemas.microsoft.com/office/drawing/2014/main" id="{180FA461-D01F-5526-4CA4-02805687EADF}"/>
                </a:ext>
              </a:extLst>
            </p:cNvPr>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5" name="Google Shape;1575;p29">
              <a:extLst>
                <a:ext uri="{FF2B5EF4-FFF2-40B4-BE49-F238E27FC236}">
                  <a16:creationId xmlns:a16="http://schemas.microsoft.com/office/drawing/2014/main" id="{4CFD481F-BF5B-BA8D-D80A-D31D841A9C62}"/>
                </a:ext>
              </a:extLst>
            </p:cNvPr>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6" name="Google Shape;1576;p29">
              <a:extLst>
                <a:ext uri="{FF2B5EF4-FFF2-40B4-BE49-F238E27FC236}">
                  <a16:creationId xmlns:a16="http://schemas.microsoft.com/office/drawing/2014/main" id="{9A83707C-6A54-4FD1-F3C0-907A0BB329D2}"/>
                </a:ext>
              </a:extLst>
            </p:cNvPr>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7" name="Google Shape;1577;p29">
              <a:extLst>
                <a:ext uri="{FF2B5EF4-FFF2-40B4-BE49-F238E27FC236}">
                  <a16:creationId xmlns:a16="http://schemas.microsoft.com/office/drawing/2014/main" id="{23EF4F6A-DAD1-2E48-5FCD-23BDFC15C501}"/>
                </a:ext>
              </a:extLst>
            </p:cNvPr>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8" name="Google Shape;1578;p29">
              <a:extLst>
                <a:ext uri="{FF2B5EF4-FFF2-40B4-BE49-F238E27FC236}">
                  <a16:creationId xmlns:a16="http://schemas.microsoft.com/office/drawing/2014/main" id="{FBEF6776-BF38-872C-27F6-882DD9BE8FC7}"/>
                </a:ext>
              </a:extLst>
            </p:cNvPr>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79" name="Google Shape;1579;p29">
              <a:extLst>
                <a:ext uri="{FF2B5EF4-FFF2-40B4-BE49-F238E27FC236}">
                  <a16:creationId xmlns:a16="http://schemas.microsoft.com/office/drawing/2014/main" id="{C1ACC0A8-64FE-2E52-444E-C5308AD4AD14}"/>
                </a:ext>
              </a:extLst>
            </p:cNvPr>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80" name="Google Shape;1580;p29">
              <a:extLst>
                <a:ext uri="{FF2B5EF4-FFF2-40B4-BE49-F238E27FC236}">
                  <a16:creationId xmlns:a16="http://schemas.microsoft.com/office/drawing/2014/main" id="{6C6460B2-324E-BDBE-3902-FCB64ECDAA79}"/>
                </a:ext>
              </a:extLst>
            </p:cNvPr>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81" name="Google Shape;1581;p29">
              <a:extLst>
                <a:ext uri="{FF2B5EF4-FFF2-40B4-BE49-F238E27FC236}">
                  <a16:creationId xmlns:a16="http://schemas.microsoft.com/office/drawing/2014/main" id="{8C0D9683-2789-6F62-665A-C559DC757461}"/>
                </a:ext>
              </a:extLst>
            </p:cNvPr>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82" name="Google Shape;1582;p29">
              <a:extLst>
                <a:ext uri="{FF2B5EF4-FFF2-40B4-BE49-F238E27FC236}">
                  <a16:creationId xmlns:a16="http://schemas.microsoft.com/office/drawing/2014/main" id="{687DF153-C3B4-3A76-81AB-BAFE19578905}"/>
                </a:ext>
              </a:extLst>
            </p:cNvPr>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83" name="Google Shape;1583;p29">
              <a:extLst>
                <a:ext uri="{FF2B5EF4-FFF2-40B4-BE49-F238E27FC236}">
                  <a16:creationId xmlns:a16="http://schemas.microsoft.com/office/drawing/2014/main" id="{FAD9AC79-E422-C805-6965-3E78F52F323A}"/>
                </a:ext>
              </a:extLst>
            </p:cNvPr>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84" name="Google Shape;1584;p29">
              <a:extLst>
                <a:ext uri="{FF2B5EF4-FFF2-40B4-BE49-F238E27FC236}">
                  <a16:creationId xmlns:a16="http://schemas.microsoft.com/office/drawing/2014/main" id="{57A26911-CCA2-0B84-76E3-A266C6A1C5CE}"/>
                </a:ext>
              </a:extLst>
            </p:cNvPr>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85" name="Google Shape;1585;p29">
              <a:extLst>
                <a:ext uri="{FF2B5EF4-FFF2-40B4-BE49-F238E27FC236}">
                  <a16:creationId xmlns:a16="http://schemas.microsoft.com/office/drawing/2014/main" id="{2616BEB3-DEDF-A0A6-A259-B14B8ABF23D8}"/>
                </a:ext>
              </a:extLst>
            </p:cNvPr>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sp>
          <p:nvSpPr>
            <p:cNvPr id="1586" name="Google Shape;1586;p29">
              <a:extLst>
                <a:ext uri="{FF2B5EF4-FFF2-40B4-BE49-F238E27FC236}">
                  <a16:creationId xmlns:a16="http://schemas.microsoft.com/office/drawing/2014/main" id="{2C7563B6-81CD-0F9D-0D32-29E7756F3BE7}"/>
                </a:ext>
              </a:extLst>
            </p:cNvPr>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vi-VN" noProof="1"/>
            </a:p>
          </p:txBody>
        </p:sp>
      </p:grpSp>
      <p:sp>
        <p:nvSpPr>
          <p:cNvPr id="4" name="Google Shape;1503;p29">
            <a:extLst>
              <a:ext uri="{FF2B5EF4-FFF2-40B4-BE49-F238E27FC236}">
                <a16:creationId xmlns:a16="http://schemas.microsoft.com/office/drawing/2014/main" id="{87817449-D047-0D77-7687-04CEBAC2BB06}"/>
              </a:ext>
            </a:extLst>
          </p:cNvPr>
          <p:cNvSpPr txBox="1">
            <a:spLocks/>
          </p:cNvSpPr>
          <p:nvPr/>
        </p:nvSpPr>
        <p:spPr>
          <a:xfrm>
            <a:off x="838192" y="2929399"/>
            <a:ext cx="27420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marL="0" indent="0"/>
            <a:r>
              <a:rPr lang="en-US" noProof="1">
                <a:latin typeface="Open Sans" panose="020B0606030504020204" pitchFamily="34" charset="0"/>
                <a:ea typeface="Open Sans" panose="020B0606030504020204" pitchFamily="34" charset="0"/>
                <a:cs typeface="Open Sans" panose="020B0606030504020204" pitchFamily="34" charset="0"/>
              </a:rPr>
              <a:t>Báo cáo</a:t>
            </a:r>
            <a:endParaRPr lang="vi-VN" noProof="1">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1503;p29">
            <a:extLst>
              <a:ext uri="{FF2B5EF4-FFF2-40B4-BE49-F238E27FC236}">
                <a16:creationId xmlns:a16="http://schemas.microsoft.com/office/drawing/2014/main" id="{1A481706-04F9-397C-85A9-EE988AB53146}"/>
              </a:ext>
            </a:extLst>
          </p:cNvPr>
          <p:cNvSpPr txBox="1">
            <a:spLocks/>
          </p:cNvSpPr>
          <p:nvPr/>
        </p:nvSpPr>
        <p:spPr>
          <a:xfrm>
            <a:off x="3665542" y="2929399"/>
            <a:ext cx="3504856"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marL="0" indent="0"/>
            <a:r>
              <a:rPr lang="en-US" noProof="1">
                <a:latin typeface="Open Sans" panose="020B0606030504020204" pitchFamily="34" charset="0"/>
                <a:ea typeface="Open Sans" panose="020B0606030504020204" pitchFamily="34" charset="0"/>
                <a:cs typeface="Open Sans" panose="020B0606030504020204" pitchFamily="34" charset="0"/>
              </a:rPr>
              <a:t>Xác thực và cung cấp lịch sử</a:t>
            </a:r>
            <a:endParaRPr lang="vi-VN" noProof="1">
              <a:latin typeface="Open Sans" panose="020B0606030504020204" pitchFamily="34" charset="0"/>
              <a:ea typeface="Open Sans" panose="020B0606030504020204" pitchFamily="34" charset="0"/>
              <a:cs typeface="Open Sans" panose="020B0606030504020204" pitchFamily="34" charset="0"/>
            </a:endParaRPr>
          </a:p>
        </p:txBody>
      </p:sp>
      <p:sp>
        <p:nvSpPr>
          <p:cNvPr id="7" name="Google Shape;1501;p29">
            <a:extLst>
              <a:ext uri="{FF2B5EF4-FFF2-40B4-BE49-F238E27FC236}">
                <a16:creationId xmlns:a16="http://schemas.microsoft.com/office/drawing/2014/main" id="{E564B9FA-7478-E68C-11B8-0FEB1799BD5E}"/>
              </a:ext>
            </a:extLst>
          </p:cNvPr>
          <p:cNvSpPr txBox="1">
            <a:spLocks/>
          </p:cNvSpPr>
          <p:nvPr/>
        </p:nvSpPr>
        <p:spPr>
          <a:xfrm>
            <a:off x="720000" y="3419391"/>
            <a:ext cx="2742000" cy="166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buFontTx/>
              <a:buChar char="-"/>
            </a:pPr>
            <a:r>
              <a:rPr lang="vi-VN" dirty="0"/>
              <a:t>Tự động tạo báo cáo sử dụng cuối tháng/năm, lưu trữ và SPSO có thể xem bất kỳ lúc nào.</a:t>
            </a:r>
            <a:endParaRPr lang="vi-VN" noProof="1"/>
          </a:p>
        </p:txBody>
      </p:sp>
      <p:sp>
        <p:nvSpPr>
          <p:cNvPr id="8" name="Google Shape;1501;p29">
            <a:extLst>
              <a:ext uri="{FF2B5EF4-FFF2-40B4-BE49-F238E27FC236}">
                <a16:creationId xmlns:a16="http://schemas.microsoft.com/office/drawing/2014/main" id="{7C3B7647-7AB7-EBDC-11AA-D4F1A35C4D4F}"/>
              </a:ext>
            </a:extLst>
          </p:cNvPr>
          <p:cNvSpPr txBox="1">
            <a:spLocks/>
          </p:cNvSpPr>
          <p:nvPr/>
        </p:nvSpPr>
        <p:spPr>
          <a:xfrm>
            <a:off x="3642355" y="3419391"/>
            <a:ext cx="2742000" cy="166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marL="171450" indent="-171450">
              <a:buFontTx/>
              <a:buChar char="-"/>
            </a:pPr>
            <a:r>
              <a:rPr lang="vi-VN" dirty="0"/>
              <a:t>Mọi người dùng phải xác thực qua HCMUT_SSO.</a:t>
            </a:r>
            <a:endParaRPr lang="en-US" dirty="0"/>
          </a:p>
          <a:p>
            <a:pPr marL="171450" indent="-171450">
              <a:buFontTx/>
              <a:buChar char="-"/>
            </a:pPr>
            <a:r>
              <a:rPr lang="en-US" dirty="0" err="1"/>
              <a:t>Hệ</a:t>
            </a:r>
            <a:r>
              <a:rPr lang="en-US" dirty="0"/>
              <a:t> </a:t>
            </a:r>
            <a:r>
              <a:rPr lang="en-US" dirty="0" err="1"/>
              <a:t>thống</a:t>
            </a:r>
            <a:r>
              <a:rPr lang="en-US" dirty="0"/>
              <a:t> có </a:t>
            </a:r>
            <a:r>
              <a:rPr lang="en-US" dirty="0" err="1"/>
              <a:t>cả</a:t>
            </a:r>
            <a:r>
              <a:rPr lang="en-US" dirty="0"/>
              <a:t> </a:t>
            </a:r>
            <a:r>
              <a:rPr lang="en-US" dirty="0" err="1"/>
              <a:t>ứng</a:t>
            </a:r>
            <a:r>
              <a:rPr lang="en-US" dirty="0"/>
              <a:t> </a:t>
            </a:r>
            <a:r>
              <a:rPr lang="en-US" dirty="0" err="1"/>
              <a:t>dụng</a:t>
            </a:r>
            <a:r>
              <a:rPr lang="en-US" dirty="0"/>
              <a:t> web </a:t>
            </a:r>
            <a:r>
              <a:rPr lang="en-US" dirty="0" err="1"/>
              <a:t>và</a:t>
            </a:r>
            <a:r>
              <a:rPr lang="en-US" dirty="0"/>
              <a:t> di </a:t>
            </a:r>
            <a:r>
              <a:rPr lang="en-US" dirty="0" err="1"/>
              <a:t>động</a:t>
            </a:r>
            <a:r>
              <a:rPr lang="en-US" dirty="0"/>
              <a:t>.</a:t>
            </a:r>
            <a:endParaRPr lang="vi-VN" noProof="1"/>
          </a:p>
        </p:txBody>
      </p:sp>
    </p:spTree>
    <p:extLst>
      <p:ext uri="{BB962C8B-B14F-4D97-AF65-F5344CB8AC3E}">
        <p14:creationId xmlns:p14="http://schemas.microsoft.com/office/powerpoint/2010/main" val="373105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03">
                                            <p:txEl>
                                              <p:pRg st="0" end="0"/>
                                            </p:txEl>
                                          </p:spTgt>
                                        </p:tgtEl>
                                        <p:attrNameLst>
                                          <p:attrName>style.visibility</p:attrName>
                                        </p:attrNameLst>
                                      </p:cBhvr>
                                      <p:to>
                                        <p:strVal val="visible"/>
                                      </p:to>
                                    </p:set>
                                    <p:animEffect transition="in" filter="randombar(horizontal)">
                                      <p:cBhvr>
                                        <p:cTn id="7" dur="500"/>
                                        <p:tgtEl>
                                          <p:spTgt spid="15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02">
                                            <p:txEl>
                                              <p:pRg st="0" end="0"/>
                                            </p:txEl>
                                          </p:spTgt>
                                        </p:tgtEl>
                                        <p:attrNameLst>
                                          <p:attrName>style.visibility</p:attrName>
                                        </p:attrNameLst>
                                      </p:cBhvr>
                                      <p:to>
                                        <p:strVal val="visible"/>
                                      </p:to>
                                    </p:set>
                                    <p:animEffect transition="in" filter="wipe(down)">
                                      <p:cBhvr>
                                        <p:cTn id="12" dur="500"/>
                                        <p:tgtEl>
                                          <p:spTgt spid="150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02">
                                            <p:txEl>
                                              <p:pRg st="1" end="1"/>
                                            </p:txEl>
                                          </p:spTgt>
                                        </p:tgtEl>
                                        <p:attrNameLst>
                                          <p:attrName>style.visibility</p:attrName>
                                        </p:attrNameLst>
                                      </p:cBhvr>
                                      <p:to>
                                        <p:strVal val="visible"/>
                                      </p:to>
                                    </p:set>
                                    <p:animEffect transition="in" filter="wipe(down)">
                                      <p:cBhvr>
                                        <p:cTn id="17" dur="500"/>
                                        <p:tgtEl>
                                          <p:spTgt spid="150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02">
                                            <p:txEl>
                                              <p:pRg st="2" end="2"/>
                                            </p:txEl>
                                          </p:spTgt>
                                        </p:tgtEl>
                                        <p:attrNameLst>
                                          <p:attrName>style.visibility</p:attrName>
                                        </p:attrNameLst>
                                      </p:cBhvr>
                                      <p:to>
                                        <p:strVal val="visible"/>
                                      </p:to>
                                    </p:set>
                                    <p:animEffect transition="in" filter="wipe(down)">
                                      <p:cBhvr>
                                        <p:cTn id="22" dur="500"/>
                                        <p:tgtEl>
                                          <p:spTgt spid="150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499">
                                            <p:txEl>
                                              <p:pRg st="0" end="0"/>
                                            </p:txEl>
                                          </p:spTgt>
                                        </p:tgtEl>
                                        <p:attrNameLst>
                                          <p:attrName>style.visibility</p:attrName>
                                        </p:attrNameLst>
                                      </p:cBhvr>
                                      <p:to>
                                        <p:strVal val="visible"/>
                                      </p:to>
                                    </p:set>
                                    <p:animEffect transition="in" filter="randombar(horizontal)">
                                      <p:cBhvr>
                                        <p:cTn id="27" dur="500"/>
                                        <p:tgtEl>
                                          <p:spTgt spid="149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01">
                                            <p:txEl>
                                              <p:pRg st="0" end="0"/>
                                            </p:txEl>
                                          </p:spTgt>
                                        </p:tgtEl>
                                        <p:attrNameLst>
                                          <p:attrName>style.visibility</p:attrName>
                                        </p:attrNameLst>
                                      </p:cBhvr>
                                      <p:to>
                                        <p:strVal val="visible"/>
                                      </p:to>
                                    </p:set>
                                    <p:animEffect transition="in" filter="wipe(down)">
                                      <p:cBhvr>
                                        <p:cTn id="32" dur="500"/>
                                        <p:tgtEl>
                                          <p:spTgt spid="150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01">
                                            <p:txEl>
                                              <p:pRg st="1" end="1"/>
                                            </p:txEl>
                                          </p:spTgt>
                                        </p:tgtEl>
                                        <p:attrNameLst>
                                          <p:attrName>style.visibility</p:attrName>
                                        </p:attrNameLst>
                                      </p:cBhvr>
                                      <p:to>
                                        <p:strVal val="visible"/>
                                      </p:to>
                                    </p:set>
                                    <p:animEffect transition="in" filter="wipe(down)">
                                      <p:cBhvr>
                                        <p:cTn id="37" dur="500"/>
                                        <p:tgtEl>
                                          <p:spTgt spid="150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01">
                                            <p:txEl>
                                              <p:pRg st="2" end="2"/>
                                            </p:txEl>
                                          </p:spTgt>
                                        </p:tgtEl>
                                        <p:attrNameLst>
                                          <p:attrName>style.visibility</p:attrName>
                                        </p:attrNameLst>
                                      </p:cBhvr>
                                      <p:to>
                                        <p:strVal val="visible"/>
                                      </p:to>
                                    </p:set>
                                    <p:animEffect transition="in" filter="wipe(down)">
                                      <p:cBhvr>
                                        <p:cTn id="42" dur="500"/>
                                        <p:tgtEl>
                                          <p:spTgt spid="150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randombar(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down)">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randombar(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down)">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9" grpId="0" build="p"/>
      <p:bldP spid="1501" grpId="0" build="p"/>
      <p:bldP spid="1502" grpId="0" build="p"/>
      <p:bldP spid="1503" grpId="0" build="p"/>
      <p:bldP spid="4"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2. Phân tích yêu cầu hệ thống</a:t>
            </a:r>
            <a:endParaRPr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2" name="Google Shape;1592;p30"/>
          <p:cNvSpPr txBox="1">
            <a:spLocks noGrp="1"/>
          </p:cNvSpPr>
          <p:nvPr>
            <p:ph type="subTitle" idx="4"/>
          </p:nvPr>
        </p:nvSpPr>
        <p:spPr>
          <a:xfrm>
            <a:off x="825761" y="1153894"/>
            <a:ext cx="3278725" cy="4431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rPr>
              <a:t>Bối cảnh (Domain context)</a:t>
            </a:r>
            <a:endParaRPr dirty="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94" name="Google Shape;1594;p30"/>
          <p:cNvSpPr txBox="1">
            <a:spLocks noGrp="1"/>
          </p:cNvSpPr>
          <p:nvPr>
            <p:ph type="subTitle" idx="1"/>
          </p:nvPr>
        </p:nvSpPr>
        <p:spPr>
          <a:xfrm>
            <a:off x="820287" y="1538826"/>
            <a:ext cx="7275014" cy="2007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600" dirty="0"/>
              <a:t>Hệ thống HCMUT_SSPS được phát triển trong bối cảnh trường </a:t>
            </a:r>
            <a:r>
              <a:rPr lang="en-US" sz="1600" dirty="0"/>
              <a:t>Đ</a:t>
            </a:r>
            <a:r>
              <a:rPr lang="vi-VN" sz="1600" dirty="0" err="1"/>
              <a:t>ại</a:t>
            </a:r>
            <a:r>
              <a:rPr lang="vi-VN" sz="1600" dirty="0"/>
              <a:t> học</a:t>
            </a:r>
            <a:r>
              <a:rPr lang="en-US" sz="1600" dirty="0"/>
              <a:t> </a:t>
            </a:r>
            <a:r>
              <a:rPr lang="en-US" sz="1600" dirty="0" err="1"/>
              <a:t>Bách</a:t>
            </a:r>
            <a:r>
              <a:rPr lang="en-US" sz="1600" dirty="0"/>
              <a:t> khoa</a:t>
            </a:r>
            <a:r>
              <a:rPr lang="vi-VN" sz="1600" dirty="0"/>
              <a:t> đang hướng đến việc ứng dụng công nghệ để nâng cao chất lượng dịch vụ cho sinh viên. Việc in ấn tài liệu là một nhu cầu thiết yếu của sinh viên, và hệ thống này ra đời nhằm giải quyết các vấn đề như: in ấn tiện lợi, quản lý tài nguyên hiệu quả, giảm thiểu lãng phí giấy, thanh toán linh hoạt.</a:t>
            </a:r>
            <a:r>
              <a:rPr lang="en-US" sz="1600" dirty="0"/>
              <a:t> </a:t>
            </a:r>
            <a:r>
              <a:rPr lang="vi-VN" sz="1600" dirty="0"/>
              <a:t>Hệ thống này không chỉ giảm tải công việc quản lý cho trường mà còn cải thiện trải nghiệm của sinh viên khi sử dụng dịch vụ in ấn.</a:t>
            </a:r>
            <a:endParaRPr sz="1600" dirty="0"/>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92">
                                            <p:txEl>
                                              <p:pRg st="0" end="0"/>
                                            </p:txEl>
                                          </p:spTgt>
                                        </p:tgtEl>
                                        <p:attrNameLst>
                                          <p:attrName>style.visibility</p:attrName>
                                        </p:attrNameLst>
                                      </p:cBhvr>
                                      <p:to>
                                        <p:strVal val="visible"/>
                                      </p:to>
                                    </p:set>
                                    <p:animEffect transition="in" filter="barn(inVertical)">
                                      <p:cBhvr>
                                        <p:cTn id="7" dur="500"/>
                                        <p:tgtEl>
                                          <p:spTgt spid="15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94">
                                            <p:txEl>
                                              <p:pRg st="0" end="0"/>
                                            </p:txEl>
                                          </p:spTgt>
                                        </p:tgtEl>
                                        <p:attrNameLst>
                                          <p:attrName>style.visibility</p:attrName>
                                        </p:attrNameLst>
                                      </p:cBhvr>
                                      <p:to>
                                        <p:strVal val="visible"/>
                                      </p:to>
                                    </p:set>
                                    <p:animEffect transition="in" filter="wipe(down)">
                                      <p:cBhvr>
                                        <p:cTn id="12" dur="500"/>
                                        <p:tgtEl>
                                          <p:spTgt spid="15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 grpId="0" build="p"/>
    </p:bldLst>
  </p:timing>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4629</Words>
  <Application>Microsoft Office PowerPoint</Application>
  <PresentationFormat>On-screen Show (16:9)</PresentationFormat>
  <Paragraphs>285</Paragraphs>
  <Slides>51</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Sora</vt:lpstr>
      <vt:lpstr>Arial</vt:lpstr>
      <vt:lpstr>Open Sans</vt:lpstr>
      <vt:lpstr>Sitka Small Semibold</vt:lpstr>
      <vt:lpstr>Nunito Light</vt:lpstr>
      <vt:lpstr>Software Engineering Business Plan by Slidesgo</vt:lpstr>
      <vt:lpstr>Công nghệ phần mềm</vt:lpstr>
      <vt:lpstr>Chủ đề</vt:lpstr>
      <vt:lpstr>Danh sách thành viên</vt:lpstr>
      <vt:lpstr>Table of contents</vt:lpstr>
      <vt:lpstr>Requirement Elicitation</vt:lpstr>
      <vt:lpstr>Requirement Elicitation</vt:lpstr>
      <vt:lpstr>1. Yêu cầu hệ thống</vt:lpstr>
      <vt:lpstr>1. Yêu cầu hệ thống</vt:lpstr>
      <vt:lpstr>2. Phân tích yêu cầu hệ thống</vt:lpstr>
      <vt:lpstr>2. Phân tích yêu cầu hệ thống</vt:lpstr>
      <vt:lpstr>2. Phân tích yêu cầu hệ thống</vt:lpstr>
      <vt:lpstr>2. Phân tích yêu cầu hệ thống</vt:lpstr>
      <vt:lpstr>2. Phân tích yêu cầu hệ thống</vt:lpstr>
      <vt:lpstr>3. Yêu cầu chức năng &amp; phi chức năng </vt:lpstr>
      <vt:lpstr>3. Yêu cầu chức năng &amp; phi chức năng </vt:lpstr>
      <vt:lpstr>3. Yêu cầu chức năng &amp; phi chức năng </vt:lpstr>
      <vt:lpstr>4. Use-case</vt:lpstr>
      <vt:lpstr>4. Use-case</vt:lpstr>
      <vt:lpstr>PowerPoint Presentation</vt:lpstr>
      <vt:lpstr>PowerPoint Presentation</vt:lpstr>
      <vt:lpstr>System modelling</vt:lpstr>
      <vt:lpstr>System modelling</vt:lpstr>
      <vt:lpstr>1. Activity Diagram</vt:lpstr>
      <vt:lpstr>1. Activity Diagram</vt:lpstr>
      <vt:lpstr>1. Activity Diagram</vt:lpstr>
      <vt:lpstr>2. Sequence Diagram</vt:lpstr>
      <vt:lpstr>2. Sequence Diagram</vt:lpstr>
      <vt:lpstr>2. Sequence Diagram</vt:lpstr>
      <vt:lpstr>2. Sequence Diagram</vt:lpstr>
      <vt:lpstr>2. Sequence Diagram</vt:lpstr>
      <vt:lpstr>2. Sequence Diagram</vt:lpstr>
      <vt:lpstr>3. Class Diagram</vt:lpstr>
      <vt:lpstr>3. Class Diagram</vt:lpstr>
      <vt:lpstr>4. User interface</vt:lpstr>
      <vt:lpstr>4. User interface</vt:lpstr>
      <vt:lpstr>4. User interface</vt:lpstr>
      <vt:lpstr>4. User interface</vt:lpstr>
      <vt:lpstr>4. User interface</vt:lpstr>
      <vt:lpstr>4. User interface</vt:lpstr>
      <vt:lpstr>4. User interface</vt:lpstr>
      <vt:lpstr>4. User interface</vt:lpstr>
      <vt:lpstr>4. User interface</vt:lpstr>
      <vt:lpstr>Architecture Design</vt:lpstr>
      <vt:lpstr>Architecture Design</vt:lpstr>
      <vt:lpstr>1. Layered Architecture</vt:lpstr>
      <vt:lpstr>1. Layered Architecture</vt:lpstr>
      <vt:lpstr>1. Layered Architecture</vt:lpstr>
      <vt:lpstr>1. Layered Architecture</vt:lpstr>
      <vt:lpstr>2. Component Diagram</vt:lpstr>
      <vt:lpstr>Implementation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Hồ NA Tuấn</cp:lastModifiedBy>
  <cp:revision>51</cp:revision>
  <dcterms:modified xsi:type="dcterms:W3CDTF">2024-12-08T14:08:19Z</dcterms:modified>
</cp:coreProperties>
</file>