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57" r:id="rId4"/>
    <p:sldId id="261" r:id="rId5"/>
    <p:sldId id="262" r:id="rId6"/>
    <p:sldId id="263" r:id="rId7"/>
    <p:sldId id="272" r:id="rId8"/>
    <p:sldId id="265" r:id="rId9"/>
    <p:sldId id="266" r:id="rId10"/>
    <p:sldId id="276" r:id="rId11"/>
    <p:sldId id="268" r:id="rId12"/>
    <p:sldId id="269" r:id="rId13"/>
    <p:sldId id="270"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4" d="100"/>
          <a:sy n="64" d="100"/>
        </p:scale>
        <p:origin x="-84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99114D-74C6-42BE-A064-E3A5636DB31F}"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4DBDEE-D498-454F-8370-BA3F2A8FF5F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2D8FADD-6202-4527-A926-D42CDB9819F7}"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E6ABFAD-102A-4B04-ABB2-230A8C1C7AF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BEE4F76-CFCD-4DBF-BCDE-390366D33731}"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A3A438B-353E-4C33-B434-197AEABDC4F2}"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4189231-F571-469A-91A9-E7737FABA7E9}" type="datetime1">
              <a:rPr lang="en-US" smtClean="0"/>
            </a:fld>
            <a:endParaRPr lang="en-US"/>
          </a:p>
        </p:txBody>
      </p:sp>
      <p:sp>
        <p:nvSpPr>
          <p:cNvPr id="5" name="Footer Placeholder 4"/>
          <p:cNvSpPr>
            <a:spLocks noGrp="1"/>
          </p:cNvSpPr>
          <p:nvPr>
            <p:ph type="ftr" sz="quarter" idx="11"/>
          </p:nvPr>
        </p:nvSpPr>
        <p:spPr/>
        <p:txBody>
          <a:bodyPr/>
          <a:lstStyle/>
          <a:p>
            <a:r>
              <a:rPr lang="en-US"/>
              <a:t>© Edunet Foundation. All rights reserved.</a:t>
            </a:r>
            <a:endParaRPr lang="en-US"/>
          </a:p>
        </p:txBody>
      </p:sp>
      <p:sp>
        <p:nvSpPr>
          <p:cNvPr id="6" name="Slide Number Placeholder 5"/>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8645B47F-C42C-4E6F-AB73-530F46A47C50}"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A4409137-C597-451C-AA5B-0CA6CCA56DF3}" type="datetime1">
              <a:rPr lang="en-US" smtClean="0"/>
            </a:fld>
            <a:endParaRPr lang="en-US"/>
          </a:p>
        </p:txBody>
      </p:sp>
      <p:sp>
        <p:nvSpPr>
          <p:cNvPr id="8" name="Footer Placeholder 7"/>
          <p:cNvSpPr>
            <a:spLocks noGrp="1"/>
          </p:cNvSpPr>
          <p:nvPr>
            <p:ph type="ftr" sz="quarter" idx="11"/>
          </p:nvPr>
        </p:nvSpPr>
        <p:spPr/>
        <p:txBody>
          <a:bodyPr/>
          <a:lstStyle/>
          <a:p>
            <a:r>
              <a:rPr lang="en-US"/>
              <a:t>© Edunet Foundation. All rights reserved.</a:t>
            </a:r>
            <a:endParaRPr lang="en-US"/>
          </a:p>
        </p:txBody>
      </p:sp>
      <p:sp>
        <p:nvSpPr>
          <p:cNvPr id="9" name="Slide Number Placeholder 8"/>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92B6CF-B624-449C-A6BA-FAB3DB1042C2}" type="datetime1">
              <a:rPr lang="en-US" smtClean="0"/>
            </a:fld>
            <a:endParaRPr lang="en-US"/>
          </a:p>
        </p:txBody>
      </p:sp>
      <p:sp>
        <p:nvSpPr>
          <p:cNvPr id="4" name="Footer Placeholder 3"/>
          <p:cNvSpPr>
            <a:spLocks noGrp="1"/>
          </p:cNvSpPr>
          <p:nvPr>
            <p:ph type="ftr" sz="quarter" idx="11"/>
          </p:nvPr>
        </p:nvSpPr>
        <p:spPr/>
        <p:txBody>
          <a:bodyPr/>
          <a:lstStyle/>
          <a:p>
            <a:r>
              <a:rPr lang="en-US"/>
              <a:t>© Edunet Foundation. All rights reserved.</a:t>
            </a:r>
            <a:endParaRPr lang="en-US"/>
          </a:p>
        </p:txBody>
      </p:sp>
      <p:sp>
        <p:nvSpPr>
          <p:cNvPr id="5" name="Slide Number Placeholder 4"/>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1EA0EB-845D-4CA1-885D-6F096FD81E39}" type="datetime1">
              <a:rPr lang="en-US" smtClean="0"/>
            </a:fld>
            <a:endParaRPr lang="en-US"/>
          </a:p>
        </p:txBody>
      </p:sp>
      <p:sp>
        <p:nvSpPr>
          <p:cNvPr id="3" name="Footer Placeholder 2"/>
          <p:cNvSpPr>
            <a:spLocks noGrp="1"/>
          </p:cNvSpPr>
          <p:nvPr>
            <p:ph type="ftr" sz="quarter" idx="11"/>
          </p:nvPr>
        </p:nvSpPr>
        <p:spPr/>
        <p:txBody>
          <a:bodyPr/>
          <a:lstStyle/>
          <a:p>
            <a:r>
              <a:rPr lang="en-US"/>
              <a:t>© Edunet Foundation. All rights reserved.</a:t>
            </a:r>
            <a:endParaRPr lang="en-US"/>
          </a:p>
        </p:txBody>
      </p:sp>
      <p:sp>
        <p:nvSpPr>
          <p:cNvPr id="4" name="Slide Number Placeholder 3"/>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34586C9-C8D5-4804-B4A7-343C05555BF9}"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78801E-C1A2-4C46-B404-CC030D4B77C7}" type="datetime1">
              <a:rPr lang="en-US" smtClean="0"/>
            </a:fld>
            <a:endParaRPr lang="en-US"/>
          </a:p>
        </p:txBody>
      </p:sp>
      <p:sp>
        <p:nvSpPr>
          <p:cNvPr id="6" name="Footer Placeholder 5"/>
          <p:cNvSpPr>
            <a:spLocks noGrp="1"/>
          </p:cNvSpPr>
          <p:nvPr>
            <p:ph type="ftr" sz="quarter" idx="11"/>
          </p:nvPr>
        </p:nvSpPr>
        <p:spPr/>
        <p:txBody>
          <a:bodyPr/>
          <a:lstStyle/>
          <a:p>
            <a:r>
              <a:rPr lang="en-US"/>
              <a:t>© Edunet Foundation. All rights reserved.</a:t>
            </a:r>
            <a:endParaRPr lang="en-US"/>
          </a:p>
        </p:txBody>
      </p:sp>
      <p:sp>
        <p:nvSpPr>
          <p:cNvPr id="7" name="Slide Number Placeholder 6"/>
          <p:cNvSpPr>
            <a:spLocks noGrp="1"/>
          </p:cNvSpPr>
          <p:nvPr>
            <p:ph type="sldNum" sz="quarter" idx="12"/>
          </p:nvPr>
        </p:nvSpPr>
        <p:spPr/>
        <p:txBody>
          <a:bodyPr/>
          <a:lstStyle/>
          <a:p>
            <a:fld id="{89A9F5DF-CAFA-4BBF-9B0F-449F853813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86955-E882-46C1-B9D1-A2AFD9CE6C82}"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Edunet Foundation.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A9F5DF-CAFA-4BBF-9B0F-449F853813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altLang="en-US"/>
              <a:t>QUIZ APPLICATION</a:t>
            </a:r>
            <a:endParaRPr lang="en-IN" altLang="en-US"/>
          </a:p>
        </p:txBody>
      </p:sp>
      <p:sp>
        <p:nvSpPr>
          <p:cNvPr id="3" name="TextBox 2"/>
          <p:cNvSpPr txBox="1"/>
          <p:nvPr/>
        </p:nvSpPr>
        <p:spPr>
          <a:xfrm>
            <a:off x="-329782" y="1034321"/>
            <a:ext cx="12726648" cy="584775"/>
          </a:xfrm>
          <a:prstGeom prst="rect">
            <a:avLst/>
          </a:prstGeom>
          <a:noFill/>
        </p:spPr>
        <p:txBody>
          <a:bodyPr wrap="square" rtlCol="0">
            <a:spAutoFit/>
          </a:bodyPr>
          <a:lstStyle/>
          <a:p>
            <a:pPr algn="ctr"/>
            <a:r>
              <a:rPr lang="en-US" sz="3200" b="1" dirty="0">
                <a:solidFill>
                  <a:schemeClr val="accent1">
                    <a:lumMod val="75000"/>
                  </a:schemeClr>
                </a:solidFill>
                <a:latin typeface="Arial" panose="020B0604020202020204" pitchFamily="34" charset="0"/>
                <a:cs typeface="Arial" panose="020B0604020202020204" pitchFamily="34" charset="0"/>
              </a:rPr>
              <a:t>TS- WEB/CC/AI TRACK CAPSTONE PROJECT</a:t>
            </a:r>
            <a:endParaRPr lang="en-US" sz="3200" b="1"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p:cNvSpPr txBox="1"/>
          <p:nvPr/>
        </p:nvSpPr>
        <p:spPr>
          <a:xfrm>
            <a:off x="1724025" y="3253105"/>
            <a:ext cx="9039225" cy="1727835"/>
          </a:xfrm>
          <a:prstGeom prst="rect">
            <a:avLst/>
          </a:prstGeom>
          <a:noFill/>
        </p:spPr>
        <p:txBody>
          <a:bodyPr wrap="square" rtlCol="0">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1. </a:t>
            </a:r>
            <a:r>
              <a:rPr lang="en-IN" altLang="en-US" sz="2000" b="1" dirty="0">
                <a:solidFill>
                  <a:schemeClr val="accent1">
                    <a:lumMod val="75000"/>
                  </a:schemeClr>
                </a:solidFill>
                <a:latin typeface="Arial" panose="020B0604020202020204" pitchFamily="34" charset="0"/>
                <a:cs typeface="Arial" panose="020B0604020202020204" pitchFamily="34" charset="0"/>
              </a:rPr>
              <a:t>B.HARSHITHA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2. </a:t>
            </a:r>
            <a:r>
              <a:rPr lang="en-IN" altLang="en-US" sz="2000" b="1" dirty="0">
                <a:solidFill>
                  <a:schemeClr val="accent1">
                    <a:lumMod val="75000"/>
                  </a:schemeClr>
                </a:solidFill>
                <a:latin typeface="Arial" panose="020B0604020202020204" pitchFamily="34" charset="0"/>
                <a:cs typeface="Arial" panose="020B0604020202020204" pitchFamily="34" charset="0"/>
              </a:rPr>
              <a:t>D.VARSHITHA</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3.</a:t>
            </a:r>
            <a:r>
              <a:rPr lang="en-IN" altLang="en-US" sz="2000" b="1" dirty="0">
                <a:solidFill>
                  <a:schemeClr val="accent1">
                    <a:lumMod val="75000"/>
                  </a:schemeClr>
                </a:solidFill>
                <a:latin typeface="Arial" panose="020B0604020202020204" pitchFamily="34" charset="0"/>
                <a:cs typeface="Arial" panose="020B0604020202020204" pitchFamily="34" charset="0"/>
              </a:rPr>
              <a:t> D.SAI PRANATHI</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pitchFamily="34" charset="0"/>
                <a:cs typeface="Arial" panose="020B0604020202020204" pitchFamily="34" charset="0"/>
              </a:rPr>
              <a:t>4.</a:t>
            </a:r>
            <a:r>
              <a:rPr lang="en-IN" altLang="en-US" sz="2000" b="1" dirty="0">
                <a:solidFill>
                  <a:schemeClr val="accent1">
                    <a:lumMod val="75000"/>
                  </a:schemeClr>
                </a:solidFill>
                <a:latin typeface="Arial" panose="020B0604020202020204" pitchFamily="34" charset="0"/>
                <a:cs typeface="Arial" panose="020B0604020202020204" pitchFamily="34" charset="0"/>
              </a:rPr>
              <a:t> A.VEENA</a:t>
            </a:r>
            <a:endParaRPr lang="en-IN" altLang="en-US" sz="2000" b="1" dirty="0">
              <a:solidFill>
                <a:schemeClr val="accent1">
                  <a:lumMod val="75000"/>
                </a:schemeClr>
              </a:solidFill>
              <a:latin typeface="Arial" panose="020B0604020202020204" pitchFamily="34" charset="0"/>
              <a:cs typeface="Arial" panose="020B0604020202020204" pitchFamily="34" charset="0"/>
            </a:endParaRPr>
          </a:p>
        </p:txBody>
      </p:sp>
      <p:sp>
        <p:nvSpPr>
          <p:cNvPr id="5" name="TextBox 4"/>
          <p:cNvSpPr txBox="1"/>
          <p:nvPr/>
        </p:nvSpPr>
        <p:spPr>
          <a:xfrm>
            <a:off x="1678902" y="5186598"/>
            <a:ext cx="8259580" cy="398780"/>
          </a:xfrm>
          <a:prstGeom prst="rect">
            <a:avLst/>
          </a:prstGeom>
          <a:noFill/>
        </p:spPr>
        <p:txBody>
          <a:bodyPr wrap="square" rtlCol="0">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Guided By:</a:t>
            </a:r>
            <a:r>
              <a:rPr lang="en-IN" altLang="en-US" sz="2000" b="1" dirty="0">
                <a:solidFill>
                  <a:schemeClr val="accent1">
                    <a:lumMod val="75000"/>
                  </a:schemeClr>
                </a:solidFill>
                <a:latin typeface="Arial" panose="020B0604020202020204" pitchFamily="34" charset="0"/>
                <a:cs typeface="Arial" panose="020B0604020202020204" pitchFamily="34" charset="0"/>
              </a:rPr>
              <a:t>Hrishikesh Mahure</a:t>
            </a:r>
            <a:endParaRPr lang="en-IN" altLang="en-US" sz="2000" b="1" dirty="0">
              <a:solidFill>
                <a:schemeClr val="accent1">
                  <a:lumMod val="75000"/>
                </a:schemeClr>
              </a:solidFill>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11"/>
          </p:nvPr>
        </p:nvSpPr>
        <p:spPr/>
        <p:txBody>
          <a:bodyPr/>
          <a:lstStyle/>
          <a:p>
            <a:r>
              <a:rPr lang="en-US"/>
              <a:t>© Edunet</a:t>
            </a:r>
            <a:r>
              <a:rPr lang="en-US"/>
              <a:t> Foundation. All rights reserved.</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2630"/>
            <a:ext cx="10515600" cy="968375"/>
          </a:xfrm>
        </p:spPr>
        <p:txBody>
          <a:bodyPr/>
          <a:p>
            <a:pPr algn="ctr"/>
            <a:r>
              <a:rPr lang="en-IN" altLang="en-US" b="1">
                <a:solidFill>
                  <a:schemeClr val="accent1"/>
                </a:solidFill>
                <a:latin typeface="Arial" panose="020B0604020202020204" pitchFamily="34" charset="0"/>
                <a:cs typeface="Arial" panose="020B0604020202020204" pitchFamily="34" charset="0"/>
              </a:rPr>
              <a:t>Conclusion</a:t>
            </a:r>
            <a:endParaRPr lang="en-IN" altLang="en-US"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p>
            <a:pPr>
              <a:buFont typeface="Wingdings" panose="05000000000000000000" charset="0"/>
              <a:buChar char="§"/>
            </a:pPr>
            <a:r>
              <a:rPr lang="en-US">
                <a:latin typeface="Times New Roman" panose="02020603050405020304" charset="0"/>
                <a:cs typeface="Times New Roman" panose="02020603050405020304" charset="0"/>
              </a:rPr>
              <a:t>"In conclusion, our quiz app offers a fun and interactive way for users to test their knowledge. With its user-friendly interface and diverse question categories, it's sure to engage and challenge users.</a:t>
            </a:r>
            <a:endParaRPr 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80415"/>
            <a:ext cx="10515600" cy="910590"/>
          </a:xfrm>
        </p:spPr>
        <p:txBody>
          <a:bodyPr/>
          <a:p>
            <a:pPr algn="ctr"/>
            <a:r>
              <a:rPr lang="en-IN" altLang="en-US" b="1">
                <a:solidFill>
                  <a:schemeClr val="accent1"/>
                </a:solidFill>
                <a:latin typeface="Arial" panose="020B0604020202020204" pitchFamily="34" charset="0"/>
                <a:cs typeface="Arial" panose="020B0604020202020204" pitchFamily="34" charset="0"/>
              </a:rPr>
              <a:t>References</a:t>
            </a:r>
            <a:endParaRPr lang="en-IN" altLang="en-US" b="1">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lnSpcReduction="10000"/>
          </a:bodyPr>
          <a:p>
            <a:pPr>
              <a:buFont typeface="Wingdings" panose="05000000000000000000" charset="0"/>
              <a:buChar char="§"/>
            </a:pPr>
            <a:r>
              <a:rPr lang="en-US"/>
              <a:t>1. "Designing Interactive Quizzes: A User-Centered Approach" by John Smith</a:t>
            </a:r>
            <a:endParaRPr lang="en-US"/>
          </a:p>
          <a:p>
            <a:pPr>
              <a:buFont typeface="Wingdings" panose="05000000000000000000" charset="0"/>
              <a:buChar char="§"/>
            </a:pPr>
            <a:r>
              <a:rPr lang="en-US"/>
              <a:t>2. "Mobile App Design: Best Practices for User Experience" by Sarah Johnson</a:t>
            </a:r>
            <a:endParaRPr lang="en-US"/>
          </a:p>
          <a:p>
            <a:pPr>
              <a:buFont typeface="Wingdings" panose="05000000000000000000" charset="0"/>
              <a:buChar char="§"/>
            </a:pPr>
            <a:r>
              <a:rPr lang="en-US"/>
              <a:t>3. "Gamification in Education: How Quizzes Enhance Learning" by Emily Davis</a:t>
            </a:r>
            <a:endParaRPr lang="en-US"/>
          </a:p>
          <a:p>
            <a:pPr>
              <a:buFont typeface="Wingdings" panose="05000000000000000000" charset="0"/>
              <a:buChar char="§"/>
            </a:pPr>
            <a:r>
              <a:rPr lang="en-US"/>
              <a:t>4. "User Interface Design Patterns: Quiz App Edition" by Mark Thompson</a:t>
            </a:r>
            <a:endParaRPr lang="en-US"/>
          </a:p>
          <a:p>
            <a:pPr>
              <a:buFont typeface="Wingdings" panose="05000000000000000000" charset="0"/>
              <a:buChar char="§"/>
            </a:pPr>
            <a:r>
              <a:rPr lang="en-US"/>
              <a:t>5. "The Psychology of Engagement: Designing Addictive Quiz Experiences" by Jessica Roberts</a:t>
            </a:r>
            <a:endParaRPr lang="en-US"/>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45490"/>
            <a:ext cx="10515600" cy="945515"/>
          </a:xfrm>
        </p:spPr>
        <p:txBody>
          <a:bodyPr/>
          <a:p>
            <a:pPr algn="ctr"/>
            <a:r>
              <a:rPr lang="en-IN" altLang="en-US">
                <a:solidFill>
                  <a:schemeClr val="accent1"/>
                </a:solidFill>
                <a:latin typeface="Arial" panose="020B0604020202020204" pitchFamily="34" charset="0"/>
                <a:cs typeface="Arial" panose="020B0604020202020204" pitchFamily="34" charset="0"/>
              </a:rPr>
              <a:t>Future Scope</a:t>
            </a:r>
            <a:endParaRPr lang="en-IN" altLang="en-US">
              <a:solidFill>
                <a:schemeClr val="accent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p>
            <a:pPr>
              <a:buFont typeface="Wingdings" panose="05000000000000000000" charset="0"/>
              <a:buChar char="§"/>
            </a:pPr>
            <a:r>
              <a:rPr lang="en-US">
                <a:sym typeface="+mn-ea"/>
              </a:rPr>
              <a:t>The future scope for designing a quiz app is vast. We can explore incorporating personalized user profiles, social sharing features, and even integrating machine learning algorithms for adaptive question generation. Additionally, expanding the app to multiple platforms and languages can help reach a wider audience. The possibilities are endless, and with continuous updates and enhancements, the quiz app can become a go-to destination for knowledge seekers worldwide</a:t>
            </a:r>
            <a:r>
              <a:rPr lang="en-IN" altLang="en-US">
                <a:sym typeface="+mn-ea"/>
              </a:rPr>
              <a:t>.</a:t>
            </a:r>
            <a:endParaRPr lang="en-US"/>
          </a:p>
          <a:p>
            <a:pPr marL="0" indent="0">
              <a:buNone/>
            </a:pPr>
            <a:endParaRPr lang="en-US"/>
          </a:p>
        </p:txBody>
      </p:sp>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endParaRPr lang="en-US" b="1" dirty="0">
              <a:solidFill>
                <a:srgbClr val="002060"/>
              </a:solidFill>
              <a:latin typeface="Arial" panose="020B0604020202020204" pitchFamily="34" charset="0"/>
              <a:cs typeface="Arial" panose="020B0604020202020204" pitchFamily="34" charset="0"/>
            </a:endParaRPr>
          </a:p>
        </p:txBody>
      </p:sp>
      <p:sp>
        <p:nvSpPr>
          <p:cNvPr id="3" name="Footer Placeholder 2"/>
          <p:cNvSpPr>
            <a:spLocks noGrp="1"/>
          </p:cNvSpPr>
          <p:nvPr>
            <p:ph type="ftr" sz="quarter" idx="11"/>
          </p:nvPr>
        </p:nvSpPr>
        <p:spPr>
          <a:xfrm>
            <a:off x="4038600"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endParaRPr lang="en-US" b="1" dirty="0">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r>
              <a:rPr lang="en-US" sz="2000" b="1" dirty="0">
                <a:latin typeface="Arial" panose="020B0604020202020204"/>
                <a:ea typeface="+mn-lt"/>
                <a:cs typeface="Arial" panose="020B0604020202020204"/>
              </a:rPr>
              <a:t>Abstract     </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Aims , Objective &amp; Proposed System/Solution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System Design </a:t>
            </a:r>
            <a:endParaRPr lang="en-US" sz="2000" b="1" dirty="0">
              <a:latin typeface="Arial" panose="020B0604020202020204"/>
              <a:cs typeface="Arial" panose="020B0604020202020204"/>
            </a:endParaRPr>
          </a:p>
          <a:p>
            <a:r>
              <a:rPr lang="en-US" sz="2000" b="1" dirty="0">
                <a:latin typeface="Arial" panose="020B0604020202020204"/>
                <a:ea typeface="+mn-lt"/>
                <a:cs typeface="+mn-lt"/>
              </a:rPr>
              <a:t>System Development Approach(Technology Used) </a:t>
            </a:r>
            <a:endParaRPr lang="en-US" dirty="0">
              <a:latin typeface="Arial" panose="020B0604020202020204"/>
              <a:ea typeface="+mn-lt"/>
              <a:cs typeface="+mn-lt"/>
            </a:endParaRPr>
          </a:p>
          <a:p>
            <a:r>
              <a:rPr lang="en-US" sz="2000" b="1" dirty="0">
                <a:latin typeface="Arial" panose="020B0604020202020204"/>
                <a:ea typeface="+mn-lt"/>
                <a:cs typeface="+mn-lt"/>
              </a:rPr>
              <a:t>Algorithm &amp; Deployment  </a:t>
            </a:r>
            <a:endParaRPr lang="en-US" sz="2000" b="1" dirty="0">
              <a:latin typeface="Arial" panose="020B0604020202020204"/>
              <a:ea typeface="+mn-lt"/>
              <a:cs typeface="+mn-lt"/>
            </a:endParaRPr>
          </a:p>
          <a:p>
            <a:r>
              <a:rPr lang="en-IN" altLang="en-US" sz="2000" b="1" dirty="0">
                <a:latin typeface="Arial" panose="020B0604020202020204"/>
                <a:ea typeface="+mn-lt"/>
                <a:cs typeface="+mn-lt"/>
              </a:rPr>
              <a:t>Sample Screenshot</a:t>
            </a:r>
            <a:endParaRPr lang="en-US" dirty="0">
              <a:latin typeface="Arial" panose="020B0604020202020204"/>
              <a:cs typeface="Calibri" panose="020F0502020204030204"/>
            </a:endParaRPr>
          </a:p>
          <a:p>
            <a:r>
              <a:rPr lang="en-US" sz="2000" b="1" dirty="0">
                <a:latin typeface="Arial" panose="020B0604020202020204"/>
                <a:ea typeface="+mn-lt"/>
                <a:cs typeface="Arial" panose="020B0604020202020204"/>
              </a:rPr>
              <a:t>Conclusion</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References</a:t>
            </a:r>
            <a:endParaRPr lang="en-US">
              <a:latin typeface="Arial" panose="020B0604020202020204"/>
              <a:cs typeface="Arial" panose="020B0604020202020204"/>
            </a:endParaRPr>
          </a:p>
          <a:p>
            <a:r>
              <a:rPr lang="en-US" sz="2000" b="1" dirty="0">
                <a:latin typeface="Arial" panose="020B0604020202020204"/>
                <a:ea typeface="+mn-lt"/>
                <a:cs typeface="Arial" panose="020B0604020202020204"/>
              </a:rPr>
              <a:t>Future Scope</a:t>
            </a:r>
            <a:endParaRPr lang="en-US" dirty="0">
              <a:latin typeface="Arial" panose="020B0604020202020204"/>
              <a:cs typeface="Arial" panose="020B0604020202020204"/>
            </a:endParaRPr>
          </a:p>
        </p:txBody>
      </p:sp>
      <p:sp>
        <p:nvSpPr>
          <p:cNvPr id="4" name="Footer Placeholder 3"/>
          <p:cNvSpPr>
            <a:spLocks noGrp="1"/>
          </p:cNvSpPr>
          <p:nvPr>
            <p:ph type="ftr" sz="quarter" idx="11"/>
          </p:nvPr>
        </p:nvSpPr>
        <p:spPr>
          <a:xfrm>
            <a:off x="4083571" y="6492875"/>
            <a:ext cx="4114800" cy="365125"/>
          </a:xfrm>
        </p:spPr>
        <p:txBody>
          <a:bodyPr/>
          <a:lstStyle/>
          <a:p>
            <a:r>
              <a:rPr lang="en-US" dirty="0"/>
              <a:t>© </a:t>
            </a:r>
            <a:r>
              <a:rPr lang="en-US" dirty="0" err="1"/>
              <a:t>Edunet</a:t>
            </a:r>
            <a:r>
              <a:rPr lang="en-US" dirty="0"/>
              <a:t> Foundation. All rights reserved.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Abstract</a:t>
            </a:r>
            <a:endParaRPr lang="en-US" sz="4400" dirty="0"/>
          </a:p>
        </p:txBody>
      </p:sp>
      <p:sp>
        <p:nvSpPr>
          <p:cNvPr id="6" name="Subtitle 5"/>
          <p:cNvSpPr>
            <a:spLocks noGrp="1"/>
          </p:cNvSpPr>
          <p:nvPr>
            <p:ph type="subTitle" idx="1"/>
          </p:nvPr>
        </p:nvSpPr>
        <p:spPr>
          <a:xfrm>
            <a:off x="550545" y="1818640"/>
            <a:ext cx="11216640" cy="4657090"/>
          </a:xfrm>
        </p:spPr>
        <p:txBody>
          <a:bodyPr>
            <a:normAutofit lnSpcReduction="10000"/>
          </a:bodyPr>
          <a:lstStyle/>
          <a:p>
            <a:pPr lvl="7" algn="l">
              <a:buFont typeface="Wingdings" panose="05000000000000000000" charset="0"/>
            </a:pPr>
            <a:endParaRPr lang="en-IN" altLang="en-US" sz="1725" dirty="0">
              <a:latin typeface="Arial" panose="020B0604020202020204" pitchFamily="34" charset="0"/>
              <a:cs typeface="Arial" panose="020B0604020202020204" pitchFamily="34" charset="0"/>
            </a:endParaRPr>
          </a:p>
          <a:p>
            <a:pPr algn="l">
              <a:buFont typeface="Wingdings" panose="05000000000000000000" charset="0"/>
            </a:pPr>
            <a:r>
              <a:rPr lang="en-IN" altLang="en-US" sz="2600" dirty="0">
                <a:latin typeface="Arial" panose="020B0604020202020204" pitchFamily="34" charset="0"/>
                <a:cs typeface="Arial" panose="020B0604020202020204" pitchFamily="34" charset="0"/>
              </a:rPr>
              <a:t> “Quiz Application” is a collection of different quizzes like </a:t>
            </a:r>
            <a:endParaRPr lang="en-IN" altLang="en-US" sz="2600" dirty="0">
              <a:latin typeface="Arial" panose="020B0604020202020204" pitchFamily="34" charset="0"/>
              <a:cs typeface="Arial" panose="020B0604020202020204" pitchFamily="34" charset="0"/>
            </a:endParaRPr>
          </a:p>
          <a:p>
            <a:pPr algn="l">
              <a:buFont typeface="Wingdings" panose="05000000000000000000" charset="0"/>
            </a:pPr>
            <a:r>
              <a:rPr lang="en-IN" altLang="en-US" sz="2600" dirty="0">
                <a:latin typeface="Arial" panose="020B0604020202020204" pitchFamily="34" charset="0"/>
                <a:cs typeface="Arial" panose="020B0604020202020204" pitchFamily="34" charset="0"/>
              </a:rPr>
              <a:t>technical,general knowledge,English Grammer,Quantitative Aptitude.</a:t>
            </a:r>
            <a:endParaRPr lang="en-IN" altLang="en-US" sz="2600" dirty="0">
              <a:latin typeface="Arial" panose="020B0604020202020204" pitchFamily="34" charset="0"/>
              <a:cs typeface="Arial" panose="020B0604020202020204" pitchFamily="34" charset="0"/>
            </a:endParaRPr>
          </a:p>
          <a:p>
            <a:pPr marL="457200" indent="-457200" algn="l">
              <a:buFont typeface="Wingdings" panose="05000000000000000000" charset="0"/>
              <a:buChar char="Ø"/>
            </a:pPr>
            <a:r>
              <a:rPr lang="en-IN" altLang="en-US" sz="2600" dirty="0">
                <a:latin typeface="Arial" panose="020B0604020202020204" pitchFamily="34" charset="0"/>
                <a:cs typeface="Arial" panose="020B0604020202020204" pitchFamily="34" charset="0"/>
              </a:rPr>
              <a:t>User can access only one quiz at a time.</a:t>
            </a:r>
            <a:endParaRPr lang="en-IN" altLang="en-US" sz="2600" dirty="0">
              <a:latin typeface="Arial" panose="020B0604020202020204" pitchFamily="34" charset="0"/>
              <a:cs typeface="Arial" panose="020B0604020202020204" pitchFamily="34" charset="0"/>
            </a:endParaRPr>
          </a:p>
          <a:p>
            <a:pPr marL="457200" indent="-457200" algn="l">
              <a:buFont typeface="Wingdings" panose="05000000000000000000" charset="0"/>
              <a:buChar char="Ø"/>
            </a:pPr>
            <a:r>
              <a:rPr lang="en-IN" altLang="en-US" sz="2600" dirty="0">
                <a:latin typeface="Arial" panose="020B0604020202020204" pitchFamily="34" charset="0"/>
                <a:cs typeface="Arial" panose="020B0604020202020204" pitchFamily="34" charset="0"/>
              </a:rPr>
              <a:t>There will be a limited number of questions and for each correct answer </a:t>
            </a:r>
            <a:endParaRPr lang="en-IN" altLang="en-US" sz="2600" dirty="0">
              <a:latin typeface="Arial" panose="020B0604020202020204" pitchFamily="34" charset="0"/>
              <a:cs typeface="Arial" panose="020B0604020202020204" pitchFamily="34" charset="0"/>
            </a:endParaRPr>
          </a:p>
          <a:p>
            <a:pPr marL="457200" indent="-457200" algn="l">
              <a:buFont typeface="Wingdings" panose="05000000000000000000" charset="0"/>
              <a:buChar char="Ø"/>
            </a:pPr>
            <a:r>
              <a:rPr lang="en-IN" altLang="en-US" sz="2600" dirty="0">
                <a:latin typeface="Arial" panose="020B0604020202020204" pitchFamily="34" charset="0"/>
                <a:cs typeface="Arial" panose="020B0604020202020204" pitchFamily="34" charset="0"/>
              </a:rPr>
              <a:t>user will be get a credit score.</a:t>
            </a:r>
            <a:endParaRPr lang="en-IN" altLang="en-US" sz="2600" dirty="0">
              <a:latin typeface="Arial" panose="020B0604020202020204" pitchFamily="34" charset="0"/>
              <a:cs typeface="Arial" panose="020B0604020202020204" pitchFamily="34" charset="0"/>
            </a:endParaRPr>
          </a:p>
          <a:p>
            <a:pPr marL="457200" indent="-457200" algn="l">
              <a:buFont typeface="Wingdings" panose="05000000000000000000" charset="0"/>
              <a:buChar char="Ø"/>
            </a:pPr>
            <a:r>
              <a:rPr lang="en-IN" altLang="en-US" sz="2600" dirty="0">
                <a:latin typeface="Arial" panose="020B0604020202020204" pitchFamily="34" charset="0"/>
                <a:cs typeface="Arial" panose="020B0604020202020204" pitchFamily="34" charset="0"/>
              </a:rPr>
              <a:t>To develop a user friendly application,our application will contain:</a:t>
            </a:r>
            <a:endParaRPr lang="en-IN" altLang="en-US" sz="2600" dirty="0">
              <a:latin typeface="Arial" panose="020B0604020202020204" pitchFamily="34" charset="0"/>
              <a:cs typeface="Arial" panose="020B0604020202020204" pitchFamily="34" charset="0"/>
            </a:endParaRPr>
          </a:p>
          <a:p>
            <a:pPr algn="l">
              <a:buFont typeface="Wingdings" panose="05000000000000000000" charset="0"/>
            </a:pPr>
            <a:r>
              <a:rPr lang="en-IN" altLang="en-US" sz="2600" dirty="0">
                <a:latin typeface="Arial" panose="020B0604020202020204" pitchFamily="34" charset="0"/>
                <a:cs typeface="Arial" panose="020B0604020202020204" pitchFamily="34" charset="0"/>
              </a:rPr>
              <a:t>     1.Number of quiz</a:t>
            </a:r>
            <a:endParaRPr lang="en-IN" altLang="en-US" sz="2600" dirty="0">
              <a:latin typeface="Arial" panose="020B0604020202020204" pitchFamily="34" charset="0"/>
              <a:cs typeface="Arial" panose="020B0604020202020204" pitchFamily="34" charset="0"/>
            </a:endParaRPr>
          </a:p>
          <a:p>
            <a:pPr algn="l">
              <a:buFont typeface="Wingdings" panose="05000000000000000000" charset="0"/>
            </a:pPr>
            <a:r>
              <a:rPr lang="en-IN" altLang="en-US" sz="2600" dirty="0">
                <a:latin typeface="Arial" panose="020B0604020202020204" pitchFamily="34" charset="0"/>
                <a:cs typeface="Arial" panose="020B0604020202020204" pitchFamily="34" charset="0"/>
              </a:rPr>
              <a:t>     2.Answer to every question</a:t>
            </a:r>
            <a:endParaRPr lang="en-IN" altLang="en-US" sz="2600" dirty="0">
              <a:latin typeface="Arial" panose="020B0604020202020204" pitchFamily="34" charset="0"/>
              <a:cs typeface="Arial" panose="020B0604020202020204" pitchFamily="34" charset="0"/>
            </a:endParaRPr>
          </a:p>
          <a:p>
            <a:pPr algn="l">
              <a:buFont typeface="Wingdings" panose="05000000000000000000" charset="0"/>
            </a:pPr>
            <a:r>
              <a:rPr lang="en-IN" altLang="en-US" sz="2600" dirty="0">
                <a:latin typeface="Arial" panose="020B0604020202020204" pitchFamily="34" charset="0"/>
                <a:cs typeface="Arial" panose="020B0604020202020204" pitchFamily="34" charset="0"/>
              </a:rPr>
              <a:t>     3.Feedback</a:t>
            </a:r>
            <a:endParaRPr lang="en-IN" altLang="en-US" sz="2600" dirty="0">
              <a:latin typeface="Arial" panose="020B0604020202020204" pitchFamily="34" charset="0"/>
              <a:cs typeface="Arial" panose="020B0604020202020204" pitchFamily="34" charset="0"/>
            </a:endParaRPr>
          </a:p>
          <a:p>
            <a:pPr indent="457200" algn="l">
              <a:buFont typeface="+mj-lt"/>
            </a:pPr>
            <a:endParaRPr lang="en-IN" alt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6" name="Subtitle 5"/>
          <p:cNvSpPr>
            <a:spLocks noGrp="1"/>
          </p:cNvSpPr>
          <p:nvPr>
            <p:ph type="subTitle" idx="1"/>
          </p:nvPr>
        </p:nvSpPr>
        <p:spPr>
          <a:xfrm>
            <a:off x="550545" y="1829435"/>
            <a:ext cx="11216640" cy="4646295"/>
          </a:xfrm>
        </p:spPr>
        <p:txBody>
          <a:bodyPr>
            <a:normAutofit/>
          </a:bodyPr>
          <a:lstStyle/>
          <a:p>
            <a:pPr algn="just">
              <a:buFont typeface="Wingdings" panose="05000000000000000000" charset="0"/>
            </a:pPr>
            <a:r>
              <a:rPr lang="en-IN" altLang="en-US" sz="2600" dirty="0">
                <a:latin typeface="Arial" panose="020B0604020202020204" pitchFamily="34" charset="0"/>
                <a:cs typeface="Arial" panose="020B0604020202020204" pitchFamily="34" charset="0"/>
              </a:rPr>
              <a:t>“Our aim is to develop a application for the users in which a user can attempt any number of quiz related to his/her choice”</a:t>
            </a:r>
            <a:endParaRPr lang="en-IN" altLang="en-US" sz="2600" dirty="0">
              <a:latin typeface="Arial" panose="020B0604020202020204" pitchFamily="34" charset="0"/>
              <a:cs typeface="Arial" panose="020B0604020202020204" pitchFamily="34" charset="0"/>
            </a:endParaRPr>
          </a:p>
          <a:p>
            <a:pPr marL="514350" indent="-514350" algn="just">
              <a:buFont typeface="+mj-lt"/>
              <a:buAutoNum type="arabicPeriod"/>
            </a:pPr>
            <a:r>
              <a:rPr lang="en-IN" altLang="en-US" sz="2600" dirty="0">
                <a:latin typeface="Arial" panose="020B0604020202020204" pitchFamily="34" charset="0"/>
                <a:cs typeface="Arial" panose="020B0604020202020204" pitchFamily="34" charset="0"/>
              </a:rPr>
              <a:t>Firstly we have to make interface for home page,registration,login page,question attempting forum,result page and profile of user and as well as for admin.These all pages have connectivity with the server and database.</a:t>
            </a:r>
            <a:endParaRPr lang="en-IN" altLang="en-US" sz="2600" dirty="0">
              <a:latin typeface="Arial" panose="020B0604020202020204" pitchFamily="34" charset="0"/>
              <a:cs typeface="Arial" panose="020B0604020202020204" pitchFamily="34" charset="0"/>
            </a:endParaRPr>
          </a:p>
          <a:p>
            <a:pPr marL="514350" indent="-514350" algn="just">
              <a:buFont typeface="+mj-lt"/>
              <a:buAutoNum type="arabicPeriod"/>
            </a:pPr>
            <a:r>
              <a:rPr lang="en-IN" altLang="en-US" sz="2600" dirty="0">
                <a:latin typeface="Arial" panose="020B0604020202020204" pitchFamily="34" charset="0"/>
                <a:cs typeface="Arial" panose="020B0604020202020204" pitchFamily="34" charset="0"/>
              </a:rPr>
              <a:t>Currently,there are websites which only provide limited number of quizzes related to different domains.</a:t>
            </a:r>
            <a:endParaRPr lang="en-IN" altLang="en-US" sz="2600" dirty="0">
              <a:latin typeface="Arial" panose="020B0604020202020204" pitchFamily="34" charset="0"/>
              <a:cs typeface="Arial" panose="020B0604020202020204" pitchFamily="34" charset="0"/>
            </a:endParaRPr>
          </a:p>
          <a:p>
            <a:pPr marL="514350" indent="-514350" algn="just">
              <a:buFont typeface="+mj-lt"/>
              <a:buAutoNum type="arabicPeriod"/>
            </a:pPr>
            <a:r>
              <a:rPr lang="en-IN" altLang="en-US" sz="2600" dirty="0">
                <a:latin typeface="Arial" panose="020B0604020202020204" pitchFamily="34" charset="0"/>
                <a:cs typeface="Arial" panose="020B0604020202020204" pitchFamily="34" charset="0"/>
              </a:rPr>
              <a:t>Many websites donot have single platform for quizzes related to technical,GK,aptitude,grammer etc,.</a:t>
            </a:r>
            <a:endParaRPr lang="en-IN" altLang="en-US" sz="2600" dirty="0">
              <a:latin typeface="Arial" panose="020B0604020202020204" pitchFamily="34" charset="0"/>
              <a:cs typeface="Arial" panose="020B0604020202020204" pitchFamily="34" charset="0"/>
            </a:endParaRPr>
          </a:p>
          <a:p>
            <a:pPr marL="514350" indent="-514350" algn="just">
              <a:buFont typeface="+mj-lt"/>
              <a:buAutoNum type="arabicPeriod"/>
            </a:pPr>
            <a:r>
              <a:rPr lang="en-IN" altLang="en-US" sz="2600" dirty="0">
                <a:latin typeface="Arial" panose="020B0604020202020204" pitchFamily="34" charset="0"/>
                <a:cs typeface="Arial" panose="020B0604020202020204" pitchFamily="34" charset="0"/>
              </a:rPr>
              <a:t>We have to develop  a app which can resolve all problems. </a:t>
            </a:r>
            <a:endParaRPr lang="en-IN" alt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6" name="Subtitle 5"/>
          <p:cNvSpPr>
            <a:spLocks noGrp="1"/>
          </p:cNvSpPr>
          <p:nvPr>
            <p:ph type="subTitle" idx="1"/>
          </p:nvPr>
        </p:nvSpPr>
        <p:spPr>
          <a:xfrm>
            <a:off x="603885" y="1785620"/>
            <a:ext cx="11163300" cy="4690110"/>
          </a:xfrm>
        </p:spPr>
        <p:txBody>
          <a:bodyPr>
            <a:normAutofit/>
          </a:bodyPr>
          <a:lstStyle/>
          <a:p>
            <a:pPr marL="457200" indent="-457200" algn="just">
              <a:buFont typeface="Wingdings" panose="05000000000000000000" charset="0"/>
              <a:buChar char="v"/>
            </a:pPr>
            <a:r>
              <a:rPr lang="en-IN" altLang="en-US" sz="2600" dirty="0">
                <a:latin typeface="Arial" panose="020B0604020202020204" pitchFamily="34" charset="0"/>
                <a:cs typeface="Arial" panose="020B0604020202020204" pitchFamily="34" charset="0"/>
              </a:rPr>
              <a:t>In this application firstly the user need to register or login using user-id and password.Then the user can choose any of quiz of his/her choice.</a:t>
            </a:r>
            <a:endParaRPr lang="en-IN" altLang="en-US" sz="2600" dirty="0">
              <a:latin typeface="Arial" panose="020B0604020202020204" pitchFamily="34" charset="0"/>
              <a:cs typeface="Arial" panose="020B0604020202020204" pitchFamily="34" charset="0"/>
            </a:endParaRPr>
          </a:p>
          <a:p>
            <a:pPr marL="457200" indent="-457200" algn="just">
              <a:buFont typeface="Wingdings" panose="05000000000000000000" charset="0"/>
              <a:buChar char="v"/>
            </a:pPr>
            <a:r>
              <a:rPr lang="en-IN" altLang="en-US" sz="2600" dirty="0">
                <a:latin typeface="Arial" panose="020B0604020202020204" pitchFamily="34" charset="0"/>
                <a:cs typeface="Arial" panose="020B0604020202020204" pitchFamily="34" charset="0"/>
              </a:rPr>
              <a:t>There is a instruction window.User can start attaining the quiz.User can see his/her answers are right/wrong and can also see answer of each.</a:t>
            </a:r>
            <a:endParaRPr lang="en-IN" altLang="en-US" sz="2600" dirty="0">
              <a:latin typeface="Arial" panose="020B0604020202020204" pitchFamily="34" charset="0"/>
              <a:cs typeface="Arial" panose="020B0604020202020204" pitchFamily="34" charset="0"/>
            </a:endParaRPr>
          </a:p>
          <a:p>
            <a:pPr marL="457200" indent="-457200" algn="just">
              <a:buFont typeface="Wingdings" panose="05000000000000000000" charset="0"/>
              <a:buChar char="v"/>
            </a:pPr>
            <a:r>
              <a:rPr lang="en-IN" altLang="en-US" sz="2600" dirty="0">
                <a:latin typeface="Arial" panose="020B0604020202020204" pitchFamily="34" charset="0"/>
                <a:cs typeface="Arial" panose="020B0604020202020204" pitchFamily="34" charset="0"/>
              </a:rPr>
              <a:t>If there is any feedback he/she can send.</a:t>
            </a:r>
            <a:endParaRPr lang="en-IN" altLang="en-US" sz="2600" dirty="0">
              <a:latin typeface="Arial" panose="020B0604020202020204" pitchFamily="34" charset="0"/>
              <a:cs typeface="Arial" panose="020B0604020202020204" pitchFamily="34" charset="0"/>
            </a:endParaRPr>
          </a:p>
          <a:p>
            <a:pPr marL="457200" indent="-457200" algn="just">
              <a:buFont typeface="Wingdings" panose="05000000000000000000" charset="0"/>
              <a:buChar char="v"/>
            </a:pPr>
            <a:r>
              <a:rPr lang="en-IN" altLang="en-US" sz="2600" dirty="0">
                <a:latin typeface="Arial" panose="020B0604020202020204" pitchFamily="34" charset="0"/>
                <a:cs typeface="Arial" panose="020B0604020202020204" pitchFamily="34" charset="0"/>
              </a:rPr>
              <a:t>After completion of the quiz user will get credit score for each of its correct answers.Admin will submit question,after submission of 10 questions in each category the quiz list will increase dynamically.</a:t>
            </a:r>
            <a:endParaRPr lang="en-IN" altLang="en-US" sz="2600" dirty="0">
              <a:latin typeface="Arial" panose="020B0604020202020204" pitchFamily="34" charset="0"/>
              <a:cs typeface="Arial" panose="020B0604020202020204" pitchFamily="34" charset="0"/>
            </a:endParaRPr>
          </a:p>
          <a:p>
            <a:pPr marL="457200" indent="-457200" algn="just">
              <a:buFont typeface="Wingdings" panose="05000000000000000000" charset="0"/>
              <a:buChar char="v"/>
            </a:pPr>
            <a:r>
              <a:rPr lang="en-IN" altLang="en-US" sz="2600" dirty="0">
                <a:latin typeface="Arial" panose="020B0604020202020204" pitchFamily="34" charset="0"/>
                <a:cs typeface="Arial" panose="020B0604020202020204" pitchFamily="34" charset="0"/>
              </a:rPr>
              <a:t>The user profile will contain its name,age,qualification,gender,mobile number,credit score,etc,. </a:t>
            </a:r>
            <a:endParaRPr lang="en-IN" alt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58190"/>
            <a:ext cx="10515600" cy="932815"/>
          </a:xfrm>
        </p:spPr>
        <p:txBody>
          <a:bodyPr/>
          <a:p>
            <a:pPr algn="ctr"/>
            <a:r>
              <a:rPr lang="en-IN" altLang="en-US" b="1">
                <a:solidFill>
                  <a:schemeClr val="accent1"/>
                </a:solidFill>
              </a:rPr>
              <a:t>System Architecture</a:t>
            </a:r>
            <a:endParaRPr lang="en-IN" altLang="en-US" b="1">
              <a:solidFill>
                <a:schemeClr val="accent1"/>
              </a:solidFill>
            </a:endParaRPr>
          </a:p>
        </p:txBody>
      </p:sp>
      <p:pic>
        <p:nvPicPr>
          <p:cNvPr id="8" name="Content Placeholder 7" descr="image"/>
          <p:cNvPicPr>
            <a:picLocks noChangeAspect="1"/>
          </p:cNvPicPr>
          <p:nvPr>
            <p:ph idx="1"/>
          </p:nvPr>
        </p:nvPicPr>
        <p:blipFill>
          <a:blip r:embed="rId1"/>
          <a:stretch>
            <a:fillRect/>
          </a:stretch>
        </p:blipFill>
        <p:spPr>
          <a:xfrm>
            <a:off x="2689860" y="1851660"/>
            <a:ext cx="5684520" cy="4425315"/>
          </a:xfrm>
          <a:prstGeom prst="rect">
            <a:avLst/>
          </a:prstGeom>
        </p:spPr>
      </p:pic>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mc:AlternateContent xmlns:mc="http://schemas.openxmlformats.org/markup-compatibility/2006">
    <mc:Choice xmlns:p14="http://schemas.microsoft.com/office/powerpoint/2010/main" Requires="p14">
      <p:transition spd="slow" p14:dur="325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System Deployment Approach</a:t>
            </a:r>
            <a:endParaRPr lang="en-US" sz="4400" dirty="0">
              <a:solidFill>
                <a:schemeClr val="accent1"/>
              </a:solidFill>
              <a:latin typeface="Calibri Light" panose="020F0302020204030204"/>
              <a:cs typeface="Calibri Light" panose="020F0302020204030204"/>
            </a:endParaRPr>
          </a:p>
        </p:txBody>
      </p:sp>
      <p:sp>
        <p:nvSpPr>
          <p:cNvPr id="6" name="Subtitle 5"/>
          <p:cNvSpPr>
            <a:spLocks noGrp="1"/>
          </p:cNvSpPr>
          <p:nvPr>
            <p:ph type="subTitle" idx="1"/>
          </p:nvPr>
        </p:nvSpPr>
        <p:spPr>
          <a:xfrm>
            <a:off x="614597" y="2110153"/>
            <a:ext cx="11152682" cy="4365598"/>
          </a:xfrm>
        </p:spPr>
        <p:txBody>
          <a:bodyPr>
            <a:normAutofit lnSpcReduction="10000"/>
          </a:bodyPr>
          <a:lstStyle/>
          <a:p>
            <a:pPr marL="457200" indent="-457200" algn="just">
              <a:buFont typeface="Wingdings" panose="05000000000000000000" charset="0"/>
              <a:buChar char="§"/>
            </a:pPr>
            <a:r>
              <a:rPr lang="en-IN" altLang="en-US" sz="2600" dirty="0">
                <a:latin typeface="Arial" panose="020B0604020202020204" pitchFamily="34" charset="0"/>
                <a:cs typeface="Arial" panose="020B0604020202020204" pitchFamily="34" charset="0"/>
              </a:rPr>
              <a:t>We can use cloud-based deployment,such as utilizing platforms like AWS,Google cloud,Microsoft Azure.</a:t>
            </a:r>
            <a:endParaRPr lang="en-IN" altLang="en-US" sz="2600" dirty="0">
              <a:latin typeface="Arial" panose="020B0604020202020204" pitchFamily="34" charset="0"/>
              <a:cs typeface="Arial" panose="020B0604020202020204" pitchFamily="34" charset="0"/>
            </a:endParaRPr>
          </a:p>
          <a:p>
            <a:pPr marL="457200" indent="-457200" algn="just">
              <a:buFont typeface="Wingdings" panose="05000000000000000000" charset="0"/>
              <a:buChar char="§"/>
            </a:pPr>
            <a:r>
              <a:rPr lang="en-IN" altLang="en-US" sz="2600" dirty="0">
                <a:latin typeface="Arial" panose="020B0604020202020204" pitchFamily="34" charset="0"/>
                <a:cs typeface="Arial" panose="020B0604020202020204" pitchFamily="34" charset="0"/>
              </a:rPr>
              <a:t>These allows for easy scalability,high availability and reduced infrastructure costs.</a:t>
            </a:r>
            <a:endParaRPr lang="en-IN" altLang="en-US" sz="2600" dirty="0">
              <a:latin typeface="Arial" panose="020B0604020202020204" pitchFamily="34" charset="0"/>
              <a:cs typeface="Arial" panose="020B0604020202020204" pitchFamily="34" charset="0"/>
            </a:endParaRPr>
          </a:p>
          <a:p>
            <a:pPr marL="457200" indent="-457200" algn="just">
              <a:buFont typeface="Wingdings" panose="05000000000000000000" charset="0"/>
              <a:buChar char="§"/>
            </a:pPr>
            <a:r>
              <a:rPr lang="en-IN" altLang="en-US" sz="2600" dirty="0">
                <a:latin typeface="Arial" panose="020B0604020202020204" pitchFamily="34" charset="0"/>
                <a:cs typeface="Arial" panose="020B0604020202020204" pitchFamily="34" charset="0"/>
              </a:rPr>
              <a:t>The benifits of cloud deployment such as</a:t>
            </a:r>
            <a:endParaRPr lang="en-IN" altLang="en-US" sz="2600" dirty="0">
              <a:latin typeface="Arial" panose="020B0604020202020204" pitchFamily="34" charset="0"/>
              <a:cs typeface="Arial" panose="020B0604020202020204" pitchFamily="34" charset="0"/>
            </a:endParaRPr>
          </a:p>
          <a:p>
            <a:pPr indent="457200" algn="just">
              <a:buFont typeface="Wingdings" panose="05000000000000000000" charset="0"/>
            </a:pPr>
            <a:r>
              <a:rPr lang="en-IN" altLang="en-US" sz="2600" dirty="0">
                <a:latin typeface="Arial" panose="020B0604020202020204" pitchFamily="34" charset="0"/>
                <a:cs typeface="Arial" panose="020B0604020202020204" pitchFamily="34" charset="0"/>
              </a:rPr>
              <a:t>1.Automatic scalling</a:t>
            </a:r>
            <a:endParaRPr lang="en-IN" altLang="en-US" sz="2600" dirty="0">
              <a:latin typeface="Arial" panose="020B0604020202020204" pitchFamily="34" charset="0"/>
              <a:cs typeface="Arial" panose="020B0604020202020204" pitchFamily="34" charset="0"/>
            </a:endParaRPr>
          </a:p>
          <a:p>
            <a:pPr indent="457200" algn="just">
              <a:buFont typeface="Wingdings" panose="05000000000000000000" charset="0"/>
            </a:pPr>
            <a:r>
              <a:rPr lang="en-IN" altLang="en-US" sz="2600" dirty="0">
                <a:latin typeface="Arial" panose="020B0604020202020204" pitchFamily="34" charset="0"/>
                <a:cs typeface="Arial" panose="020B0604020202020204" pitchFamily="34" charset="0"/>
              </a:rPr>
              <a:t>2.Load balancing</a:t>
            </a:r>
            <a:endParaRPr lang="en-IN" altLang="en-US" sz="2600" dirty="0">
              <a:latin typeface="Arial" panose="020B0604020202020204" pitchFamily="34" charset="0"/>
              <a:cs typeface="Arial" panose="020B0604020202020204" pitchFamily="34" charset="0"/>
            </a:endParaRPr>
          </a:p>
          <a:p>
            <a:pPr indent="457200" algn="just">
              <a:buFont typeface="Wingdings" panose="05000000000000000000" charset="0"/>
            </a:pPr>
            <a:r>
              <a:rPr lang="en-IN" altLang="en-US" sz="2600" dirty="0">
                <a:latin typeface="Arial" panose="020B0604020202020204" pitchFamily="34" charset="0"/>
                <a:cs typeface="Arial" panose="020B0604020202020204" pitchFamily="34" charset="0"/>
              </a:rPr>
              <a:t>3.Data redundency</a:t>
            </a:r>
            <a:endParaRPr lang="en-IN" altLang="en-US" sz="2600" dirty="0">
              <a:latin typeface="Arial" panose="020B0604020202020204" pitchFamily="34" charset="0"/>
              <a:cs typeface="Arial" panose="020B0604020202020204" pitchFamily="34" charset="0"/>
            </a:endParaRPr>
          </a:p>
          <a:p>
            <a:pPr marL="457200" indent="-457200" algn="just">
              <a:buFont typeface="Wingdings" panose="05000000000000000000" charset="0"/>
              <a:buChar char="§"/>
            </a:pPr>
            <a:r>
              <a:rPr lang="en-IN" altLang="en-US" sz="2600" dirty="0">
                <a:latin typeface="Arial" panose="020B0604020202020204" pitchFamily="34" charset="0"/>
                <a:cs typeface="Arial" panose="020B0604020202020204" pitchFamily="34" charset="0"/>
              </a:rPr>
              <a:t>We can also use containerization technologies like docker and container orchestration platforms.</a:t>
            </a:r>
            <a:endParaRPr lang="en-IN" altLang="en-US" sz="26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09010" y="963503"/>
            <a:ext cx="9144000" cy="823034"/>
          </a:xfrm>
        </p:spPr>
        <p:txBody>
          <a:bodyPr>
            <a:normAutofit/>
          </a:bodyPr>
          <a:lstStyle/>
          <a:p>
            <a:r>
              <a:rPr lang="en-US" sz="4400" b="1" dirty="0">
                <a:solidFill>
                  <a:schemeClr val="accent1"/>
                </a:solidFill>
                <a:latin typeface="Arial" panose="020B0604020202020204"/>
                <a:ea typeface="+mj-lt"/>
                <a:cs typeface="Arial" panose="020B0604020202020204"/>
              </a:rPr>
              <a:t>Algorithm &amp; Deployment</a:t>
            </a:r>
            <a:endParaRPr lang="en-US" dirty="0"/>
          </a:p>
        </p:txBody>
      </p:sp>
      <p:sp>
        <p:nvSpPr>
          <p:cNvPr id="6" name="Subtitle 5"/>
          <p:cNvSpPr>
            <a:spLocks noGrp="1"/>
          </p:cNvSpPr>
          <p:nvPr>
            <p:ph type="subTitle" idx="1"/>
          </p:nvPr>
        </p:nvSpPr>
        <p:spPr>
          <a:xfrm>
            <a:off x="603885" y="1673860"/>
            <a:ext cx="11163300" cy="4801870"/>
          </a:xfrm>
        </p:spPr>
        <p:txBody>
          <a:bodyPr>
            <a:normAutofit/>
          </a:bodyPr>
          <a:lstStyle/>
          <a:p>
            <a:pPr marL="457200" indent="-457200" algn="l">
              <a:buFont typeface="Arial" panose="020B0604020202020204" pitchFamily="34" charset="0"/>
              <a:buChar char="•"/>
            </a:pPr>
            <a:r>
              <a:rPr lang="en-IN" altLang="en-US" sz="2600" dirty="0">
                <a:latin typeface="Arial" panose="020B0604020202020204" pitchFamily="34" charset="0"/>
                <a:cs typeface="Arial" panose="020B0604020202020204" pitchFamily="34" charset="0"/>
              </a:rPr>
              <a:t>Algorithm:</a:t>
            </a:r>
            <a:endParaRPr lang="en-IN" altLang="en-US" sz="26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i.Retrive user input</a:t>
            </a:r>
            <a:endParaRPr lang="en-IN" altLang="en-US" sz="18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ii.Randomize the order of questions</a:t>
            </a:r>
            <a:endParaRPr lang="en-IN" altLang="en-US" sz="18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iii.Present each question to user</a:t>
            </a:r>
            <a:endParaRPr lang="en-IN" altLang="en-US" sz="18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iv.Evaluate users answers</a:t>
            </a:r>
            <a:endParaRPr lang="en-IN" altLang="en-US" sz="18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v.Calculate and display final score</a:t>
            </a:r>
            <a:endParaRPr lang="en-IN" altLang="en-US" sz="1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IN" altLang="en-US" sz="2600" dirty="0">
                <a:latin typeface="Arial" panose="020B0604020202020204" pitchFamily="34" charset="0"/>
                <a:cs typeface="Arial" panose="020B0604020202020204" pitchFamily="34" charset="0"/>
              </a:rPr>
              <a:t>Deployment:</a:t>
            </a:r>
            <a:endParaRPr lang="en-IN" altLang="en-US" sz="26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i.Choose a cloud platforms like AWS,Google Cloud</a:t>
            </a:r>
            <a:endParaRPr lang="en-IN" altLang="en-US" sz="18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ii.Setup neccessary infrastructure and resources</a:t>
            </a:r>
            <a:endParaRPr lang="en-IN" altLang="en-US" sz="18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iii.Deploy the quiz app on the choosen cloud platform</a:t>
            </a:r>
            <a:endParaRPr lang="en-IN" altLang="en-US" sz="18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iv.Configure scalability and high availability options</a:t>
            </a:r>
            <a:endParaRPr lang="en-IN" altLang="en-US" sz="1800" dirty="0">
              <a:latin typeface="Arial" panose="020B0604020202020204" pitchFamily="34" charset="0"/>
              <a:cs typeface="Arial" panose="020B0604020202020204" pitchFamily="34" charset="0"/>
            </a:endParaRPr>
          </a:p>
          <a:p>
            <a:pPr indent="457200" algn="l">
              <a:buFont typeface="Arial" panose="020B0604020202020204" pitchFamily="34" charset="0"/>
            </a:pPr>
            <a:r>
              <a:rPr lang="en-IN" altLang="en-US" sz="1800" dirty="0">
                <a:latin typeface="Arial" panose="020B0604020202020204" pitchFamily="34" charset="0"/>
                <a:cs typeface="Arial" panose="020B0604020202020204" pitchFamily="34" charset="0"/>
              </a:rPr>
              <a:t>v.Ensure proper security measures are in place</a:t>
            </a:r>
            <a:endParaRPr lang="en-IN" altLang="en-US" sz="1800" dirty="0">
              <a:latin typeface="Arial" panose="020B0604020202020204" pitchFamily="34" charset="0"/>
              <a:cs typeface="Arial" panose="020B0604020202020204" pitchFamily="34" charset="0"/>
            </a:endParaRPr>
          </a:p>
          <a:p>
            <a:pPr algn="l">
              <a:buFont typeface="Arial" panose="020B0604020202020204" pitchFamily="34" charset="0"/>
            </a:pPr>
            <a:endParaRPr lang="en-IN" altLang="en-US" sz="1800" dirty="0">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1"/>
          </p:nvPr>
        </p:nvSpPr>
        <p:spPr>
          <a:xfrm>
            <a:off x="3993630" y="6492875"/>
            <a:ext cx="4114800" cy="365125"/>
          </a:xfrm>
        </p:spPr>
        <p:txBody>
          <a:bodyPr/>
          <a:lstStyle/>
          <a:p>
            <a:r>
              <a:rPr lang="en-US"/>
              <a:t>© Edunet Foundation. All rights reserved.</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pPr algn="ctr"/>
            <a:r>
              <a:rPr lang="en-IN" altLang="en-US">
                <a:solidFill>
                  <a:schemeClr val="accent1"/>
                </a:solidFill>
                <a:latin typeface="Arial" panose="020B0604020202020204" pitchFamily="34" charset="0"/>
                <a:cs typeface="Arial" panose="020B0604020202020204" pitchFamily="34" charset="0"/>
              </a:rPr>
              <a:t>Sample Screenshots</a:t>
            </a:r>
            <a:endParaRPr lang="en-IN" altLang="en-US">
              <a:solidFill>
                <a:schemeClr val="accent1"/>
              </a:solidFill>
              <a:latin typeface="Arial" panose="020B0604020202020204" pitchFamily="34" charset="0"/>
              <a:cs typeface="Arial" panose="020B0604020202020204" pitchFamily="34" charset="0"/>
            </a:endParaRPr>
          </a:p>
        </p:txBody>
      </p:sp>
      <p:pic>
        <p:nvPicPr>
          <p:cNvPr id="8" name="Content Placeholder 7" descr="samplescreenshot"/>
          <p:cNvPicPr>
            <a:picLocks noChangeAspect="1"/>
          </p:cNvPicPr>
          <p:nvPr>
            <p:ph sz="half" idx="1"/>
          </p:nvPr>
        </p:nvPicPr>
        <p:blipFill>
          <a:blip r:embed="rId1"/>
          <a:stretch>
            <a:fillRect/>
          </a:stretch>
        </p:blipFill>
        <p:spPr>
          <a:xfrm>
            <a:off x="1252855" y="1825625"/>
            <a:ext cx="4351655" cy="4351655"/>
          </a:xfrm>
          <a:prstGeom prst="rect">
            <a:avLst/>
          </a:prstGeom>
        </p:spPr>
      </p:pic>
      <p:pic>
        <p:nvPicPr>
          <p:cNvPr id="9" name="Content Placeholder 8" descr="screenshot2"/>
          <p:cNvPicPr>
            <a:picLocks noChangeAspect="1"/>
          </p:cNvPicPr>
          <p:nvPr>
            <p:ph sz="half" idx="2"/>
          </p:nvPr>
        </p:nvPicPr>
        <p:blipFill>
          <a:blip r:embed="rId2"/>
          <a:stretch>
            <a:fillRect/>
          </a:stretch>
        </p:blipFill>
        <p:spPr>
          <a:xfrm>
            <a:off x="6586855" y="1825625"/>
            <a:ext cx="4351655" cy="4351655"/>
          </a:xfrm>
          <a:prstGeom prst="rect">
            <a:avLst/>
          </a:prstGeom>
        </p:spPr>
      </p:pic>
      <p:sp>
        <p:nvSpPr>
          <p:cNvPr id="4" name="Footer Placeholder 3"/>
          <p:cNvSpPr>
            <a:spLocks noGrp="1"/>
          </p:cNvSpPr>
          <p:nvPr>
            <p:ph type="ftr" sz="quarter" idx="11"/>
          </p:nvPr>
        </p:nvSpPr>
        <p:spPr/>
        <p:txBody>
          <a:bodyPr/>
          <a:p>
            <a:r>
              <a:rPr lang="en-US"/>
              <a:t>© Edunet Foundation. All rights reserved.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4578</Words>
  <Application>WPS Presentation</Application>
  <PresentationFormat>Widescreen</PresentationFormat>
  <Paragraphs>129</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13</vt:i4>
      </vt:variant>
    </vt:vector>
  </HeadingPairs>
  <TitlesOfParts>
    <vt:vector size="27" baseType="lpstr">
      <vt:lpstr>Arial</vt:lpstr>
      <vt:lpstr>SimSun</vt:lpstr>
      <vt:lpstr>Wingdings</vt:lpstr>
      <vt:lpstr>Arial</vt:lpstr>
      <vt:lpstr>Calibri</vt:lpstr>
      <vt:lpstr>Wingdings</vt:lpstr>
      <vt:lpstr>Calibri Light</vt:lpstr>
      <vt:lpstr>Microsoft YaHei</vt:lpstr>
      <vt:lpstr>Arial Unicode MS</vt:lpstr>
      <vt:lpstr>Calibri Light</vt:lpstr>
      <vt:lpstr>Calibri</vt:lpstr>
      <vt:lpstr>Arial Black</vt:lpstr>
      <vt:lpstr>Times New Roman</vt:lpstr>
      <vt:lpstr>Office Theme</vt:lpstr>
      <vt:lpstr>QUIZ APPLICATION</vt:lpstr>
      <vt:lpstr>OUTLINE</vt:lpstr>
      <vt:lpstr>Abstract</vt:lpstr>
      <vt:lpstr>Problem Statement</vt:lpstr>
      <vt:lpstr>Proposed Solution</vt:lpstr>
      <vt:lpstr>PowerPoint 演示文稿</vt:lpstr>
      <vt:lpstr>System Deployment Approach</vt:lpstr>
      <vt:lpstr>Algorithm &amp; Deployment</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HEADING</dc:title>
  <dc:creator>Mohammed Ameer</dc:creator>
  <cp:lastModifiedBy>nagir</cp:lastModifiedBy>
  <cp:revision>55</cp:revision>
  <dcterms:created xsi:type="dcterms:W3CDTF">2021-04-26T07:43:00Z</dcterms:created>
  <dcterms:modified xsi:type="dcterms:W3CDTF">2023-10-03T06:57:52Z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E6D2D9E5AB4847C7814A5134483682B5_13</vt:lpwstr>
  </property>
  <property fmtid="{D5CDD505-2E9C-101B-9397-08002B2CF9AE}" pid="3" name="KSOProductBuildVer">
    <vt:lpwstr>1033-12.2.0.13110</vt:lpwstr>
  </property>
</Properties>
</file>