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9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E9B7-08CC-470D-92F4-306397385FA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F2A2-632A-4243-9484-D1D80D19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41788"/>
              </p:ext>
            </p:extLst>
          </p:nvPr>
        </p:nvGraphicFramePr>
        <p:xfrm>
          <a:off x="2031994" y="719662"/>
          <a:ext cx="4043490" cy="3896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349">
                  <a:extLst>
                    <a:ext uri="{9D8B030D-6E8A-4147-A177-3AD203B41FA5}">
                      <a16:colId xmlns:a16="http://schemas.microsoft.com/office/drawing/2014/main" val="1095629881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3198431588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1761296721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2216782504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3109087283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4277885000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89477377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4099757405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4034711554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4004178458"/>
                    </a:ext>
                  </a:extLst>
                </a:gridCol>
              </a:tblGrid>
              <a:tr h="487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291603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2988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80436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40023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88851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42875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48883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26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9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65626"/>
              </p:ext>
            </p:extLst>
          </p:nvPr>
        </p:nvGraphicFramePr>
        <p:xfrm>
          <a:off x="2031994" y="719662"/>
          <a:ext cx="4043490" cy="3896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349">
                  <a:extLst>
                    <a:ext uri="{9D8B030D-6E8A-4147-A177-3AD203B41FA5}">
                      <a16:colId xmlns:a16="http://schemas.microsoft.com/office/drawing/2014/main" val="1095629881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3198431588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1761296721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2216782504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3109087283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4277885000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89477377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4099757405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4034711554"/>
                    </a:ext>
                  </a:extLst>
                </a:gridCol>
                <a:gridCol w="404349">
                  <a:extLst>
                    <a:ext uri="{9D8B030D-6E8A-4147-A177-3AD203B41FA5}">
                      <a16:colId xmlns:a16="http://schemas.microsoft.com/office/drawing/2014/main" val="4004178458"/>
                    </a:ext>
                  </a:extLst>
                </a:gridCol>
              </a:tblGrid>
              <a:tr h="487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291603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-25000" dirty="0"/>
                        <a:t>C</a:t>
                      </a:r>
                      <a:endParaRPr lang="en-US" baseline="-25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x</a:t>
                      </a:r>
                      <a:r>
                        <a:rPr lang="en-GB" baseline="-25000" dirty="0" err="1"/>
                        <a:t>R</a:t>
                      </a:r>
                      <a:endParaRPr lang="en-US" baseline="-25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2988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-25000" dirty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80436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40023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88851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42875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48883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263685"/>
                  </a:ext>
                </a:extLst>
              </a:tr>
            </a:tbl>
          </a:graphicData>
        </a:graphic>
      </p:graphicFrame>
      <p:sp>
        <p:nvSpPr>
          <p:cNvPr id="5" name="Arrow: Right 4"/>
          <p:cNvSpPr/>
          <p:nvPr/>
        </p:nvSpPr>
        <p:spPr>
          <a:xfrm>
            <a:off x="6211352" y="1261696"/>
            <a:ext cx="1441939" cy="35169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24294" y="1081454"/>
            <a:ext cx="729761" cy="712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current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0239" y="1072661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1161837" y="1081454"/>
            <a:ext cx="729761" cy="7121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right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5606" y="1261696"/>
            <a:ext cx="134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Result</a:t>
            </a:r>
            <a:r>
              <a:rPr lang="en-GB" sz="2400" baseline="-25000" dirty="0"/>
              <a:t>a</a:t>
            </a:r>
            <a:r>
              <a:rPr lang="en-GB" sz="2400" dirty="0"/>
              <a:t> =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724294" y="2253762"/>
            <a:ext cx="729761" cy="712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current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00239" y="224496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11161837" y="2253762"/>
            <a:ext cx="729761" cy="7121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below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5606" y="2434004"/>
            <a:ext cx="13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Result</a:t>
            </a:r>
            <a:r>
              <a:rPr lang="en-GB" sz="2400" baseline="-25000" dirty="0"/>
              <a:t>b</a:t>
            </a:r>
            <a:r>
              <a:rPr lang="en-GB" sz="2400" dirty="0"/>
              <a:t> =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8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8630" y="619844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Original Image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831051" y="619844"/>
            <a:ext cx="217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Adjusted Image</a:t>
            </a:r>
            <a:endParaRPr lang="en-US" sz="2400" b="1" u="sng" dirty="0"/>
          </a:p>
        </p:txBody>
      </p:sp>
      <p:sp>
        <p:nvSpPr>
          <p:cNvPr id="6" name="Rectangle 5"/>
          <p:cNvSpPr/>
          <p:nvPr/>
        </p:nvSpPr>
        <p:spPr>
          <a:xfrm rot="5400000">
            <a:off x="729661" y="1431394"/>
            <a:ext cx="5020355" cy="43205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8632" t="-48287" r="-67194" b="-37704"/>
            </a:stretch>
          </a:blip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407368" y="1432509"/>
            <a:ext cx="5022000" cy="4320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3082" t="-44865" r="-48539" b="-23402"/>
            </a:stretch>
          </a:blip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Dooley</dc:creator>
  <cp:lastModifiedBy>Brandon Dooley</cp:lastModifiedBy>
  <cp:revision>9</cp:revision>
  <dcterms:created xsi:type="dcterms:W3CDTF">2017-03-19T20:05:18Z</dcterms:created>
  <dcterms:modified xsi:type="dcterms:W3CDTF">2017-03-20T22:13:09Z</dcterms:modified>
</cp:coreProperties>
</file>