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EE56-FD27-45D1-AE6B-2CEE35BB683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5FC4-2503-40F6-B4EF-C99155FF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40359"/>
              </p:ext>
            </p:extLst>
          </p:nvPr>
        </p:nvGraphicFramePr>
        <p:xfrm>
          <a:off x="489305" y="605366"/>
          <a:ext cx="2875085" cy="298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31">
                  <a:extLst>
                    <a:ext uri="{9D8B030D-6E8A-4147-A177-3AD203B41FA5}">
                      <a16:colId xmlns:a16="http://schemas.microsoft.com/office/drawing/2014/main" val="2175218051"/>
                    </a:ext>
                  </a:extLst>
                </a:gridCol>
                <a:gridCol w="576103">
                  <a:extLst>
                    <a:ext uri="{9D8B030D-6E8A-4147-A177-3AD203B41FA5}">
                      <a16:colId xmlns:a16="http://schemas.microsoft.com/office/drawing/2014/main" val="3464159999"/>
                    </a:ext>
                  </a:extLst>
                </a:gridCol>
                <a:gridCol w="575017">
                  <a:extLst>
                    <a:ext uri="{9D8B030D-6E8A-4147-A177-3AD203B41FA5}">
                      <a16:colId xmlns:a16="http://schemas.microsoft.com/office/drawing/2014/main" val="1162976561"/>
                    </a:ext>
                  </a:extLst>
                </a:gridCol>
                <a:gridCol w="575017">
                  <a:extLst>
                    <a:ext uri="{9D8B030D-6E8A-4147-A177-3AD203B41FA5}">
                      <a16:colId xmlns:a16="http://schemas.microsoft.com/office/drawing/2014/main" val="3658729121"/>
                    </a:ext>
                  </a:extLst>
                </a:gridCol>
                <a:gridCol w="575017">
                  <a:extLst>
                    <a:ext uri="{9D8B030D-6E8A-4147-A177-3AD203B41FA5}">
                      <a16:colId xmlns:a16="http://schemas.microsoft.com/office/drawing/2014/main" val="3924508436"/>
                    </a:ext>
                  </a:extLst>
                </a:gridCol>
              </a:tblGrid>
              <a:tr h="4266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19288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(0)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6193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(2)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31899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(5)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5849815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(6)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399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(9)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819882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(11)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04504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2612" y="1028699"/>
            <a:ext cx="32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612" y="14947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2612" y="23065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2612" y="274903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0631" y="319152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7326" y="205256"/>
            <a:ext cx="126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Iteration 1</a:t>
            </a:r>
            <a:endParaRPr lang="en-US" sz="2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74053"/>
              </p:ext>
            </p:extLst>
          </p:nvPr>
        </p:nvGraphicFramePr>
        <p:xfrm>
          <a:off x="4350727" y="1299042"/>
          <a:ext cx="2875085" cy="170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97">
                  <a:extLst>
                    <a:ext uri="{9D8B030D-6E8A-4147-A177-3AD203B41FA5}">
                      <a16:colId xmlns:a16="http://schemas.microsoft.com/office/drawing/2014/main" val="2175218051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3464159999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1162976561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3658729121"/>
                    </a:ext>
                  </a:extLst>
                </a:gridCol>
                <a:gridCol w="499697">
                  <a:extLst>
                    <a:ext uri="{9D8B030D-6E8A-4147-A177-3AD203B41FA5}">
                      <a16:colId xmlns:a16="http://schemas.microsoft.com/office/drawing/2014/main" val="3924508436"/>
                    </a:ext>
                  </a:extLst>
                </a:gridCol>
              </a:tblGrid>
              <a:tr h="4266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19288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(0,2)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6193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(2,6)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31899"/>
                  </a:ext>
                </a:extLst>
              </a:tr>
              <a:tr h="42664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(9,11)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584981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19047" y="628589"/>
            <a:ext cx="126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Iteration 2</a:t>
            </a:r>
            <a:endParaRPr lang="en-US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18239"/>
              </p:ext>
            </p:extLst>
          </p:nvPr>
        </p:nvGraphicFramePr>
        <p:xfrm>
          <a:off x="7794915" y="1151418"/>
          <a:ext cx="37279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63">
                  <a:extLst>
                    <a:ext uri="{9D8B030D-6E8A-4147-A177-3AD203B41FA5}">
                      <a16:colId xmlns:a16="http://schemas.microsoft.com/office/drawing/2014/main" val="964281591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423813631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1991213987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2451162920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2000845688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2886962942"/>
                    </a:ext>
                  </a:extLst>
                </a:gridCol>
                <a:gridCol w="486929">
                  <a:extLst>
                    <a:ext uri="{9D8B030D-6E8A-4147-A177-3AD203B41FA5}">
                      <a16:colId xmlns:a16="http://schemas.microsoft.com/office/drawing/2014/main" val="7774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(0,2)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922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(2,6)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2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(9,11)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0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(5)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3108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838691" y="628589"/>
            <a:ext cx="2437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Prime </a:t>
            </a:r>
            <a:r>
              <a:rPr lang="en-GB" sz="2000" dirty="0" err="1"/>
              <a:t>Implicant</a:t>
            </a:r>
            <a:r>
              <a:rPr lang="en-GB" sz="2000" dirty="0"/>
              <a:t> Table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841197" y="1608674"/>
            <a:ext cx="0" cy="1292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86066" y="1617465"/>
            <a:ext cx="0" cy="1292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31797" y="1608673"/>
            <a:ext cx="0" cy="1292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816535" y="1608673"/>
            <a:ext cx="0" cy="1292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276666" y="1608673"/>
            <a:ext cx="0" cy="12924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87063" y="143279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575868" y="188557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587063" y="22812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602243" y="26330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10480" y="3090323"/>
            <a:ext cx="388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F= (A’B’D’) + (A’CD’) + (A’BD) + (A’BC’D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78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Dooley</dc:creator>
  <cp:lastModifiedBy>Brandon Dooley</cp:lastModifiedBy>
  <cp:revision>4</cp:revision>
  <dcterms:created xsi:type="dcterms:W3CDTF">2017-02-16T11:18:29Z</dcterms:created>
  <dcterms:modified xsi:type="dcterms:W3CDTF">2017-02-17T18:39:28Z</dcterms:modified>
</cp:coreProperties>
</file>