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2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9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39FF5-6F2B-47AD-8BBE-169C55B783F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8976-005C-4968-8F01-BA4DDC60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1562" y="808892"/>
            <a:ext cx="852853" cy="40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8792" y="84400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 = 0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127987" y="1213338"/>
            <a:ext cx="1" cy="35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3701562" y="1538710"/>
            <a:ext cx="852853" cy="7209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73936" y="173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27986" y="2259624"/>
            <a:ext cx="1" cy="35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3701559" y="2584996"/>
            <a:ext cx="852853" cy="7209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0112" y="27520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S.R’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01560" y="3635650"/>
            <a:ext cx="852853" cy="40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88790" y="367076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 = 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4127986" y="4040096"/>
            <a:ext cx="0" cy="35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27985" y="3292668"/>
            <a:ext cx="1" cy="35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3701556" y="4365304"/>
            <a:ext cx="852853" cy="7209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73930" y="4563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127980" y="5086218"/>
            <a:ext cx="1" cy="35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3701553" y="5411590"/>
            <a:ext cx="852853" cy="7209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71762" y="56134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R’</a:t>
            </a:r>
            <a:endParaRPr lang="en-US" dirty="0"/>
          </a:p>
        </p:txBody>
      </p:sp>
      <p:cxnSp>
        <p:nvCxnSpPr>
          <p:cNvPr id="36" name="Straight Connector 35"/>
          <p:cNvCxnSpPr>
            <a:stCxn id="8" idx="1"/>
          </p:cNvCxnSpPr>
          <p:nvPr/>
        </p:nvCxnSpPr>
        <p:spPr>
          <a:xfrm flipH="1">
            <a:off x="2839915" y="1899167"/>
            <a:ext cx="861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1"/>
          </p:cNvCxnSpPr>
          <p:nvPr/>
        </p:nvCxnSpPr>
        <p:spPr>
          <a:xfrm flipH="1">
            <a:off x="2839915" y="2945453"/>
            <a:ext cx="861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839915" y="3468514"/>
            <a:ext cx="1288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31624" y="154629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false</a:t>
            </a:r>
            <a:endParaRPr lang="en-US" i="1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839916" y="457200"/>
            <a:ext cx="0" cy="145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39915" y="465992"/>
            <a:ext cx="128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27978" y="468176"/>
            <a:ext cx="1" cy="35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39915" y="1899167"/>
            <a:ext cx="0" cy="104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31624" y="260695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false</a:t>
            </a:r>
            <a:endParaRPr lang="en-US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4182487" y="22353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true</a:t>
            </a:r>
            <a:endParaRPr lang="en-US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98238" y="32025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true</a:t>
            </a:r>
            <a:endParaRPr lang="en-US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4158304" y="50356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true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56630" y="54114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true</a:t>
            </a:r>
            <a:endParaRPr lang="en-US" i="1" dirty="0"/>
          </a:p>
        </p:txBody>
      </p:sp>
      <p:cxnSp>
        <p:nvCxnSpPr>
          <p:cNvPr id="64" name="Straight Connector 63"/>
          <p:cNvCxnSpPr>
            <a:stCxn id="33" idx="1"/>
          </p:cNvCxnSpPr>
          <p:nvPr/>
        </p:nvCxnSpPr>
        <p:spPr>
          <a:xfrm flipH="1">
            <a:off x="3031624" y="5772047"/>
            <a:ext cx="669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839915" y="5772047"/>
            <a:ext cx="191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0" idx="1"/>
          </p:cNvCxnSpPr>
          <p:nvPr/>
        </p:nvCxnSpPr>
        <p:spPr>
          <a:xfrm flipH="1">
            <a:off x="2839915" y="4725761"/>
            <a:ext cx="861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839915" y="3450930"/>
            <a:ext cx="0" cy="232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1624" y="4330375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false</a:t>
            </a:r>
            <a:endParaRPr lang="en-US" i="1" dirty="0"/>
          </a:p>
        </p:txBody>
      </p:sp>
      <p:cxnSp>
        <p:nvCxnSpPr>
          <p:cNvPr id="78" name="Straight Connector 77"/>
          <p:cNvCxnSpPr>
            <a:stCxn id="33" idx="3"/>
          </p:cNvCxnSpPr>
          <p:nvPr/>
        </p:nvCxnSpPr>
        <p:spPr>
          <a:xfrm>
            <a:off x="4554406" y="5772047"/>
            <a:ext cx="60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187462" y="457200"/>
            <a:ext cx="0" cy="532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127978" y="465992"/>
            <a:ext cx="1059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3" idx="3"/>
          </p:cNvCxnSpPr>
          <p:nvPr/>
        </p:nvCxnSpPr>
        <p:spPr>
          <a:xfrm>
            <a:off x="4554406" y="5772047"/>
            <a:ext cx="30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3" idx="1"/>
            <a:endCxn id="60" idx="2"/>
          </p:cNvCxnSpPr>
          <p:nvPr/>
        </p:nvCxnSpPr>
        <p:spPr>
          <a:xfrm flipH="1">
            <a:off x="3341324" y="5772047"/>
            <a:ext cx="360229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341323" y="4721047"/>
            <a:ext cx="360229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3335372" y="2940933"/>
            <a:ext cx="360229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335372" y="1888099"/>
            <a:ext cx="360229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5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Dooley</dc:creator>
  <cp:lastModifiedBy>Brandon Dooley</cp:lastModifiedBy>
  <cp:revision>2</cp:revision>
  <dcterms:created xsi:type="dcterms:W3CDTF">2017-02-21T09:39:28Z</dcterms:created>
  <dcterms:modified xsi:type="dcterms:W3CDTF">2017-02-21T09:50:54Z</dcterms:modified>
</cp:coreProperties>
</file>