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9FF5-6F2B-47AD-8BBE-169C55B783FA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1562" y="808892"/>
            <a:ext cx="852853" cy="40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1450" y="84402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Q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7978" y="1217750"/>
            <a:ext cx="0" cy="34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701562" y="1538710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7948" y="174503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127979" y="2259624"/>
            <a:ext cx="10" cy="62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701559" y="2883930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84704" y="30596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01560" y="3934584"/>
            <a:ext cx="852853" cy="40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62414" y="396969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= Q’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27985" y="3591602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701553" y="5411590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4538288" y="1897087"/>
            <a:ext cx="861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18234" y="1523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false</a:t>
            </a:r>
            <a:endParaRPr lang="en-US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127978" y="468176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92913" y="2322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84815" y="34926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127978" y="465992"/>
            <a:ext cx="2725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033745" y="1894811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5393974" y="1543066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4538288" y="3244589"/>
            <a:ext cx="861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68004" y="278280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false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635215" y="171885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399971" y="3040696"/>
            <a:ext cx="852853" cy="40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60825" y="30758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</a:t>
            </a:r>
            <a:r>
              <a:rPr lang="en-GB"/>
              <a:t>= J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042834" y="3244003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44804" y="465992"/>
            <a:ext cx="0" cy="369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3188" y="4151225"/>
            <a:ext cx="2280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25424" y="4150967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6" idx="3"/>
          </p:cNvCxnSpPr>
          <p:nvPr/>
        </p:nvCxnSpPr>
        <p:spPr>
          <a:xfrm>
            <a:off x="6246827" y="1903523"/>
            <a:ext cx="59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239494" y="3264832"/>
            <a:ext cx="596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49592" y="152138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false</a:t>
            </a:r>
            <a:endParaRPr lang="en-US" i="1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93174" y="1907990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508763" y="3260476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22818" y="2327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cxnSp>
        <p:nvCxnSpPr>
          <p:cNvPr id="84" name="Straight Arrow Connector 83"/>
          <p:cNvCxnSpPr>
            <a:stCxn id="46" idx="2"/>
            <a:endCxn id="62" idx="0"/>
          </p:cNvCxnSpPr>
          <p:nvPr/>
        </p:nvCxnSpPr>
        <p:spPr>
          <a:xfrm>
            <a:off x="5820401" y="2263980"/>
            <a:ext cx="5997" cy="77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62" y="718985"/>
            <a:ext cx="2613887" cy="1813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55" y="2931717"/>
            <a:ext cx="3223539" cy="176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64" y="2946959"/>
            <a:ext cx="3063505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6" y="2495469"/>
            <a:ext cx="5867908" cy="186706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30058" y="3322759"/>
            <a:ext cx="295275" cy="247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47187" y="3075109"/>
            <a:ext cx="295275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73108" y="3083901"/>
            <a:ext cx="295275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73336" y="3605577"/>
            <a:ext cx="295275" cy="247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8</cp:revision>
  <dcterms:created xsi:type="dcterms:W3CDTF">2017-02-21T09:39:28Z</dcterms:created>
  <dcterms:modified xsi:type="dcterms:W3CDTF">2017-04-03T09:18:06Z</dcterms:modified>
</cp:coreProperties>
</file>