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E66F-7EAE-4C7D-8507-BFD56AF1BDE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030B-AA43-4EAE-871C-0CDE0082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8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E66F-7EAE-4C7D-8507-BFD56AF1BDE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030B-AA43-4EAE-871C-0CDE0082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E66F-7EAE-4C7D-8507-BFD56AF1BDE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030B-AA43-4EAE-871C-0CDE0082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3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E66F-7EAE-4C7D-8507-BFD56AF1BDE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030B-AA43-4EAE-871C-0CDE0082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E66F-7EAE-4C7D-8507-BFD56AF1BDE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030B-AA43-4EAE-871C-0CDE0082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2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E66F-7EAE-4C7D-8507-BFD56AF1BDE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030B-AA43-4EAE-871C-0CDE0082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E66F-7EAE-4C7D-8507-BFD56AF1BDE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030B-AA43-4EAE-871C-0CDE0082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2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E66F-7EAE-4C7D-8507-BFD56AF1BDE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030B-AA43-4EAE-871C-0CDE0082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3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E66F-7EAE-4C7D-8507-BFD56AF1BDE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030B-AA43-4EAE-871C-0CDE0082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4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E66F-7EAE-4C7D-8507-BFD56AF1BDE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030B-AA43-4EAE-871C-0CDE0082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1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E66F-7EAE-4C7D-8507-BFD56AF1BDE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030B-AA43-4EAE-871C-0CDE0082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3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DE66F-7EAE-4C7D-8507-BFD56AF1BDE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030B-AA43-4EAE-871C-0CDE0082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2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97167"/>
              </p:ext>
            </p:extLst>
          </p:nvPr>
        </p:nvGraphicFramePr>
        <p:xfrm>
          <a:off x="2102530" y="318385"/>
          <a:ext cx="1691640" cy="6221730"/>
        </p:xfrm>
        <a:graphic>
          <a:graphicData uri="http://schemas.openxmlformats.org/drawingml/2006/table">
            <a:tbl>
              <a:tblPr firstRow="1" firstCol="1" bandRow="1"/>
              <a:tblGrid>
                <a:gridCol w="1691640">
                  <a:extLst>
                    <a:ext uri="{9D8B030D-6E8A-4147-A177-3AD203B41FA5}">
                      <a16:colId xmlns:a16="http://schemas.microsoft.com/office/drawing/2014/main" val="1168265211"/>
                    </a:ext>
                  </a:extLst>
                </a:gridCol>
              </a:tblGrid>
              <a:tr h="103695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imes New Roman" panose="02020603050405020304" pitchFamily="18" charset="0"/>
                        </a:rPr>
                        <a:t>2, 3, 4, 7</a:t>
                      </a:r>
                      <a:endParaRPr lang="en-US" sz="1150" kern="1200" dirty="0">
                        <a:effectLst/>
                        <a:latin typeface="Tw Cen MT" panose="020B0602020104020603" pitchFamily="34" charset="0"/>
                        <a:ea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125362"/>
                  </a:ext>
                </a:extLst>
              </a:tr>
              <a:tr h="103695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imes New Roman" panose="02020603050405020304" pitchFamily="18" charset="0"/>
                        </a:rPr>
                        <a:t>2191, 12, 210, 940, 81</a:t>
                      </a:r>
                      <a:endParaRPr lang="en-US" sz="1150" kern="1200" dirty="0">
                        <a:effectLst/>
                        <a:latin typeface="Tw Cen MT" panose="020B0602020104020603" pitchFamily="34" charset="0"/>
                        <a:ea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23131"/>
                  </a:ext>
                </a:extLst>
              </a:tr>
              <a:tr h="103695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17293821987, 3910201, 2010, -12, 81</a:t>
                      </a:r>
                      <a:endParaRPr lang="en-US" sz="1200" b="1" kern="1200" dirty="0">
                        <a:effectLst/>
                        <a:latin typeface="Tw Cen MT" panose="020B0602020104020603" pitchFamily="34" charset="0"/>
                        <a:ea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134797"/>
                  </a:ext>
                </a:extLst>
              </a:tr>
              <a:tr h="103695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imes New Roman" panose="02020603050405020304" pitchFamily="18" charset="0"/>
                        </a:rPr>
                        <a:t>1927293, 129, 6, 2932, 1, 1, 1, 3</a:t>
                      </a:r>
                      <a:endParaRPr lang="en-US" sz="1150" kern="1200" dirty="0">
                        <a:effectLst/>
                        <a:latin typeface="Tw Cen MT" panose="020B0602020104020603" pitchFamily="34" charset="0"/>
                        <a:ea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58873"/>
                  </a:ext>
                </a:extLst>
              </a:tr>
              <a:tr h="103695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imes New Roman" panose="02020603050405020304" pitchFamily="18" charset="0"/>
                        </a:rPr>
                        <a:t>0, 0, 0, 0, 0, 0, 0, 0, 0</a:t>
                      </a:r>
                      <a:endParaRPr lang="en-US" sz="1150" kern="1200" dirty="0">
                        <a:effectLst/>
                        <a:latin typeface="Tw Cen MT" panose="020B0602020104020603" pitchFamily="34" charset="0"/>
                        <a:ea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975585"/>
                  </a:ext>
                </a:extLst>
              </a:tr>
              <a:tr h="103695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GB" sz="1150" b="1" kern="1200" dirty="0"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sz="1150" b="1" kern="1200" dirty="0">
                        <a:effectLst/>
                        <a:latin typeface="Tw Cen MT" panose="020B0602020104020603" pitchFamily="34" charset="0"/>
                        <a:ea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615974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603" y="430639"/>
            <a:ext cx="2590802" cy="844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603" y="1472383"/>
            <a:ext cx="2590802" cy="842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600" y="3550561"/>
            <a:ext cx="2590803" cy="7980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601" y="4541693"/>
            <a:ext cx="2590802" cy="7899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601" y="5524730"/>
            <a:ext cx="2590802" cy="8007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601" y="2511472"/>
            <a:ext cx="2590803" cy="8422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61663" y="529948"/>
            <a:ext cx="62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61663" y="1570364"/>
            <a:ext cx="62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70456" y="2610780"/>
            <a:ext cx="62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✘</a:t>
            </a:r>
            <a:endParaRPr lang="en-US" sz="6000" dirty="0"/>
          </a:p>
        </p:txBody>
      </p:sp>
      <p:sp>
        <p:nvSpPr>
          <p:cNvPr id="16" name="TextBox 15"/>
          <p:cNvSpPr txBox="1"/>
          <p:nvPr/>
        </p:nvSpPr>
        <p:spPr>
          <a:xfrm>
            <a:off x="6851833" y="3651196"/>
            <a:ext cx="62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1833" y="4685344"/>
            <a:ext cx="62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1833" y="5601931"/>
            <a:ext cx="62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204885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Tw Cen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Dooley</dc:creator>
  <cp:lastModifiedBy>Brandon Dooley</cp:lastModifiedBy>
  <cp:revision>10</cp:revision>
  <dcterms:created xsi:type="dcterms:W3CDTF">2016-11-17T14:13:36Z</dcterms:created>
  <dcterms:modified xsi:type="dcterms:W3CDTF">2016-11-21T15:45:24Z</dcterms:modified>
</cp:coreProperties>
</file>