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A70-F869-4D0F-A682-B89DF0232CC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FD50-F29C-48E2-BB96-CDAA917A3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7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A70-F869-4D0F-A682-B89DF0232CC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FD50-F29C-48E2-BB96-CDAA917A3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1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A70-F869-4D0F-A682-B89DF0232CC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FD50-F29C-48E2-BB96-CDAA917A3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4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A70-F869-4D0F-A682-B89DF0232CC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FD50-F29C-48E2-BB96-CDAA917A3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5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A70-F869-4D0F-A682-B89DF0232CC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FD50-F29C-48E2-BB96-CDAA917A3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5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A70-F869-4D0F-A682-B89DF0232CC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FD50-F29C-48E2-BB96-CDAA917A3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7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A70-F869-4D0F-A682-B89DF0232CC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FD50-F29C-48E2-BB96-CDAA917A3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A70-F869-4D0F-A682-B89DF0232CC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FD50-F29C-48E2-BB96-CDAA917A3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3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A70-F869-4D0F-A682-B89DF0232CC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FD50-F29C-48E2-BB96-CDAA917A3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7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A70-F869-4D0F-A682-B89DF0232CC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FD50-F29C-48E2-BB96-CDAA917A3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2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A70-F869-4D0F-A682-B89DF0232CC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FD50-F29C-48E2-BB96-CDAA917A3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9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03A70-F869-4D0F-A682-B89DF0232CC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2FD50-F29C-48E2-BB96-CDAA917A3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593386" y="943583"/>
            <a:ext cx="2003899" cy="2091447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667327" y="943583"/>
            <a:ext cx="2003899" cy="2091447"/>
          </a:xfrm>
          <a:prstGeom prst="round2Diag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1902"/>
            </a:stretch>
          </a:blipFill>
          <a:ln>
            <a:solidFill>
              <a:schemeClr val="accent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593386" y="3970723"/>
            <a:ext cx="2003899" cy="2091447"/>
          </a:xfrm>
          <a:prstGeom prst="round2Diag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3667327" y="3970723"/>
            <a:ext cx="2003899" cy="2091447"/>
          </a:xfrm>
          <a:prstGeom prst="round2Diag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3110" r="1" b="-37988"/>
            </a:stretch>
          </a:blipFill>
          <a:ln>
            <a:solidFill>
              <a:schemeClr val="accent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834" y="3076832"/>
            <a:ext cx="18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Brandon Dooley </a:t>
            </a:r>
            <a:r>
              <a:rPr lang="en-GB" dirty="0">
                <a:solidFill>
                  <a:schemeClr val="accent2"/>
                </a:solidFill>
              </a:rPr>
              <a:t>(Team Leader)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0775" y="3130891"/>
            <a:ext cx="18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Owen Duffy</a:t>
            </a:r>
          </a:p>
          <a:p>
            <a:pPr algn="ctr"/>
            <a:r>
              <a:rPr lang="en-GB" dirty="0">
                <a:solidFill>
                  <a:schemeClr val="accent2"/>
                </a:solidFill>
              </a:rPr>
              <a:t>(Co-Speaker)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834" y="6148304"/>
            <a:ext cx="18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Eoin Dowling </a:t>
            </a:r>
          </a:p>
          <a:p>
            <a:pPr algn="ctr"/>
            <a:r>
              <a:rPr lang="en-GB" dirty="0">
                <a:solidFill>
                  <a:schemeClr val="accent2"/>
                </a:solidFill>
              </a:rPr>
              <a:t>(Q&amp;A Panel)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0775" y="6148303"/>
            <a:ext cx="18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Paul Devaney</a:t>
            </a:r>
          </a:p>
          <a:p>
            <a:pPr algn="ctr"/>
            <a:r>
              <a:rPr lang="en-GB" dirty="0">
                <a:solidFill>
                  <a:schemeClr val="accent2"/>
                </a:solidFill>
              </a:rPr>
              <a:t>(Q&amp;A Panel)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334" y="189280"/>
            <a:ext cx="5945363" cy="6584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89944" y="1007232"/>
            <a:ext cx="4376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Arial" panose="020B0604020202020204" pitchFamily="34" charset="0"/>
              </a:rPr>
              <a:t>Throughout this </a:t>
            </a:r>
            <a:r>
              <a:rPr lang="en-GB" sz="2400" dirty="0" err="1">
                <a:cs typeface="Arial" panose="020B0604020202020204" pitchFamily="34" charset="0"/>
              </a:rPr>
              <a:t>TEDd</a:t>
            </a:r>
            <a:r>
              <a:rPr lang="en-GB" sz="2400" dirty="0">
                <a:cs typeface="Arial" panose="020B0604020202020204" pitchFamily="34" charset="0"/>
              </a:rPr>
              <a:t> talk </a:t>
            </a:r>
            <a:r>
              <a:rPr lang="en-GB" sz="2400" i="1" dirty="0">
                <a:cs typeface="Arial" panose="020B0604020202020204" pitchFamily="34" charset="0"/>
              </a:rPr>
              <a:t>‘Bits Please’</a:t>
            </a:r>
            <a:r>
              <a:rPr lang="en-GB" sz="2400" dirty="0">
                <a:cs typeface="Arial" panose="020B0604020202020204" pitchFamily="34" charset="0"/>
              </a:rPr>
              <a:t> will explore the various contributions that </a:t>
            </a:r>
            <a:r>
              <a:rPr lang="en-GB" sz="2400" dirty="0">
                <a:solidFill>
                  <a:schemeClr val="accent2"/>
                </a:solidFill>
                <a:cs typeface="Arial" panose="020B0604020202020204" pitchFamily="34" charset="0"/>
              </a:rPr>
              <a:t>war</a:t>
            </a:r>
            <a:r>
              <a:rPr lang="en-GB" sz="2400" dirty="0">
                <a:cs typeface="Arial" panose="020B0604020202020204" pitchFamily="34" charset="0"/>
              </a:rPr>
              <a:t> has made to the </a:t>
            </a:r>
            <a:r>
              <a:rPr lang="en-GB" sz="2400" dirty="0">
                <a:solidFill>
                  <a:schemeClr val="accent2"/>
                </a:solidFill>
                <a:cs typeface="Arial" panose="020B0604020202020204" pitchFamily="34" charset="0"/>
              </a:rPr>
              <a:t>development of computing</a:t>
            </a:r>
            <a:r>
              <a:rPr lang="en-GB" sz="2400" dirty="0">
                <a:cs typeface="Arial" panose="020B0604020202020204" pitchFamily="34" charset="0"/>
              </a:rPr>
              <a:t> throughout the ages. They will explore the </a:t>
            </a:r>
            <a:r>
              <a:rPr lang="en-GB" sz="2400" dirty="0">
                <a:solidFill>
                  <a:schemeClr val="accent2"/>
                </a:solidFill>
                <a:cs typeface="Arial" panose="020B0604020202020204" pitchFamily="34" charset="0"/>
              </a:rPr>
              <a:t>social necessities </a:t>
            </a:r>
            <a:r>
              <a:rPr lang="en-GB" sz="2400" dirty="0">
                <a:cs typeface="Arial" panose="020B0604020202020204" pitchFamily="34" charset="0"/>
              </a:rPr>
              <a:t>that drive technological innovation during periods of war. They will explore the </a:t>
            </a:r>
            <a:r>
              <a:rPr lang="en-GB" sz="2400" dirty="0">
                <a:solidFill>
                  <a:schemeClr val="accent2"/>
                </a:solidFill>
                <a:cs typeface="Arial" panose="020B0604020202020204" pitchFamily="34" charset="0"/>
              </a:rPr>
              <a:t>direct and indirect contributions</a:t>
            </a:r>
            <a:r>
              <a:rPr lang="en-GB" sz="2400" dirty="0">
                <a:cs typeface="Arial" panose="020B0604020202020204" pitchFamily="34" charset="0"/>
              </a:rPr>
              <a:t> that war has made towards modern computing technologies now used in our everyday lives.</a:t>
            </a: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85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Dooley</dc:creator>
  <cp:lastModifiedBy>Brandon Dooley</cp:lastModifiedBy>
  <cp:revision>4</cp:revision>
  <dcterms:created xsi:type="dcterms:W3CDTF">2016-12-05T17:48:24Z</dcterms:created>
  <dcterms:modified xsi:type="dcterms:W3CDTF">2016-12-06T08:51:20Z</dcterms:modified>
</cp:coreProperties>
</file>